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256" r:id="rId3"/>
    <p:sldId id="260" r:id="rId5"/>
    <p:sldId id="279" r:id="rId6"/>
    <p:sldId id="269" r:id="rId7"/>
    <p:sldId id="273" r:id="rId8"/>
    <p:sldId id="272" r:id="rId9"/>
    <p:sldId id="261" r:id="rId10"/>
    <p:sldId id="262" r:id="rId11"/>
    <p:sldId id="263" r:id="rId12"/>
    <p:sldId id="270" r:id="rId13"/>
    <p:sldId id="265" r:id="rId14"/>
    <p:sldId id="266" r:id="rId15"/>
    <p:sldId id="259" r:id="rId16"/>
    <p:sldId id="267" r:id="rId17"/>
    <p:sldId id="264" r:id="rId18"/>
    <p:sldId id="268" r:id="rId19"/>
    <p:sldId id="271" r:id="rId20"/>
    <p:sldId id="275" r:id="rId21"/>
    <p:sldId id="276" r:id="rId22"/>
    <p:sldId id="257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3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15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0546E-F422-48BA-9346-EAECFF4C65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ACD1D-A0DD-4B58-93E9-580A2FC3F5C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ACD1D-A0DD-4B58-93E9-580A2FC3F5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63170-3EA0-4BE4-AC4B-AF7CDFD583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54654-DF11-424C-AE32-CB9FACDFB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54654-DF11-424C-AE32-CB9FACDFB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C54654-DF11-424C-AE32-CB9FACDFB0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63170-3EA0-4BE4-AC4B-AF7CDFD583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54654-DF11-424C-AE32-CB9FACDFB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63170-3EA0-4BE4-AC4B-AF7CDFD583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63170-3EA0-4BE4-AC4B-AF7CDFD583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54654-DF11-424C-AE32-CB9FACDFB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ACD1D-A0DD-4B58-93E9-580A2FC3F5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54654-DF11-424C-AE32-CB9FACDFB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ACD1D-A0DD-4B58-93E9-580A2FC3F5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ACD1D-A0DD-4B58-93E9-580A2FC3F5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63170-3EA0-4BE4-AC4B-AF7CDFD583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3D6C6-613C-4B7F-982B-1E830A715C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3D6C6-613C-4B7F-982B-1E830A715C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54654-DF11-424C-AE32-CB9FACDFB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54654-DF11-424C-AE32-CB9FACDFB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54654-DF11-424C-AE32-CB9FACDFB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:blinds dir="vert"/>
      </p:transition>
    </mc:Choice>
    <mc:Fallback>
      <p:transition spd="slow" advTm="6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6871886" y="3610254"/>
            <a:ext cx="1977746" cy="1977746"/>
          </a:xfrm>
          <a:custGeom>
            <a:avLst/>
            <a:gdLst>
              <a:gd name="connsiteX0" fmla="*/ 988873 w 1977746"/>
              <a:gd name="connsiteY0" fmla="*/ 0 h 1977746"/>
              <a:gd name="connsiteX1" fmla="*/ 1977746 w 1977746"/>
              <a:gd name="connsiteY1" fmla="*/ 988873 h 1977746"/>
              <a:gd name="connsiteX2" fmla="*/ 988873 w 1977746"/>
              <a:gd name="connsiteY2" fmla="*/ 1977746 h 1977746"/>
              <a:gd name="connsiteX3" fmla="*/ 0 w 1977746"/>
              <a:gd name="connsiteY3" fmla="*/ 988873 h 1977746"/>
              <a:gd name="connsiteX4" fmla="*/ 988873 w 1977746"/>
              <a:gd name="connsiteY4" fmla="*/ 0 h 197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746" h="1977746">
                <a:moveTo>
                  <a:pt x="988873" y="0"/>
                </a:moveTo>
                <a:cubicBezTo>
                  <a:pt x="1535012" y="0"/>
                  <a:pt x="1977746" y="442734"/>
                  <a:pt x="1977746" y="988873"/>
                </a:cubicBezTo>
                <a:cubicBezTo>
                  <a:pt x="1977746" y="1535012"/>
                  <a:pt x="1535012" y="1977746"/>
                  <a:pt x="988873" y="1977746"/>
                </a:cubicBezTo>
                <a:cubicBezTo>
                  <a:pt x="442734" y="1977746"/>
                  <a:pt x="0" y="1535012"/>
                  <a:pt x="0" y="988873"/>
                </a:cubicBezTo>
                <a:cubicBezTo>
                  <a:pt x="0" y="442734"/>
                  <a:pt x="442734" y="0"/>
                  <a:pt x="988873" y="0"/>
                </a:cubicBez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3"/>
          </p:nvPr>
        </p:nvSpPr>
        <p:spPr>
          <a:xfrm>
            <a:off x="9235273" y="3610254"/>
            <a:ext cx="1977746" cy="1977746"/>
          </a:xfrm>
          <a:custGeom>
            <a:avLst/>
            <a:gdLst>
              <a:gd name="connsiteX0" fmla="*/ 988873 w 1977746"/>
              <a:gd name="connsiteY0" fmla="*/ 0 h 1977746"/>
              <a:gd name="connsiteX1" fmla="*/ 1977746 w 1977746"/>
              <a:gd name="connsiteY1" fmla="*/ 988873 h 1977746"/>
              <a:gd name="connsiteX2" fmla="*/ 988873 w 1977746"/>
              <a:gd name="connsiteY2" fmla="*/ 1977746 h 1977746"/>
              <a:gd name="connsiteX3" fmla="*/ 0 w 1977746"/>
              <a:gd name="connsiteY3" fmla="*/ 988873 h 1977746"/>
              <a:gd name="connsiteX4" fmla="*/ 988873 w 1977746"/>
              <a:gd name="connsiteY4" fmla="*/ 0 h 197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746" h="1977746">
                <a:moveTo>
                  <a:pt x="988873" y="0"/>
                </a:moveTo>
                <a:cubicBezTo>
                  <a:pt x="1535012" y="0"/>
                  <a:pt x="1977746" y="442734"/>
                  <a:pt x="1977746" y="988873"/>
                </a:cubicBezTo>
                <a:cubicBezTo>
                  <a:pt x="1977746" y="1535012"/>
                  <a:pt x="1535012" y="1977746"/>
                  <a:pt x="988873" y="1977746"/>
                </a:cubicBezTo>
                <a:cubicBezTo>
                  <a:pt x="442734" y="1977746"/>
                  <a:pt x="0" y="1535012"/>
                  <a:pt x="0" y="988873"/>
                </a:cubicBezTo>
                <a:cubicBezTo>
                  <a:pt x="0" y="442734"/>
                  <a:pt x="442734" y="0"/>
                  <a:pt x="988873" y="0"/>
                </a:cubicBez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1"/>
          </p:nvPr>
        </p:nvSpPr>
        <p:spPr>
          <a:xfrm>
            <a:off x="6096000" y="806825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0"/>
          </p:nvPr>
        </p:nvSpPr>
        <p:spPr>
          <a:xfrm>
            <a:off x="0" y="806825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:blinds dir="vert"/>
      </p:transition>
    </mc:Choice>
    <mc:Fallback>
      <p:transition spd="slow" advTm="6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>
            <a:spLocks noGrp="1"/>
          </p:cNvSpPr>
          <p:nvPr>
            <p:ph type="pic" sz="quarter" idx="10"/>
          </p:nvPr>
        </p:nvSpPr>
        <p:spPr>
          <a:xfrm>
            <a:off x="0" y="1123950"/>
            <a:ext cx="8014382" cy="4610100"/>
          </a:xfrm>
          <a:custGeom>
            <a:avLst/>
            <a:gdLst>
              <a:gd name="connsiteX0" fmla="*/ 0 w 8014382"/>
              <a:gd name="connsiteY0" fmla="*/ 0 h 4610100"/>
              <a:gd name="connsiteX1" fmla="*/ 8014382 w 8014382"/>
              <a:gd name="connsiteY1" fmla="*/ 0 h 4610100"/>
              <a:gd name="connsiteX2" fmla="*/ 8014382 w 8014382"/>
              <a:gd name="connsiteY2" fmla="*/ 4610100 h 4610100"/>
              <a:gd name="connsiteX3" fmla="*/ 0 w 8014382"/>
              <a:gd name="connsiteY3" fmla="*/ 4610100 h 461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14382" h="4610100">
                <a:moveTo>
                  <a:pt x="0" y="0"/>
                </a:moveTo>
                <a:lnTo>
                  <a:pt x="8014382" y="0"/>
                </a:lnTo>
                <a:lnTo>
                  <a:pt x="8014382" y="4610100"/>
                </a:lnTo>
                <a:lnTo>
                  <a:pt x="0" y="46101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:blinds dir="vert"/>
      </p:transition>
    </mc:Choice>
    <mc:Fallback>
      <p:transition spd="slow" advTm="6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>
            <a:spLocks noGrp="1"/>
          </p:cNvSpPr>
          <p:nvPr>
            <p:ph type="pic" sz="quarter" idx="10"/>
          </p:nvPr>
        </p:nvSpPr>
        <p:spPr>
          <a:xfrm>
            <a:off x="2506680" y="721529"/>
            <a:ext cx="7178640" cy="4443920"/>
          </a:xfrm>
          <a:custGeom>
            <a:avLst/>
            <a:gdLst>
              <a:gd name="connsiteX0" fmla="*/ 0 w 7178640"/>
              <a:gd name="connsiteY0" fmla="*/ 0 h 4443920"/>
              <a:gd name="connsiteX1" fmla="*/ 7178640 w 7178640"/>
              <a:gd name="connsiteY1" fmla="*/ 0 h 4443920"/>
              <a:gd name="connsiteX2" fmla="*/ 7178640 w 7178640"/>
              <a:gd name="connsiteY2" fmla="*/ 4443920 h 4443920"/>
              <a:gd name="connsiteX3" fmla="*/ 0 w 7178640"/>
              <a:gd name="connsiteY3" fmla="*/ 4443920 h 444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8640" h="4443920">
                <a:moveTo>
                  <a:pt x="0" y="0"/>
                </a:moveTo>
                <a:lnTo>
                  <a:pt x="7178640" y="0"/>
                </a:lnTo>
                <a:lnTo>
                  <a:pt x="7178640" y="4443920"/>
                </a:lnTo>
                <a:lnTo>
                  <a:pt x="0" y="4443920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:blinds dir="vert"/>
      </p:transition>
    </mc:Choice>
    <mc:Fallback>
      <p:transition spd="slow" advTm="6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>
            <a:spLocks noGrp="1"/>
          </p:cNvSpPr>
          <p:nvPr>
            <p:ph type="pic" sz="quarter" idx="10"/>
          </p:nvPr>
        </p:nvSpPr>
        <p:spPr>
          <a:xfrm>
            <a:off x="740160" y="2275371"/>
            <a:ext cx="5577804" cy="4111545"/>
          </a:xfrm>
          <a:custGeom>
            <a:avLst/>
            <a:gdLst>
              <a:gd name="connsiteX0" fmla="*/ 477986 w 5577804"/>
              <a:gd name="connsiteY0" fmla="*/ 0 h 4111545"/>
              <a:gd name="connsiteX1" fmla="*/ 5577804 w 5577804"/>
              <a:gd name="connsiteY1" fmla="*/ 718403 h 4111545"/>
              <a:gd name="connsiteX2" fmla="*/ 5099817 w 5577804"/>
              <a:gd name="connsiteY2" fmla="*/ 4111545 h 4111545"/>
              <a:gd name="connsiteX3" fmla="*/ 0 w 5577804"/>
              <a:gd name="connsiteY3" fmla="*/ 3393142 h 411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7804" h="4111545">
                <a:moveTo>
                  <a:pt x="477986" y="0"/>
                </a:moveTo>
                <a:lnTo>
                  <a:pt x="5577804" y="718403"/>
                </a:lnTo>
                <a:lnTo>
                  <a:pt x="5099817" y="4111545"/>
                </a:lnTo>
                <a:lnTo>
                  <a:pt x="0" y="3393142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1"/>
          </p:nvPr>
        </p:nvSpPr>
        <p:spPr>
          <a:xfrm>
            <a:off x="6096001" y="165193"/>
            <a:ext cx="5164814" cy="4220357"/>
          </a:xfrm>
          <a:custGeom>
            <a:avLst/>
            <a:gdLst>
              <a:gd name="connsiteX0" fmla="*/ 4232236 w 5164814"/>
              <a:gd name="connsiteY0" fmla="*/ 0 h 4220357"/>
              <a:gd name="connsiteX1" fmla="*/ 5164814 w 5164814"/>
              <a:gd name="connsiteY1" fmla="*/ 2821491 h 4220357"/>
              <a:gd name="connsiteX2" fmla="*/ 932577 w 5164814"/>
              <a:gd name="connsiteY2" fmla="*/ 4220357 h 4220357"/>
              <a:gd name="connsiteX3" fmla="*/ 0 w 5164814"/>
              <a:gd name="connsiteY3" fmla="*/ 1398866 h 422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4814" h="4220357">
                <a:moveTo>
                  <a:pt x="4232236" y="0"/>
                </a:moveTo>
                <a:lnTo>
                  <a:pt x="5164814" y="2821491"/>
                </a:lnTo>
                <a:lnTo>
                  <a:pt x="932577" y="4220357"/>
                </a:lnTo>
                <a:lnTo>
                  <a:pt x="0" y="1398866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:blinds dir="vert"/>
      </p:transition>
    </mc:Choice>
    <mc:Fallback>
      <p:transition spd="slow" advTm="6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>
            <a:spLocks noGrp="1"/>
          </p:cNvSpPr>
          <p:nvPr>
            <p:ph type="pic" sz="quarter" idx="10"/>
          </p:nvPr>
        </p:nvSpPr>
        <p:spPr>
          <a:xfrm>
            <a:off x="553001" y="2265400"/>
            <a:ext cx="2027597" cy="2165031"/>
          </a:xfrm>
          <a:custGeom>
            <a:avLst/>
            <a:gdLst>
              <a:gd name="connsiteX0" fmla="*/ 1891391 w 2027597"/>
              <a:gd name="connsiteY0" fmla="*/ 0 h 2165031"/>
              <a:gd name="connsiteX1" fmla="*/ 2027597 w 2027597"/>
              <a:gd name="connsiteY1" fmla="*/ 2038664 h 2165031"/>
              <a:gd name="connsiteX2" fmla="*/ 136206 w 2027597"/>
              <a:gd name="connsiteY2" fmla="*/ 2165031 h 2165031"/>
              <a:gd name="connsiteX3" fmla="*/ 0 w 2027597"/>
              <a:gd name="connsiteY3" fmla="*/ 126367 h 216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7597" h="2165031">
                <a:moveTo>
                  <a:pt x="1891391" y="0"/>
                </a:moveTo>
                <a:lnTo>
                  <a:pt x="2027597" y="2038664"/>
                </a:lnTo>
                <a:lnTo>
                  <a:pt x="136206" y="2165031"/>
                </a:lnTo>
                <a:lnTo>
                  <a:pt x="0" y="126367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1"/>
          </p:nvPr>
        </p:nvSpPr>
        <p:spPr>
          <a:xfrm>
            <a:off x="3445388" y="1261044"/>
            <a:ext cx="2432199" cy="2792228"/>
          </a:xfrm>
          <a:custGeom>
            <a:avLst/>
            <a:gdLst>
              <a:gd name="connsiteX0" fmla="*/ 1744040 w 2432199"/>
              <a:gd name="connsiteY0" fmla="*/ 0 h 2792228"/>
              <a:gd name="connsiteX1" fmla="*/ 2432199 w 2432199"/>
              <a:gd name="connsiteY1" fmla="*/ 2261538 h 2792228"/>
              <a:gd name="connsiteX2" fmla="*/ 688159 w 2432199"/>
              <a:gd name="connsiteY2" fmla="*/ 2792228 h 2792228"/>
              <a:gd name="connsiteX3" fmla="*/ 0 w 2432199"/>
              <a:gd name="connsiteY3" fmla="*/ 530690 h 279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2199" h="2792228">
                <a:moveTo>
                  <a:pt x="1744040" y="0"/>
                </a:moveTo>
                <a:lnTo>
                  <a:pt x="2432199" y="2261538"/>
                </a:lnTo>
                <a:lnTo>
                  <a:pt x="688159" y="2792228"/>
                </a:lnTo>
                <a:lnTo>
                  <a:pt x="0" y="530690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 dirty="0"/>
            </a:lvl1pPr>
          </a:lstStyle>
          <a:p>
            <a:pPr lvl="0"/>
            <a:endParaRPr lang="zh-CN" altLang="en-US" dirty="0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2"/>
          </p:nvPr>
        </p:nvSpPr>
        <p:spPr>
          <a:xfrm>
            <a:off x="6165485" y="364444"/>
            <a:ext cx="2188376" cy="2698002"/>
          </a:xfrm>
          <a:custGeom>
            <a:avLst/>
            <a:gdLst>
              <a:gd name="connsiteX0" fmla="*/ 1698440 w 2188376"/>
              <a:gd name="connsiteY0" fmla="*/ 0 h 2698002"/>
              <a:gd name="connsiteX1" fmla="*/ 2188376 w 2188376"/>
              <a:gd name="connsiteY1" fmla="*/ 2342820 h 2698002"/>
              <a:gd name="connsiteX2" fmla="*/ 489936 w 2188376"/>
              <a:gd name="connsiteY2" fmla="*/ 2698002 h 2698002"/>
              <a:gd name="connsiteX3" fmla="*/ 0 w 2188376"/>
              <a:gd name="connsiteY3" fmla="*/ 355182 h 269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8376" h="2698002">
                <a:moveTo>
                  <a:pt x="1698440" y="0"/>
                </a:moveTo>
                <a:lnTo>
                  <a:pt x="2188376" y="2342820"/>
                </a:lnTo>
                <a:lnTo>
                  <a:pt x="489936" y="2698002"/>
                </a:lnTo>
                <a:lnTo>
                  <a:pt x="0" y="355182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3"/>
          </p:nvPr>
        </p:nvSpPr>
        <p:spPr>
          <a:xfrm>
            <a:off x="7869180" y="2805325"/>
            <a:ext cx="3475410" cy="3475410"/>
          </a:xfrm>
          <a:custGeom>
            <a:avLst/>
            <a:gdLst>
              <a:gd name="connsiteX0" fmla="*/ 1737705 w 3475410"/>
              <a:gd name="connsiteY0" fmla="*/ 0 h 3475410"/>
              <a:gd name="connsiteX1" fmla="*/ 3475410 w 3475410"/>
              <a:gd name="connsiteY1" fmla="*/ 1737705 h 3475410"/>
              <a:gd name="connsiteX2" fmla="*/ 1737705 w 3475410"/>
              <a:gd name="connsiteY2" fmla="*/ 3475410 h 3475410"/>
              <a:gd name="connsiteX3" fmla="*/ 0 w 3475410"/>
              <a:gd name="connsiteY3" fmla="*/ 1737705 h 3475410"/>
              <a:gd name="connsiteX4" fmla="*/ 1737705 w 3475410"/>
              <a:gd name="connsiteY4" fmla="*/ 0 h 347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5410" h="3475410">
                <a:moveTo>
                  <a:pt x="1737705" y="0"/>
                </a:moveTo>
                <a:cubicBezTo>
                  <a:pt x="2697413" y="0"/>
                  <a:pt x="3475410" y="777997"/>
                  <a:pt x="3475410" y="1737705"/>
                </a:cubicBezTo>
                <a:cubicBezTo>
                  <a:pt x="3475410" y="2697413"/>
                  <a:pt x="2697413" y="3475410"/>
                  <a:pt x="1737705" y="3475410"/>
                </a:cubicBezTo>
                <a:cubicBezTo>
                  <a:pt x="777997" y="3475410"/>
                  <a:pt x="0" y="2697413"/>
                  <a:pt x="0" y="1737705"/>
                </a:cubicBezTo>
                <a:cubicBezTo>
                  <a:pt x="0" y="777997"/>
                  <a:pt x="777997" y="0"/>
                  <a:pt x="1737705" y="0"/>
                </a:cubicBez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:blinds dir="vert"/>
      </p:transition>
    </mc:Choice>
    <mc:Fallback>
      <p:transition spd="slow" advTm="6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877647" y="604010"/>
            <a:ext cx="4945463" cy="3685182"/>
          </a:xfrm>
          <a:custGeom>
            <a:avLst/>
            <a:gdLst>
              <a:gd name="connsiteX0" fmla="*/ 4498730 w 4945463"/>
              <a:gd name="connsiteY0" fmla="*/ 0 h 3685182"/>
              <a:gd name="connsiteX1" fmla="*/ 4945463 w 4945463"/>
              <a:gd name="connsiteY1" fmla="*/ 3019626 h 3685182"/>
              <a:gd name="connsiteX2" fmla="*/ 446732 w 4945463"/>
              <a:gd name="connsiteY2" fmla="*/ 3685182 h 3685182"/>
              <a:gd name="connsiteX3" fmla="*/ 0 w 4945463"/>
              <a:gd name="connsiteY3" fmla="*/ 665555 h 368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5463" h="3685182">
                <a:moveTo>
                  <a:pt x="4498730" y="0"/>
                </a:moveTo>
                <a:lnTo>
                  <a:pt x="4945463" y="3019626"/>
                </a:lnTo>
                <a:lnTo>
                  <a:pt x="446732" y="3685182"/>
                </a:lnTo>
                <a:lnTo>
                  <a:pt x="0" y="665555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3119200" y="3053268"/>
            <a:ext cx="4341100" cy="3401161"/>
          </a:xfrm>
          <a:custGeom>
            <a:avLst/>
            <a:gdLst>
              <a:gd name="connsiteX0" fmla="*/ 428068 w 4341100"/>
              <a:gd name="connsiteY0" fmla="*/ 0 h 3401161"/>
              <a:gd name="connsiteX1" fmla="*/ 4341100 w 4341100"/>
              <a:gd name="connsiteY1" fmla="*/ 597436 h 3401161"/>
              <a:gd name="connsiteX2" fmla="*/ 3913031 w 4341100"/>
              <a:gd name="connsiteY2" fmla="*/ 3401161 h 3401161"/>
              <a:gd name="connsiteX3" fmla="*/ 0 w 4341100"/>
              <a:gd name="connsiteY3" fmla="*/ 2803725 h 340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1100" h="3401161">
                <a:moveTo>
                  <a:pt x="428068" y="0"/>
                </a:moveTo>
                <a:lnTo>
                  <a:pt x="4341100" y="597436"/>
                </a:lnTo>
                <a:lnTo>
                  <a:pt x="3913031" y="3401161"/>
                </a:lnTo>
                <a:lnTo>
                  <a:pt x="0" y="2803725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2"/>
          </p:nvPr>
        </p:nvSpPr>
        <p:spPr>
          <a:xfrm>
            <a:off x="7179066" y="770540"/>
            <a:ext cx="3209464" cy="2282728"/>
          </a:xfrm>
          <a:custGeom>
            <a:avLst/>
            <a:gdLst>
              <a:gd name="connsiteX0" fmla="*/ 128713 w 3209464"/>
              <a:gd name="connsiteY0" fmla="*/ 0 h 2282728"/>
              <a:gd name="connsiteX1" fmla="*/ 3209464 w 3209464"/>
              <a:gd name="connsiteY1" fmla="*/ 189430 h 2282728"/>
              <a:gd name="connsiteX2" fmla="*/ 3080750 w 3209464"/>
              <a:gd name="connsiteY2" fmla="*/ 2282728 h 2282728"/>
              <a:gd name="connsiteX3" fmla="*/ 0 w 3209464"/>
              <a:gd name="connsiteY3" fmla="*/ 2093297 h 228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9464" h="2282728">
                <a:moveTo>
                  <a:pt x="128713" y="0"/>
                </a:moveTo>
                <a:lnTo>
                  <a:pt x="3209464" y="189430"/>
                </a:lnTo>
                <a:lnTo>
                  <a:pt x="3080750" y="2282728"/>
                </a:lnTo>
                <a:lnTo>
                  <a:pt x="0" y="2093297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:blinds dir="vert"/>
      </p:transition>
    </mc:Choice>
    <mc:Fallback>
      <p:transition spd="slow" advTm="6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>
            <a:spLocks noGrp="1"/>
          </p:cNvSpPr>
          <p:nvPr>
            <p:ph type="pic" sz="quarter" idx="10"/>
          </p:nvPr>
        </p:nvSpPr>
        <p:spPr>
          <a:xfrm>
            <a:off x="1747202" y="3216743"/>
            <a:ext cx="4592239" cy="2956136"/>
          </a:xfrm>
          <a:custGeom>
            <a:avLst/>
            <a:gdLst>
              <a:gd name="connsiteX0" fmla="*/ 0 w 4592239"/>
              <a:gd name="connsiteY0" fmla="*/ 0 h 2956136"/>
              <a:gd name="connsiteX1" fmla="*/ 4592239 w 4592239"/>
              <a:gd name="connsiteY1" fmla="*/ 0 h 2956136"/>
              <a:gd name="connsiteX2" fmla="*/ 4592239 w 4592239"/>
              <a:gd name="connsiteY2" fmla="*/ 2956136 h 2956136"/>
              <a:gd name="connsiteX3" fmla="*/ 0 w 4592239"/>
              <a:gd name="connsiteY3" fmla="*/ 2956136 h 295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2239" h="2956136">
                <a:moveTo>
                  <a:pt x="0" y="0"/>
                </a:moveTo>
                <a:lnTo>
                  <a:pt x="4592239" y="0"/>
                </a:lnTo>
                <a:lnTo>
                  <a:pt x="4592239" y="2956136"/>
                </a:lnTo>
                <a:lnTo>
                  <a:pt x="0" y="2956136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任意多边形: 形状 6"/>
          <p:cNvSpPr>
            <a:spLocks noGrp="1"/>
          </p:cNvSpPr>
          <p:nvPr>
            <p:ph type="pic" sz="quarter" idx="11"/>
          </p:nvPr>
        </p:nvSpPr>
        <p:spPr>
          <a:xfrm>
            <a:off x="5422372" y="694231"/>
            <a:ext cx="4395184" cy="2878477"/>
          </a:xfrm>
          <a:custGeom>
            <a:avLst/>
            <a:gdLst>
              <a:gd name="connsiteX0" fmla="*/ 0 w 4395184"/>
              <a:gd name="connsiteY0" fmla="*/ 0 h 2878477"/>
              <a:gd name="connsiteX1" fmla="*/ 4395184 w 4395184"/>
              <a:gd name="connsiteY1" fmla="*/ 0 h 2878477"/>
              <a:gd name="connsiteX2" fmla="*/ 4395184 w 4395184"/>
              <a:gd name="connsiteY2" fmla="*/ 2878477 h 2878477"/>
              <a:gd name="connsiteX3" fmla="*/ 0 w 4395184"/>
              <a:gd name="connsiteY3" fmla="*/ 2878477 h 287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5184" h="2878477">
                <a:moveTo>
                  <a:pt x="0" y="0"/>
                </a:moveTo>
                <a:lnTo>
                  <a:pt x="4395184" y="0"/>
                </a:lnTo>
                <a:lnTo>
                  <a:pt x="4395184" y="2878477"/>
                </a:lnTo>
                <a:lnTo>
                  <a:pt x="0" y="2878477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:blinds dir="vert"/>
      </p:transition>
    </mc:Choice>
    <mc:Fallback>
      <p:transition spd="slow" advTm="6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265384" y="1116214"/>
            <a:ext cx="3349850" cy="2507734"/>
          </a:xfrm>
          <a:custGeom>
            <a:avLst/>
            <a:gdLst>
              <a:gd name="connsiteX0" fmla="*/ 3033148 w 3349850"/>
              <a:gd name="connsiteY0" fmla="*/ 0 h 2507734"/>
              <a:gd name="connsiteX1" fmla="*/ 3349850 w 3349850"/>
              <a:gd name="connsiteY1" fmla="*/ 2035902 h 2507734"/>
              <a:gd name="connsiteX2" fmla="*/ 316702 w 3349850"/>
              <a:gd name="connsiteY2" fmla="*/ 2507734 h 2507734"/>
              <a:gd name="connsiteX3" fmla="*/ 0 w 3349850"/>
              <a:gd name="connsiteY3" fmla="*/ 471832 h 250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850" h="2507734">
                <a:moveTo>
                  <a:pt x="3033148" y="0"/>
                </a:moveTo>
                <a:lnTo>
                  <a:pt x="3349850" y="2035902"/>
                </a:lnTo>
                <a:lnTo>
                  <a:pt x="316702" y="2507734"/>
                </a:lnTo>
                <a:lnTo>
                  <a:pt x="0" y="471832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4194901" y="859754"/>
            <a:ext cx="3573945" cy="2461030"/>
          </a:xfrm>
          <a:custGeom>
            <a:avLst/>
            <a:gdLst>
              <a:gd name="connsiteX0" fmla="*/ 119825 w 3573945"/>
              <a:gd name="connsiteY0" fmla="*/ 0 h 2461030"/>
              <a:gd name="connsiteX1" fmla="*/ 3573945 w 3573945"/>
              <a:gd name="connsiteY1" fmla="*/ 181574 h 2461030"/>
              <a:gd name="connsiteX2" fmla="*/ 3454120 w 3573945"/>
              <a:gd name="connsiteY2" fmla="*/ 2461030 h 2461030"/>
              <a:gd name="connsiteX3" fmla="*/ 0 w 3573945"/>
              <a:gd name="connsiteY3" fmla="*/ 2279457 h 246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3945" h="2461030">
                <a:moveTo>
                  <a:pt x="119825" y="0"/>
                </a:moveTo>
                <a:lnTo>
                  <a:pt x="3573945" y="181574"/>
                </a:lnTo>
                <a:lnTo>
                  <a:pt x="3454120" y="2461030"/>
                </a:lnTo>
                <a:lnTo>
                  <a:pt x="0" y="2279457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2"/>
          </p:nvPr>
        </p:nvSpPr>
        <p:spPr>
          <a:xfrm>
            <a:off x="7075335" y="1051560"/>
            <a:ext cx="3740448" cy="3043644"/>
          </a:xfrm>
          <a:custGeom>
            <a:avLst/>
            <a:gdLst>
              <a:gd name="connsiteX0" fmla="*/ 553882 w 3740448"/>
              <a:gd name="connsiteY0" fmla="*/ 0 h 3043644"/>
              <a:gd name="connsiteX1" fmla="*/ 3740448 w 3740448"/>
              <a:gd name="connsiteY1" fmla="*/ 779555 h 3043644"/>
              <a:gd name="connsiteX2" fmla="*/ 3186565 w 3740448"/>
              <a:gd name="connsiteY2" fmla="*/ 3043644 h 3043644"/>
              <a:gd name="connsiteX3" fmla="*/ 0 w 3740448"/>
              <a:gd name="connsiteY3" fmla="*/ 2264089 h 304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0448" h="3043644">
                <a:moveTo>
                  <a:pt x="553882" y="0"/>
                </a:moveTo>
                <a:lnTo>
                  <a:pt x="3740448" y="779555"/>
                </a:lnTo>
                <a:lnTo>
                  <a:pt x="3186565" y="3043644"/>
                </a:lnTo>
                <a:lnTo>
                  <a:pt x="0" y="2264089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:blinds dir="vert"/>
      </p:transition>
    </mc:Choice>
    <mc:Fallback>
      <p:transition spd="slow" advTm="6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5262217" y="165439"/>
            <a:ext cx="4147856" cy="3263561"/>
          </a:xfrm>
          <a:custGeom>
            <a:avLst/>
            <a:gdLst>
              <a:gd name="connsiteX0" fmla="*/ 3562174 w 4147856"/>
              <a:gd name="connsiteY0" fmla="*/ 0 h 3263561"/>
              <a:gd name="connsiteX1" fmla="*/ 4147856 w 4147856"/>
              <a:gd name="connsiteY1" fmla="*/ 2390994 h 3263561"/>
              <a:gd name="connsiteX2" fmla="*/ 585683 w 4147856"/>
              <a:gd name="connsiteY2" fmla="*/ 3263561 h 3263561"/>
              <a:gd name="connsiteX3" fmla="*/ 0 w 4147856"/>
              <a:gd name="connsiteY3" fmla="*/ 872566 h 326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7856" h="3263561">
                <a:moveTo>
                  <a:pt x="3562174" y="0"/>
                </a:moveTo>
                <a:lnTo>
                  <a:pt x="4147856" y="2390994"/>
                </a:lnTo>
                <a:lnTo>
                  <a:pt x="585683" y="3263561"/>
                </a:lnTo>
                <a:lnTo>
                  <a:pt x="0" y="872566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4803380" y="3685967"/>
            <a:ext cx="3684753" cy="2860466"/>
          </a:xfrm>
          <a:custGeom>
            <a:avLst/>
            <a:gdLst>
              <a:gd name="connsiteX0" fmla="*/ 3183458 w 3684753"/>
              <a:gd name="connsiteY0" fmla="*/ 0 h 2860466"/>
              <a:gd name="connsiteX1" fmla="*/ 3684753 w 3684753"/>
              <a:gd name="connsiteY1" fmla="*/ 2100839 h 2860466"/>
              <a:gd name="connsiteX2" fmla="*/ 501296 w 3684753"/>
              <a:gd name="connsiteY2" fmla="*/ 2860466 h 2860466"/>
              <a:gd name="connsiteX3" fmla="*/ 0 w 3684753"/>
              <a:gd name="connsiteY3" fmla="*/ 759627 h 286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4753" h="2860466">
                <a:moveTo>
                  <a:pt x="3183458" y="0"/>
                </a:moveTo>
                <a:lnTo>
                  <a:pt x="3684753" y="2100839"/>
                </a:lnTo>
                <a:lnTo>
                  <a:pt x="501296" y="2860466"/>
                </a:lnTo>
                <a:lnTo>
                  <a:pt x="0" y="759627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2"/>
          </p:nvPr>
        </p:nvSpPr>
        <p:spPr>
          <a:xfrm>
            <a:off x="8272235" y="2934964"/>
            <a:ext cx="3395885" cy="2863376"/>
          </a:xfrm>
          <a:custGeom>
            <a:avLst/>
            <a:gdLst>
              <a:gd name="connsiteX0" fmla="*/ 528908 w 3395885"/>
              <a:gd name="connsiteY0" fmla="*/ 0 h 2863376"/>
              <a:gd name="connsiteX1" fmla="*/ 3395885 w 3395885"/>
              <a:gd name="connsiteY1" fmla="*/ 701372 h 2863376"/>
              <a:gd name="connsiteX2" fmla="*/ 2866977 w 3395885"/>
              <a:gd name="connsiteY2" fmla="*/ 2863376 h 2863376"/>
              <a:gd name="connsiteX3" fmla="*/ 0 w 3395885"/>
              <a:gd name="connsiteY3" fmla="*/ 2162005 h 286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5885" h="2863376">
                <a:moveTo>
                  <a:pt x="528908" y="0"/>
                </a:moveTo>
                <a:lnTo>
                  <a:pt x="3395885" y="701372"/>
                </a:lnTo>
                <a:lnTo>
                  <a:pt x="2866977" y="2863376"/>
                </a:lnTo>
                <a:lnTo>
                  <a:pt x="0" y="2162005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:blinds dir="vert"/>
      </p:transition>
    </mc:Choice>
    <mc:Fallback>
      <p:transition spd="slow" advTm="6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>
            <a:spLocks noGrp="1"/>
          </p:cNvSpPr>
          <p:nvPr>
            <p:ph type="pic" sz="quarter" idx="10"/>
          </p:nvPr>
        </p:nvSpPr>
        <p:spPr>
          <a:xfrm>
            <a:off x="1017779" y="1903038"/>
            <a:ext cx="3212148" cy="3364890"/>
          </a:xfrm>
          <a:custGeom>
            <a:avLst/>
            <a:gdLst>
              <a:gd name="connsiteX0" fmla="*/ 2805434 w 3212148"/>
              <a:gd name="connsiteY0" fmla="*/ 0 h 3364890"/>
              <a:gd name="connsiteX1" fmla="*/ 3212148 w 3212148"/>
              <a:gd name="connsiteY1" fmla="*/ 2982295 h 3364890"/>
              <a:gd name="connsiteX2" fmla="*/ 406715 w 3212148"/>
              <a:gd name="connsiteY2" fmla="*/ 3364890 h 3364890"/>
              <a:gd name="connsiteX3" fmla="*/ 0 w 3212148"/>
              <a:gd name="connsiteY3" fmla="*/ 382595 h 336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2148" h="3364890">
                <a:moveTo>
                  <a:pt x="2805434" y="0"/>
                </a:moveTo>
                <a:lnTo>
                  <a:pt x="3212148" y="2982295"/>
                </a:lnTo>
                <a:lnTo>
                  <a:pt x="406715" y="3364890"/>
                </a:lnTo>
                <a:lnTo>
                  <a:pt x="0" y="382595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1"/>
          </p:nvPr>
        </p:nvSpPr>
        <p:spPr>
          <a:xfrm>
            <a:off x="3338535" y="1554691"/>
            <a:ext cx="3260535" cy="3409465"/>
          </a:xfrm>
          <a:custGeom>
            <a:avLst/>
            <a:gdLst>
              <a:gd name="connsiteX0" fmla="*/ 462803 w 3260535"/>
              <a:gd name="connsiteY0" fmla="*/ 0 h 3409465"/>
              <a:gd name="connsiteX1" fmla="*/ 3260535 w 3260535"/>
              <a:gd name="connsiteY1" fmla="*/ 435358 h 3409465"/>
              <a:gd name="connsiteX2" fmla="*/ 2797731 w 3260535"/>
              <a:gd name="connsiteY2" fmla="*/ 3409465 h 3409465"/>
              <a:gd name="connsiteX3" fmla="*/ 0 w 3260535"/>
              <a:gd name="connsiteY3" fmla="*/ 2974107 h 340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535" h="3409465">
                <a:moveTo>
                  <a:pt x="462803" y="0"/>
                </a:moveTo>
                <a:lnTo>
                  <a:pt x="3260535" y="435358"/>
                </a:lnTo>
                <a:lnTo>
                  <a:pt x="2797731" y="3409465"/>
                </a:lnTo>
                <a:lnTo>
                  <a:pt x="0" y="2974107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2"/>
          </p:nvPr>
        </p:nvSpPr>
        <p:spPr>
          <a:xfrm>
            <a:off x="5625257" y="1610255"/>
            <a:ext cx="3376984" cy="3516104"/>
          </a:xfrm>
          <a:custGeom>
            <a:avLst/>
            <a:gdLst>
              <a:gd name="connsiteX0" fmla="*/ 2774004 w 3376984"/>
              <a:gd name="connsiteY0" fmla="*/ 0 h 3516104"/>
              <a:gd name="connsiteX1" fmla="*/ 3376984 w 3376984"/>
              <a:gd name="connsiteY1" fmla="*/ 2948884 h 3516104"/>
              <a:gd name="connsiteX2" fmla="*/ 602980 w 3376984"/>
              <a:gd name="connsiteY2" fmla="*/ 3516104 h 3516104"/>
              <a:gd name="connsiteX3" fmla="*/ 0 w 3376984"/>
              <a:gd name="connsiteY3" fmla="*/ 567221 h 351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6984" h="3516104">
                <a:moveTo>
                  <a:pt x="2774004" y="0"/>
                </a:moveTo>
                <a:lnTo>
                  <a:pt x="3376984" y="2948884"/>
                </a:lnTo>
                <a:lnTo>
                  <a:pt x="602980" y="3516104"/>
                </a:lnTo>
                <a:lnTo>
                  <a:pt x="0" y="567221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3"/>
          </p:nvPr>
        </p:nvSpPr>
        <p:spPr>
          <a:xfrm>
            <a:off x="7882330" y="1532075"/>
            <a:ext cx="3552736" cy="3674975"/>
          </a:xfrm>
          <a:custGeom>
            <a:avLst/>
            <a:gdLst>
              <a:gd name="connsiteX0" fmla="*/ 831527 w 3552736"/>
              <a:gd name="connsiteY0" fmla="*/ 0 h 3674975"/>
              <a:gd name="connsiteX1" fmla="*/ 3552736 w 3552736"/>
              <a:gd name="connsiteY1" fmla="*/ 782215 h 3674975"/>
              <a:gd name="connsiteX2" fmla="*/ 2721209 w 3552736"/>
              <a:gd name="connsiteY2" fmla="*/ 3674975 h 3674975"/>
              <a:gd name="connsiteX3" fmla="*/ 0 w 3552736"/>
              <a:gd name="connsiteY3" fmla="*/ 2892760 h 367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2736" h="3674975">
                <a:moveTo>
                  <a:pt x="831527" y="0"/>
                </a:moveTo>
                <a:lnTo>
                  <a:pt x="3552736" y="782215"/>
                </a:lnTo>
                <a:lnTo>
                  <a:pt x="2721209" y="3674975"/>
                </a:lnTo>
                <a:lnTo>
                  <a:pt x="0" y="2892760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:blinds dir="vert"/>
      </p:transition>
    </mc:Choice>
    <mc:Fallback>
      <p:transition spd="slow" advTm="6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:blinds dir="vert"/>
      </p:transition>
    </mc:Choice>
    <mc:Fallback>
      <p:transition spd="slow" advTm="6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331915" y="1323977"/>
            <a:ext cx="2974894" cy="3344863"/>
          </a:xfrm>
          <a:custGeom>
            <a:avLst/>
            <a:gdLst>
              <a:gd name="connsiteX0" fmla="*/ 0 w 2974894"/>
              <a:gd name="connsiteY0" fmla="*/ 0 h 3344863"/>
              <a:gd name="connsiteX1" fmla="*/ 2974894 w 2974894"/>
              <a:gd name="connsiteY1" fmla="*/ 0 h 3344863"/>
              <a:gd name="connsiteX2" fmla="*/ 2974894 w 2974894"/>
              <a:gd name="connsiteY2" fmla="*/ 3344863 h 3344863"/>
              <a:gd name="connsiteX3" fmla="*/ 0 w 2974894"/>
              <a:gd name="connsiteY3" fmla="*/ 3344863 h 334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4894" h="3344863">
                <a:moveTo>
                  <a:pt x="0" y="0"/>
                </a:moveTo>
                <a:lnTo>
                  <a:pt x="2974894" y="0"/>
                </a:lnTo>
                <a:lnTo>
                  <a:pt x="2974894" y="3344863"/>
                </a:lnTo>
                <a:lnTo>
                  <a:pt x="0" y="3344863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4609113" y="1323977"/>
            <a:ext cx="2974894" cy="3344863"/>
          </a:xfrm>
          <a:custGeom>
            <a:avLst/>
            <a:gdLst>
              <a:gd name="connsiteX0" fmla="*/ 0 w 2974894"/>
              <a:gd name="connsiteY0" fmla="*/ 0 h 3344863"/>
              <a:gd name="connsiteX1" fmla="*/ 2974894 w 2974894"/>
              <a:gd name="connsiteY1" fmla="*/ 0 h 3344863"/>
              <a:gd name="connsiteX2" fmla="*/ 2974894 w 2974894"/>
              <a:gd name="connsiteY2" fmla="*/ 3344863 h 3344863"/>
              <a:gd name="connsiteX3" fmla="*/ 0 w 2974894"/>
              <a:gd name="connsiteY3" fmla="*/ 3344863 h 334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4894" h="3344863">
                <a:moveTo>
                  <a:pt x="0" y="0"/>
                </a:moveTo>
                <a:lnTo>
                  <a:pt x="2974894" y="0"/>
                </a:lnTo>
                <a:lnTo>
                  <a:pt x="2974894" y="3344863"/>
                </a:lnTo>
                <a:lnTo>
                  <a:pt x="0" y="3344863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2"/>
          </p:nvPr>
        </p:nvSpPr>
        <p:spPr>
          <a:xfrm>
            <a:off x="7870907" y="1323977"/>
            <a:ext cx="2974894" cy="3344863"/>
          </a:xfrm>
          <a:custGeom>
            <a:avLst/>
            <a:gdLst>
              <a:gd name="connsiteX0" fmla="*/ 0 w 2974894"/>
              <a:gd name="connsiteY0" fmla="*/ 0 h 3344863"/>
              <a:gd name="connsiteX1" fmla="*/ 2974894 w 2974894"/>
              <a:gd name="connsiteY1" fmla="*/ 0 h 3344863"/>
              <a:gd name="connsiteX2" fmla="*/ 2974894 w 2974894"/>
              <a:gd name="connsiteY2" fmla="*/ 3344863 h 3344863"/>
              <a:gd name="connsiteX3" fmla="*/ 0 w 2974894"/>
              <a:gd name="connsiteY3" fmla="*/ 3344863 h 334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4894" h="3344863">
                <a:moveTo>
                  <a:pt x="0" y="0"/>
                </a:moveTo>
                <a:lnTo>
                  <a:pt x="2974894" y="0"/>
                </a:lnTo>
                <a:lnTo>
                  <a:pt x="2974894" y="3344863"/>
                </a:lnTo>
                <a:lnTo>
                  <a:pt x="0" y="3344863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:blinds dir="vert"/>
      </p:transition>
    </mc:Choice>
    <mc:Fallback>
      <p:transition spd="slow" advTm="6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>
            <a:spLocks noGrp="1"/>
          </p:cNvSpPr>
          <p:nvPr>
            <p:ph type="pic" sz="quarter" idx="10"/>
          </p:nvPr>
        </p:nvSpPr>
        <p:spPr>
          <a:xfrm>
            <a:off x="1490541" y="947165"/>
            <a:ext cx="4242852" cy="2660574"/>
          </a:xfrm>
          <a:custGeom>
            <a:avLst/>
            <a:gdLst>
              <a:gd name="connsiteX0" fmla="*/ 0 w 4242852"/>
              <a:gd name="connsiteY0" fmla="*/ 0 h 2660574"/>
              <a:gd name="connsiteX1" fmla="*/ 4242852 w 4242852"/>
              <a:gd name="connsiteY1" fmla="*/ 0 h 2660574"/>
              <a:gd name="connsiteX2" fmla="*/ 4242852 w 4242852"/>
              <a:gd name="connsiteY2" fmla="*/ 2660574 h 2660574"/>
              <a:gd name="connsiteX3" fmla="*/ 0 w 4242852"/>
              <a:gd name="connsiteY3" fmla="*/ 2660574 h 266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2852" h="2660574">
                <a:moveTo>
                  <a:pt x="0" y="0"/>
                </a:moveTo>
                <a:lnTo>
                  <a:pt x="4242852" y="0"/>
                </a:lnTo>
                <a:lnTo>
                  <a:pt x="4242852" y="2660574"/>
                </a:lnTo>
                <a:lnTo>
                  <a:pt x="0" y="26605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任意多边形: 形状 8"/>
          <p:cNvSpPr>
            <a:spLocks noGrp="1"/>
          </p:cNvSpPr>
          <p:nvPr>
            <p:ph type="pic" sz="quarter" idx="11"/>
          </p:nvPr>
        </p:nvSpPr>
        <p:spPr>
          <a:xfrm>
            <a:off x="6753085" y="3185798"/>
            <a:ext cx="4242852" cy="2660574"/>
          </a:xfrm>
          <a:custGeom>
            <a:avLst/>
            <a:gdLst>
              <a:gd name="connsiteX0" fmla="*/ 0 w 4242852"/>
              <a:gd name="connsiteY0" fmla="*/ 0 h 2660574"/>
              <a:gd name="connsiteX1" fmla="*/ 4242852 w 4242852"/>
              <a:gd name="connsiteY1" fmla="*/ 0 h 2660574"/>
              <a:gd name="connsiteX2" fmla="*/ 4242852 w 4242852"/>
              <a:gd name="connsiteY2" fmla="*/ 2660574 h 2660574"/>
              <a:gd name="connsiteX3" fmla="*/ 0 w 4242852"/>
              <a:gd name="connsiteY3" fmla="*/ 2660574 h 266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2852" h="2660574">
                <a:moveTo>
                  <a:pt x="0" y="0"/>
                </a:moveTo>
                <a:lnTo>
                  <a:pt x="4242852" y="0"/>
                </a:lnTo>
                <a:lnTo>
                  <a:pt x="4242852" y="2660574"/>
                </a:lnTo>
                <a:lnTo>
                  <a:pt x="0" y="26605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:blinds dir="vert"/>
      </p:transition>
    </mc:Choice>
    <mc:Fallback>
      <p:transition spd="slow" advTm="6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:blinds dir="vert"/>
      </p:transition>
    </mc:Choice>
    <mc:Fallback>
      <p:transition spd="slow" advTm="6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>
            <a:spLocks noGrp="1"/>
          </p:cNvSpPr>
          <p:nvPr>
            <p:ph type="pic" sz="quarter" idx="10"/>
          </p:nvPr>
        </p:nvSpPr>
        <p:spPr>
          <a:xfrm>
            <a:off x="1408704" y="2133599"/>
            <a:ext cx="3240000" cy="2160000"/>
          </a:xfrm>
          <a:custGeom>
            <a:avLst/>
            <a:gdLst>
              <a:gd name="connsiteX0" fmla="*/ 0 w 3240000"/>
              <a:gd name="connsiteY0" fmla="*/ 0 h 2160000"/>
              <a:gd name="connsiteX1" fmla="*/ 3240000 w 3240000"/>
              <a:gd name="connsiteY1" fmla="*/ 0 h 2160000"/>
              <a:gd name="connsiteX2" fmla="*/ 3240000 w 3240000"/>
              <a:gd name="connsiteY2" fmla="*/ 2160000 h 2160000"/>
              <a:gd name="connsiteX3" fmla="*/ 0 w 324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0000" h="2160000">
                <a:moveTo>
                  <a:pt x="0" y="0"/>
                </a:moveTo>
                <a:lnTo>
                  <a:pt x="3240000" y="0"/>
                </a:lnTo>
                <a:lnTo>
                  <a:pt x="3240000" y="2160000"/>
                </a:lnTo>
                <a:lnTo>
                  <a:pt x="0" y="216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1"/>
          </p:nvPr>
        </p:nvSpPr>
        <p:spPr>
          <a:xfrm>
            <a:off x="3460179" y="1593599"/>
            <a:ext cx="4860000" cy="3240000"/>
          </a:xfrm>
          <a:custGeom>
            <a:avLst/>
            <a:gdLst>
              <a:gd name="connsiteX0" fmla="*/ 0 w 4860000"/>
              <a:gd name="connsiteY0" fmla="*/ 0 h 3240000"/>
              <a:gd name="connsiteX1" fmla="*/ 4860000 w 4860000"/>
              <a:gd name="connsiteY1" fmla="*/ 0 h 3240000"/>
              <a:gd name="connsiteX2" fmla="*/ 4860000 w 4860000"/>
              <a:gd name="connsiteY2" fmla="*/ 3240000 h 3240000"/>
              <a:gd name="connsiteX3" fmla="*/ 0 w 4860000"/>
              <a:gd name="connsiteY3" fmla="*/ 3240000 h 32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0000" h="3240000">
                <a:moveTo>
                  <a:pt x="0" y="0"/>
                </a:moveTo>
                <a:lnTo>
                  <a:pt x="4860000" y="0"/>
                </a:lnTo>
                <a:lnTo>
                  <a:pt x="4860000" y="3240000"/>
                </a:lnTo>
                <a:lnTo>
                  <a:pt x="0" y="324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2"/>
          </p:nvPr>
        </p:nvSpPr>
        <p:spPr>
          <a:xfrm>
            <a:off x="7689950" y="2133599"/>
            <a:ext cx="3240000" cy="2160000"/>
          </a:xfrm>
          <a:custGeom>
            <a:avLst/>
            <a:gdLst>
              <a:gd name="connsiteX0" fmla="*/ 0 w 3240000"/>
              <a:gd name="connsiteY0" fmla="*/ 0 h 2160000"/>
              <a:gd name="connsiteX1" fmla="*/ 3240000 w 3240000"/>
              <a:gd name="connsiteY1" fmla="*/ 0 h 2160000"/>
              <a:gd name="connsiteX2" fmla="*/ 3240000 w 3240000"/>
              <a:gd name="connsiteY2" fmla="*/ 2160000 h 2160000"/>
              <a:gd name="connsiteX3" fmla="*/ 0 w 324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0000" h="2160000">
                <a:moveTo>
                  <a:pt x="0" y="0"/>
                </a:moveTo>
                <a:lnTo>
                  <a:pt x="3240000" y="0"/>
                </a:lnTo>
                <a:lnTo>
                  <a:pt x="3240000" y="2160000"/>
                </a:lnTo>
                <a:lnTo>
                  <a:pt x="0" y="216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:blinds dir="vert"/>
      </p:transition>
    </mc:Choice>
    <mc:Fallback>
      <p:transition spd="slow" advTm="6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1267251" y="346784"/>
            <a:ext cx="3022158" cy="3022158"/>
          </a:xfrm>
          <a:custGeom>
            <a:avLst/>
            <a:gdLst>
              <a:gd name="connsiteX0" fmla="*/ 1511079 w 3022158"/>
              <a:gd name="connsiteY0" fmla="*/ 0 h 3022158"/>
              <a:gd name="connsiteX1" fmla="*/ 3022158 w 3022158"/>
              <a:gd name="connsiteY1" fmla="*/ 1511079 h 3022158"/>
              <a:gd name="connsiteX2" fmla="*/ 1511079 w 3022158"/>
              <a:gd name="connsiteY2" fmla="*/ 3022158 h 3022158"/>
              <a:gd name="connsiteX3" fmla="*/ 0 w 3022158"/>
              <a:gd name="connsiteY3" fmla="*/ 1511079 h 3022158"/>
              <a:gd name="connsiteX4" fmla="*/ 1511079 w 3022158"/>
              <a:gd name="connsiteY4" fmla="*/ 0 h 302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158" h="3022158">
                <a:moveTo>
                  <a:pt x="1511079" y="0"/>
                </a:moveTo>
                <a:cubicBezTo>
                  <a:pt x="2345625" y="0"/>
                  <a:pt x="3022158" y="676533"/>
                  <a:pt x="3022158" y="1511079"/>
                </a:cubicBezTo>
                <a:cubicBezTo>
                  <a:pt x="3022158" y="2345625"/>
                  <a:pt x="2345625" y="3022158"/>
                  <a:pt x="1511079" y="3022158"/>
                </a:cubicBezTo>
                <a:cubicBezTo>
                  <a:pt x="676533" y="3022158"/>
                  <a:pt x="0" y="2345625"/>
                  <a:pt x="0" y="1511079"/>
                </a:cubicBezTo>
                <a:cubicBezTo>
                  <a:pt x="0" y="676533"/>
                  <a:pt x="676533" y="0"/>
                  <a:pt x="1511079" y="0"/>
                </a:cubicBez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4550201" y="1782914"/>
            <a:ext cx="3022158" cy="3022158"/>
          </a:xfrm>
          <a:custGeom>
            <a:avLst/>
            <a:gdLst>
              <a:gd name="connsiteX0" fmla="*/ 1511079 w 3022158"/>
              <a:gd name="connsiteY0" fmla="*/ 0 h 3022158"/>
              <a:gd name="connsiteX1" fmla="*/ 3022158 w 3022158"/>
              <a:gd name="connsiteY1" fmla="*/ 1511079 h 3022158"/>
              <a:gd name="connsiteX2" fmla="*/ 1511079 w 3022158"/>
              <a:gd name="connsiteY2" fmla="*/ 3022158 h 3022158"/>
              <a:gd name="connsiteX3" fmla="*/ 0 w 3022158"/>
              <a:gd name="connsiteY3" fmla="*/ 1511079 h 3022158"/>
              <a:gd name="connsiteX4" fmla="*/ 1511079 w 3022158"/>
              <a:gd name="connsiteY4" fmla="*/ 0 h 302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158" h="3022158">
                <a:moveTo>
                  <a:pt x="1511079" y="0"/>
                </a:moveTo>
                <a:cubicBezTo>
                  <a:pt x="2345625" y="0"/>
                  <a:pt x="3022158" y="676533"/>
                  <a:pt x="3022158" y="1511079"/>
                </a:cubicBezTo>
                <a:cubicBezTo>
                  <a:pt x="3022158" y="2345625"/>
                  <a:pt x="2345625" y="3022158"/>
                  <a:pt x="1511079" y="3022158"/>
                </a:cubicBezTo>
                <a:cubicBezTo>
                  <a:pt x="676533" y="3022158"/>
                  <a:pt x="0" y="2345625"/>
                  <a:pt x="0" y="1511079"/>
                </a:cubicBezTo>
                <a:cubicBezTo>
                  <a:pt x="0" y="676533"/>
                  <a:pt x="676533" y="0"/>
                  <a:pt x="1511079" y="0"/>
                </a:cubicBez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7833151" y="3219044"/>
            <a:ext cx="3022158" cy="3022158"/>
          </a:xfrm>
          <a:custGeom>
            <a:avLst/>
            <a:gdLst>
              <a:gd name="connsiteX0" fmla="*/ 1511079 w 3022158"/>
              <a:gd name="connsiteY0" fmla="*/ 0 h 3022158"/>
              <a:gd name="connsiteX1" fmla="*/ 3022158 w 3022158"/>
              <a:gd name="connsiteY1" fmla="*/ 1511079 h 3022158"/>
              <a:gd name="connsiteX2" fmla="*/ 1511079 w 3022158"/>
              <a:gd name="connsiteY2" fmla="*/ 3022158 h 3022158"/>
              <a:gd name="connsiteX3" fmla="*/ 0 w 3022158"/>
              <a:gd name="connsiteY3" fmla="*/ 1511079 h 3022158"/>
              <a:gd name="connsiteX4" fmla="*/ 1511079 w 3022158"/>
              <a:gd name="connsiteY4" fmla="*/ 0 h 302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158" h="3022158">
                <a:moveTo>
                  <a:pt x="1511079" y="0"/>
                </a:moveTo>
                <a:cubicBezTo>
                  <a:pt x="2345625" y="0"/>
                  <a:pt x="3022158" y="676533"/>
                  <a:pt x="3022158" y="1511079"/>
                </a:cubicBezTo>
                <a:cubicBezTo>
                  <a:pt x="3022158" y="2345625"/>
                  <a:pt x="2345625" y="3022158"/>
                  <a:pt x="1511079" y="3022158"/>
                </a:cubicBezTo>
                <a:cubicBezTo>
                  <a:pt x="676533" y="3022158"/>
                  <a:pt x="0" y="2345625"/>
                  <a:pt x="0" y="1511079"/>
                </a:cubicBezTo>
                <a:cubicBezTo>
                  <a:pt x="0" y="676533"/>
                  <a:pt x="676533" y="0"/>
                  <a:pt x="1511079" y="0"/>
                </a:cubicBez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:blinds dir="vert"/>
      </p:transition>
    </mc:Choice>
    <mc:Fallback>
      <p:transition spd="slow" advTm="6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>
            <a:spLocks noGrp="1"/>
          </p:cNvSpPr>
          <p:nvPr>
            <p:ph type="pic" sz="quarter" idx="10"/>
          </p:nvPr>
        </p:nvSpPr>
        <p:spPr>
          <a:xfrm>
            <a:off x="1573125" y="507547"/>
            <a:ext cx="4320000" cy="2717585"/>
          </a:xfrm>
          <a:custGeom>
            <a:avLst/>
            <a:gdLst>
              <a:gd name="connsiteX0" fmla="*/ 0 w 4320000"/>
              <a:gd name="connsiteY0" fmla="*/ 0 h 2717585"/>
              <a:gd name="connsiteX1" fmla="*/ 4320000 w 4320000"/>
              <a:gd name="connsiteY1" fmla="*/ 0 h 2717585"/>
              <a:gd name="connsiteX2" fmla="*/ 4320000 w 4320000"/>
              <a:gd name="connsiteY2" fmla="*/ 2717585 h 2717585"/>
              <a:gd name="connsiteX3" fmla="*/ 0 w 4320000"/>
              <a:gd name="connsiteY3" fmla="*/ 2717585 h 271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000" h="2717585">
                <a:moveTo>
                  <a:pt x="0" y="0"/>
                </a:moveTo>
                <a:lnTo>
                  <a:pt x="4320000" y="0"/>
                </a:lnTo>
                <a:lnTo>
                  <a:pt x="4320000" y="2717585"/>
                </a:lnTo>
                <a:lnTo>
                  <a:pt x="0" y="2717585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1"/>
          </p:nvPr>
        </p:nvSpPr>
        <p:spPr>
          <a:xfrm>
            <a:off x="6348916" y="509785"/>
            <a:ext cx="4320000" cy="2717585"/>
          </a:xfrm>
          <a:custGeom>
            <a:avLst/>
            <a:gdLst>
              <a:gd name="connsiteX0" fmla="*/ 0 w 4320000"/>
              <a:gd name="connsiteY0" fmla="*/ 0 h 2717585"/>
              <a:gd name="connsiteX1" fmla="*/ 4320000 w 4320000"/>
              <a:gd name="connsiteY1" fmla="*/ 0 h 2717585"/>
              <a:gd name="connsiteX2" fmla="*/ 4320000 w 4320000"/>
              <a:gd name="connsiteY2" fmla="*/ 2717585 h 2717585"/>
              <a:gd name="connsiteX3" fmla="*/ 0 w 4320000"/>
              <a:gd name="connsiteY3" fmla="*/ 2717585 h 271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000" h="2717585">
                <a:moveTo>
                  <a:pt x="0" y="0"/>
                </a:moveTo>
                <a:lnTo>
                  <a:pt x="4320000" y="0"/>
                </a:lnTo>
                <a:lnTo>
                  <a:pt x="4320000" y="2717585"/>
                </a:lnTo>
                <a:lnTo>
                  <a:pt x="0" y="2717585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7" name="任意多边形: 形状 16"/>
          <p:cNvSpPr>
            <a:spLocks noGrp="1"/>
          </p:cNvSpPr>
          <p:nvPr>
            <p:ph type="pic" sz="quarter" idx="12"/>
          </p:nvPr>
        </p:nvSpPr>
        <p:spPr>
          <a:xfrm>
            <a:off x="1573125" y="3581616"/>
            <a:ext cx="4320000" cy="2717585"/>
          </a:xfrm>
          <a:custGeom>
            <a:avLst/>
            <a:gdLst>
              <a:gd name="connsiteX0" fmla="*/ 0 w 4320000"/>
              <a:gd name="connsiteY0" fmla="*/ 0 h 2717585"/>
              <a:gd name="connsiteX1" fmla="*/ 4320000 w 4320000"/>
              <a:gd name="connsiteY1" fmla="*/ 0 h 2717585"/>
              <a:gd name="connsiteX2" fmla="*/ 4320000 w 4320000"/>
              <a:gd name="connsiteY2" fmla="*/ 2717585 h 2717585"/>
              <a:gd name="connsiteX3" fmla="*/ 0 w 4320000"/>
              <a:gd name="connsiteY3" fmla="*/ 2717585 h 271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000" h="2717585">
                <a:moveTo>
                  <a:pt x="0" y="0"/>
                </a:moveTo>
                <a:lnTo>
                  <a:pt x="4320000" y="0"/>
                </a:lnTo>
                <a:lnTo>
                  <a:pt x="4320000" y="2717585"/>
                </a:lnTo>
                <a:lnTo>
                  <a:pt x="0" y="2717585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3"/>
          </p:nvPr>
        </p:nvSpPr>
        <p:spPr>
          <a:xfrm>
            <a:off x="6348916" y="3581616"/>
            <a:ext cx="4320000" cy="2717585"/>
          </a:xfrm>
          <a:custGeom>
            <a:avLst/>
            <a:gdLst>
              <a:gd name="connsiteX0" fmla="*/ 0 w 4320000"/>
              <a:gd name="connsiteY0" fmla="*/ 0 h 2717585"/>
              <a:gd name="connsiteX1" fmla="*/ 4320000 w 4320000"/>
              <a:gd name="connsiteY1" fmla="*/ 0 h 2717585"/>
              <a:gd name="connsiteX2" fmla="*/ 4320000 w 4320000"/>
              <a:gd name="connsiteY2" fmla="*/ 2717585 h 2717585"/>
              <a:gd name="connsiteX3" fmla="*/ 0 w 4320000"/>
              <a:gd name="connsiteY3" fmla="*/ 2717585 h 271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000" h="2717585">
                <a:moveTo>
                  <a:pt x="0" y="0"/>
                </a:moveTo>
                <a:lnTo>
                  <a:pt x="4320000" y="0"/>
                </a:lnTo>
                <a:lnTo>
                  <a:pt x="4320000" y="2717585"/>
                </a:lnTo>
                <a:lnTo>
                  <a:pt x="0" y="2717585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:blinds dir="vert"/>
      </p:transition>
    </mc:Choice>
    <mc:Fallback>
      <p:transition spd="slow" advTm="6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>
            <a:spLocks noGrp="1"/>
          </p:cNvSpPr>
          <p:nvPr>
            <p:ph type="pic" sz="quarter" idx="10"/>
          </p:nvPr>
        </p:nvSpPr>
        <p:spPr>
          <a:xfrm>
            <a:off x="1506834" y="2155326"/>
            <a:ext cx="4075758" cy="2547349"/>
          </a:xfrm>
          <a:custGeom>
            <a:avLst/>
            <a:gdLst>
              <a:gd name="connsiteX0" fmla="*/ 0 w 4075758"/>
              <a:gd name="connsiteY0" fmla="*/ 0 h 2547349"/>
              <a:gd name="connsiteX1" fmla="*/ 4075758 w 4075758"/>
              <a:gd name="connsiteY1" fmla="*/ 0 h 2547349"/>
              <a:gd name="connsiteX2" fmla="*/ 4075758 w 4075758"/>
              <a:gd name="connsiteY2" fmla="*/ 2547349 h 2547349"/>
              <a:gd name="connsiteX3" fmla="*/ 0 w 4075758"/>
              <a:gd name="connsiteY3" fmla="*/ 2547349 h 254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5758" h="2547349">
                <a:moveTo>
                  <a:pt x="0" y="0"/>
                </a:moveTo>
                <a:lnTo>
                  <a:pt x="4075758" y="0"/>
                </a:lnTo>
                <a:lnTo>
                  <a:pt x="4075758" y="2547349"/>
                </a:lnTo>
                <a:lnTo>
                  <a:pt x="0" y="2547349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1"/>
          </p:nvPr>
        </p:nvSpPr>
        <p:spPr>
          <a:xfrm>
            <a:off x="6343994" y="1030125"/>
            <a:ext cx="4331208" cy="4331208"/>
          </a:xfrm>
          <a:custGeom>
            <a:avLst/>
            <a:gdLst>
              <a:gd name="connsiteX0" fmla="*/ 0 w 4331208"/>
              <a:gd name="connsiteY0" fmla="*/ 0 h 4331208"/>
              <a:gd name="connsiteX1" fmla="*/ 4331208 w 4331208"/>
              <a:gd name="connsiteY1" fmla="*/ 0 h 4331208"/>
              <a:gd name="connsiteX2" fmla="*/ 4331208 w 4331208"/>
              <a:gd name="connsiteY2" fmla="*/ 4331208 h 4331208"/>
              <a:gd name="connsiteX3" fmla="*/ 0 w 4331208"/>
              <a:gd name="connsiteY3" fmla="*/ 4331208 h 433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1208" h="4331208">
                <a:moveTo>
                  <a:pt x="0" y="0"/>
                </a:moveTo>
                <a:lnTo>
                  <a:pt x="4331208" y="0"/>
                </a:lnTo>
                <a:lnTo>
                  <a:pt x="4331208" y="4331208"/>
                </a:lnTo>
                <a:lnTo>
                  <a:pt x="0" y="4331208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:blinds dir="vert"/>
      </p:transition>
    </mc:Choice>
    <mc:Fallback>
      <p:transition spd="slow" advTm="6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512955" y="1771142"/>
            <a:ext cx="2870270" cy="2880000"/>
          </a:xfrm>
          <a:custGeom>
            <a:avLst/>
            <a:gdLst>
              <a:gd name="connsiteX0" fmla="*/ 0 w 2870270"/>
              <a:gd name="connsiteY0" fmla="*/ 0 h 2880000"/>
              <a:gd name="connsiteX1" fmla="*/ 2870270 w 2870270"/>
              <a:gd name="connsiteY1" fmla="*/ 0 h 2880000"/>
              <a:gd name="connsiteX2" fmla="*/ 2870270 w 2870270"/>
              <a:gd name="connsiteY2" fmla="*/ 2880000 h 2880000"/>
              <a:gd name="connsiteX3" fmla="*/ 0 w 2870270"/>
              <a:gd name="connsiteY3" fmla="*/ 288000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0270" h="2880000">
                <a:moveTo>
                  <a:pt x="0" y="0"/>
                </a:moveTo>
                <a:lnTo>
                  <a:pt x="2870270" y="0"/>
                </a:lnTo>
                <a:lnTo>
                  <a:pt x="2870270" y="2880000"/>
                </a:lnTo>
                <a:lnTo>
                  <a:pt x="0" y="2880000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4659630" y="1771142"/>
            <a:ext cx="2880000" cy="2880000"/>
          </a:xfrm>
          <a:custGeom>
            <a:avLst/>
            <a:gdLst>
              <a:gd name="connsiteX0" fmla="*/ 0 w 2880000"/>
              <a:gd name="connsiteY0" fmla="*/ 0 h 2880000"/>
              <a:gd name="connsiteX1" fmla="*/ 2880000 w 2880000"/>
              <a:gd name="connsiteY1" fmla="*/ 0 h 2880000"/>
              <a:gd name="connsiteX2" fmla="*/ 2880000 w 2880000"/>
              <a:gd name="connsiteY2" fmla="*/ 2880000 h 2880000"/>
              <a:gd name="connsiteX3" fmla="*/ 0 w 2880000"/>
              <a:gd name="connsiteY3" fmla="*/ 288000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0" y="0"/>
                </a:moveTo>
                <a:lnTo>
                  <a:pt x="2880000" y="0"/>
                </a:lnTo>
                <a:lnTo>
                  <a:pt x="2880000" y="2880000"/>
                </a:lnTo>
                <a:lnTo>
                  <a:pt x="0" y="2880000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2"/>
          </p:nvPr>
        </p:nvSpPr>
        <p:spPr>
          <a:xfrm>
            <a:off x="7816035" y="1771142"/>
            <a:ext cx="2880000" cy="2880000"/>
          </a:xfrm>
          <a:custGeom>
            <a:avLst/>
            <a:gdLst>
              <a:gd name="connsiteX0" fmla="*/ 0 w 2880000"/>
              <a:gd name="connsiteY0" fmla="*/ 0 h 2880000"/>
              <a:gd name="connsiteX1" fmla="*/ 2880000 w 2880000"/>
              <a:gd name="connsiteY1" fmla="*/ 0 h 2880000"/>
              <a:gd name="connsiteX2" fmla="*/ 2880000 w 2880000"/>
              <a:gd name="connsiteY2" fmla="*/ 2880000 h 2880000"/>
              <a:gd name="connsiteX3" fmla="*/ 0 w 2880000"/>
              <a:gd name="connsiteY3" fmla="*/ 288000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0" y="0"/>
                </a:moveTo>
                <a:lnTo>
                  <a:pt x="2880000" y="0"/>
                </a:lnTo>
                <a:lnTo>
                  <a:pt x="2880000" y="2880000"/>
                </a:lnTo>
                <a:lnTo>
                  <a:pt x="0" y="2880000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:blinds dir="vert"/>
      </p:transition>
    </mc:Choice>
    <mc:Fallback>
      <p:transition spd="slow" advTm="6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053895" y="1387787"/>
            <a:ext cx="2660090" cy="2652542"/>
          </a:xfrm>
          <a:custGeom>
            <a:avLst/>
            <a:gdLst>
              <a:gd name="connsiteX0" fmla="*/ 212628 w 2660090"/>
              <a:gd name="connsiteY0" fmla="*/ 0 h 2652542"/>
              <a:gd name="connsiteX1" fmla="*/ 2660090 w 2660090"/>
              <a:gd name="connsiteY1" fmla="*/ 213348 h 2652542"/>
              <a:gd name="connsiteX2" fmla="*/ 2447463 w 2660090"/>
              <a:gd name="connsiteY2" fmla="*/ 2652542 h 2652542"/>
              <a:gd name="connsiteX3" fmla="*/ 0 w 2660090"/>
              <a:gd name="connsiteY3" fmla="*/ 2439194 h 265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0090" h="2652542">
                <a:moveTo>
                  <a:pt x="212628" y="0"/>
                </a:moveTo>
                <a:lnTo>
                  <a:pt x="2660090" y="213348"/>
                </a:lnTo>
                <a:lnTo>
                  <a:pt x="2447463" y="2652542"/>
                </a:lnTo>
                <a:lnTo>
                  <a:pt x="0" y="24391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4767763" y="1311285"/>
            <a:ext cx="2729046" cy="2729047"/>
          </a:xfrm>
          <a:custGeom>
            <a:avLst/>
            <a:gdLst>
              <a:gd name="connsiteX0" fmla="*/ 2543249 w 2729046"/>
              <a:gd name="connsiteY0" fmla="*/ 0 h 2729047"/>
              <a:gd name="connsiteX1" fmla="*/ 2729046 w 2729046"/>
              <a:gd name="connsiteY1" fmla="*/ 2543250 h 2729047"/>
              <a:gd name="connsiteX2" fmla="*/ 185797 w 2729046"/>
              <a:gd name="connsiteY2" fmla="*/ 2729047 h 2729047"/>
              <a:gd name="connsiteX3" fmla="*/ 0 w 2729046"/>
              <a:gd name="connsiteY3" fmla="*/ 185797 h 272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9046" h="2729047">
                <a:moveTo>
                  <a:pt x="2543249" y="0"/>
                </a:moveTo>
                <a:lnTo>
                  <a:pt x="2729046" y="2543250"/>
                </a:lnTo>
                <a:lnTo>
                  <a:pt x="185797" y="2729047"/>
                </a:lnTo>
                <a:lnTo>
                  <a:pt x="0" y="1857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2"/>
          </p:nvPr>
        </p:nvSpPr>
        <p:spPr>
          <a:xfrm>
            <a:off x="8214159" y="1311285"/>
            <a:ext cx="2569955" cy="2569955"/>
          </a:xfrm>
          <a:custGeom>
            <a:avLst/>
            <a:gdLst>
              <a:gd name="connsiteX0" fmla="*/ 0 w 2569955"/>
              <a:gd name="connsiteY0" fmla="*/ 0 h 2569955"/>
              <a:gd name="connsiteX1" fmla="*/ 2569955 w 2569955"/>
              <a:gd name="connsiteY1" fmla="*/ 0 h 2569955"/>
              <a:gd name="connsiteX2" fmla="*/ 2569955 w 2569955"/>
              <a:gd name="connsiteY2" fmla="*/ 2569955 h 2569955"/>
              <a:gd name="connsiteX3" fmla="*/ 0 w 2569955"/>
              <a:gd name="connsiteY3" fmla="*/ 2569955 h 256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9955" h="2569955">
                <a:moveTo>
                  <a:pt x="0" y="0"/>
                </a:moveTo>
                <a:lnTo>
                  <a:pt x="2569955" y="0"/>
                </a:lnTo>
                <a:lnTo>
                  <a:pt x="2569955" y="2569955"/>
                </a:lnTo>
                <a:lnTo>
                  <a:pt x="0" y="25699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:blinds dir="vert"/>
      </p:transition>
    </mc:Choice>
    <mc:Fallback>
      <p:transition spd="slow" advTm="6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image" Target="../media/image1.png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alphaModFix amt="20000"/>
            <a:duotone>
              <a:prstClr val="black"/>
              <a:schemeClr val="accent2">
                <a:tint val="45000"/>
                <a:satMod val="400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mc:AlternateContent xmlns:mc="http://schemas.openxmlformats.org/markup-compatibility/2006">
    <mc:Choice xmlns:p14="http://schemas.microsoft.com/office/powerpoint/2010/main" Requires="p14">
      <p:transition spd="slow" p14:dur="1600" advTm="6000">
        <p:blinds dir="vert"/>
      </p:transition>
    </mc:Choice>
    <mc:Fallback>
      <p:transition spd="slow" advTm="6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8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30.pn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6.jpeg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37.jpeg"/><Relationship Id="rId1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38.jpeg"/><Relationship Id="rId3" Type="http://schemas.openxmlformats.org/officeDocument/2006/relationships/image" Target="../media/image35.jpeg"/><Relationship Id="rId2" Type="http://schemas.openxmlformats.org/officeDocument/2006/relationships/image" Target="../media/image6.jpeg"/><Relationship Id="rId1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6.jpeg"/><Relationship Id="rId2" Type="http://schemas.openxmlformats.org/officeDocument/2006/relationships/image" Target="../media/image40.jpeg"/><Relationship Id="rId11" Type="http://schemas.openxmlformats.org/officeDocument/2006/relationships/notesSlide" Target="../notesSlides/notesSlide19.xml"/><Relationship Id="rId10" Type="http://schemas.openxmlformats.org/officeDocument/2006/relationships/slideLayout" Target="../slideLayouts/slideLayout20.xml"/><Relationship Id="rId1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21.xml"/><Relationship Id="rId10" Type="http://schemas.openxmlformats.org/officeDocument/2006/relationships/image" Target="../media/image8.jpe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2.jpeg"/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4" b="12320"/>
          <a:stretch>
            <a:fillRect/>
          </a:stretch>
        </p:blipFill>
        <p:spPr>
          <a:xfrm>
            <a:off x="0" y="605790"/>
            <a:ext cx="12192000" cy="685800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3695700" y="787400"/>
            <a:ext cx="4800600" cy="48006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962400" y="1054100"/>
            <a:ext cx="4267200" cy="4267200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440673"/>
            <a:ext cx="4267200" cy="16283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94100" y="2535039"/>
            <a:ext cx="500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tx2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青春不散场</a:t>
            </a:r>
            <a:endParaRPr lang="zh-CN" altLang="en-US" sz="8800" dirty="0">
              <a:solidFill>
                <a:schemeClr val="tx2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11700" y="1623983"/>
            <a:ext cx="2768600" cy="2027405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1081954"/>
              </a:avLst>
            </a:prstTxWarp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2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YOUTH GRADUATION  </a:t>
            </a:r>
            <a:endParaRPr lang="en-US" altLang="zh-CN" sz="3600" dirty="0">
              <a:solidFill>
                <a:schemeClr val="tx2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46600" y="2514067"/>
            <a:ext cx="3119680" cy="2373290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2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 不忧愁的脸 是我的少年</a:t>
            </a:r>
            <a:endParaRPr lang="zh-CN" altLang="en-US" sz="3200" dirty="0">
              <a:solidFill>
                <a:schemeClr val="tx2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556885" y="1954150"/>
            <a:ext cx="1066800" cy="523220"/>
            <a:chOff x="5556885" y="1954150"/>
            <a:chExt cx="1066800" cy="523220"/>
          </a:xfrm>
        </p:grpSpPr>
        <p:sp>
          <p:nvSpPr>
            <p:cNvPr id="12" name="文本框 11"/>
            <p:cNvSpPr txBox="1"/>
            <p:nvPr/>
          </p:nvSpPr>
          <p:spPr>
            <a:xfrm>
              <a:off x="5556885" y="195415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7CB4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WE</a:t>
              </a:r>
              <a:endParaRPr lang="zh-CN" altLang="en-US" sz="2800" dirty="0">
                <a:solidFill>
                  <a:srgbClr val="F7CB4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5585460" y="2215760"/>
              <a:ext cx="186690" cy="0"/>
            </a:xfrm>
            <a:prstGeom prst="line">
              <a:avLst/>
            </a:prstGeom>
            <a:ln w="12700">
              <a:solidFill>
                <a:srgbClr val="F7C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408420" y="2215760"/>
              <a:ext cx="186690" cy="0"/>
            </a:xfrm>
            <a:prstGeom prst="line">
              <a:avLst/>
            </a:prstGeom>
            <a:ln w="12700">
              <a:solidFill>
                <a:srgbClr val="F7C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5556885" y="401501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7CB4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20XX</a:t>
            </a:r>
            <a:endParaRPr lang="zh-CN" altLang="en-US" dirty="0">
              <a:solidFill>
                <a:srgbClr val="F7CB4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5" grpId="0"/>
      <p:bldP spid="6" grpId="0"/>
      <p:bldP spid="7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311569" y="3792463"/>
            <a:ext cx="2780567" cy="192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000">
                <a:solidFill>
                  <a:schemeClr val="accent1">
                    <a:lumMod val="75000"/>
                  </a:schemeClr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defRPr>
            </a:lvl1pPr>
          </a:lstStyle>
          <a:p>
            <a:r>
              <a:rPr lang="zh-CN" altLang="en-US" dirty="0"/>
              <a:t>年似水，岁月如歌，时间总在不经意间流逝。回忆亦随着时间的流动慢慢地遗忘了许多，那曾经熟悉的美丽容颜，也变得渐渐模糊。</a:t>
            </a:r>
            <a:endParaRPr lang="zh-CN" altLang="en-US" dirty="0"/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r="12270"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r="7474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 r="6129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8" r="12388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3" t="59471" r="12328" b="17884"/>
          <a:stretch>
            <a:fillRect/>
          </a:stretch>
        </p:blipFill>
        <p:spPr>
          <a:xfrm>
            <a:off x="-195943" y="-722308"/>
            <a:ext cx="12583885" cy="554105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967118" y="5224082"/>
            <a:ext cx="82705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汉仪喵魂体W" panose="00020600040101010101" pitchFamily="18" charset="-122"/>
                <a:ea typeface="汉仪喵魂体W" panose="00020600040101010101" pitchFamily="18" charset="-122"/>
              </a:rPr>
              <a:t>相信爱的年纪</a:t>
            </a:r>
            <a:endParaRPr lang="zh-CN" altLang="en-US" sz="1400" dirty="0"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汉仪喵魂体W" panose="00020600040101010101" pitchFamily="18" charset="-122"/>
                <a:ea typeface="汉仪喵魂体W" panose="00020600040101010101" pitchFamily="18" charset="-122"/>
              </a:rPr>
              <a:t>没能唱给你的歌曲</a:t>
            </a:r>
            <a:endParaRPr lang="zh-CN" altLang="en-US" sz="1400" dirty="0"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汉仪喵魂体W" panose="00020600040101010101" pitchFamily="18" charset="-122"/>
                <a:ea typeface="汉仪喵魂体W" panose="00020600040101010101" pitchFamily="18" charset="-122"/>
              </a:rPr>
              <a:t>让我一生中常常追忆</a:t>
            </a:r>
            <a:endParaRPr lang="zh-CN" altLang="en-US" sz="1400" dirty="0"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sp>
        <p:nvSpPr>
          <p:cNvPr id="16" name="带形: 上凸 15"/>
          <p:cNvSpPr/>
          <p:nvPr/>
        </p:nvSpPr>
        <p:spPr>
          <a:xfrm>
            <a:off x="4356181" y="4586514"/>
            <a:ext cx="3492420" cy="571500"/>
          </a:xfrm>
          <a:prstGeom prst="ribbon2">
            <a:avLst>
              <a:gd name="adj1" fmla="val 16667"/>
              <a:gd name="adj2" fmla="val 7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汉仪喵魂体W" panose="00020600040101010101" pitchFamily="18" charset="-122"/>
                <a:ea typeface="汉仪喵魂体W" panose="00020600040101010101" pitchFamily="18" charset="-122"/>
              </a:rPr>
              <a:t>最爱的你们</a:t>
            </a:r>
            <a:endParaRPr lang="zh-CN" altLang="en-US" sz="2800" dirty="0"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407704" y="4499427"/>
            <a:ext cx="6755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汉仪喵魂体W" panose="00020600040101010101" pitchFamily="18" charset="-122"/>
                <a:ea typeface="汉仪喵魂体W" panose="00020600040101010101" pitchFamily="18" charset="-122"/>
              </a:rPr>
              <a:t>记忆跟着感觉慢慢变鲜活，染红的山坡，道别的路口 </a:t>
            </a:r>
            <a:endParaRPr lang="zh-CN" altLang="en-US" sz="1600" dirty="0"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汉仪喵魂体W" panose="00020600040101010101" pitchFamily="18" charset="-122"/>
                <a:ea typeface="汉仪喵魂体W" panose="00020600040101010101" pitchFamily="18" charset="-122"/>
              </a:rPr>
              <a:t>青春带走了什么，留下了什么，剩一片感动在心窝 </a:t>
            </a:r>
            <a:endParaRPr lang="zh-CN" altLang="en-US" sz="1600" dirty="0"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汉仪喵魂体W" panose="00020600040101010101" pitchFamily="18" charset="-122"/>
                <a:ea typeface="汉仪喵魂体W" panose="00020600040101010101" pitchFamily="18" charset="-122"/>
              </a:rPr>
              <a:t>时光的河入海流，终於我们分头走，没有哪个港口，是永远的停留 </a:t>
            </a:r>
            <a:endParaRPr lang="zh-CN" altLang="en-US" sz="1600" dirty="0"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汉仪喵魂体W" panose="00020600040101010101" pitchFamily="18" charset="-122"/>
                <a:ea typeface="汉仪喵魂体W" panose="00020600040101010101" pitchFamily="18" charset="-122"/>
              </a:rPr>
              <a:t>脑海之中有一个，凤凰花开的路口，有我最珍惜的朋友 </a:t>
            </a:r>
            <a:endParaRPr lang="zh-CN" altLang="en-US" sz="1600" dirty="0"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20" name="图片占位符 19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7" r="16647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8248650" y="1123950"/>
            <a:ext cx="3600450" cy="4614826"/>
            <a:chOff x="8248650" y="1123950"/>
            <a:chExt cx="3600450" cy="4614826"/>
          </a:xfrm>
        </p:grpSpPr>
        <p:sp>
          <p:nvSpPr>
            <p:cNvPr id="4" name="矩形 3"/>
            <p:cNvSpPr/>
            <p:nvPr/>
          </p:nvSpPr>
          <p:spPr>
            <a:xfrm>
              <a:off x="8248650" y="1123950"/>
              <a:ext cx="3600450" cy="4610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389990" y="1304925"/>
              <a:ext cx="3317770" cy="42481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389990" y="2322456"/>
              <a:ext cx="331777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prstClr val="white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记忆跟着感觉慢慢变鲜活，</a:t>
              </a:r>
              <a:endParaRPr lang="en-US" altLang="zh-CN" sz="1600" b="1" dirty="0">
                <a:solidFill>
                  <a:prstClr val="whit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prstClr val="white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染红的山坡，道别的路口 </a:t>
              </a:r>
              <a:endParaRPr lang="zh-CN" altLang="en-US" sz="1600" b="1" dirty="0">
                <a:solidFill>
                  <a:prstClr val="whit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prstClr val="white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青春带走了什么，留下了什么，</a:t>
              </a:r>
              <a:endParaRPr lang="en-US" altLang="zh-CN" sz="1600" b="1" dirty="0">
                <a:solidFill>
                  <a:prstClr val="whit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prstClr val="white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剩一片感动在心窝 </a:t>
              </a:r>
              <a:endParaRPr lang="zh-CN" altLang="en-US" sz="1600" b="1" dirty="0">
                <a:solidFill>
                  <a:prstClr val="whit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prstClr val="white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时光的河入海流，终於我们分头走，</a:t>
              </a:r>
              <a:endParaRPr lang="en-US" altLang="zh-CN" sz="1600" b="1" dirty="0">
                <a:solidFill>
                  <a:prstClr val="whit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prstClr val="white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没有哪个港口，是永远的停留 </a:t>
              </a:r>
              <a:endParaRPr lang="zh-CN" altLang="en-US" sz="1600" b="1" dirty="0">
                <a:solidFill>
                  <a:prstClr val="whit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prstClr val="white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脑海之中有一个，凤凰花开的路口，</a:t>
              </a:r>
              <a:endParaRPr lang="en-US" altLang="zh-CN" sz="1600" b="1" dirty="0">
                <a:solidFill>
                  <a:prstClr val="whit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prstClr val="white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有我最珍惜的朋友 </a:t>
              </a:r>
              <a:endParaRPr lang="zh-CN" altLang="en-US" sz="1600" b="1" dirty="0">
                <a:solidFill>
                  <a:prstClr val="whit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389990" y="1587500"/>
              <a:ext cx="3317770" cy="544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青春，是不容错过的时光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4" b="3904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398495" y="5482157"/>
            <a:ext cx="9395011" cy="81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年似水，岁月如歌，时间总在不经意间流逝。回忆亦随着时间的流动慢慢地遗忘了许多，那曾经熟悉的美丽容颜，也变得渐渐模糊。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8" b="3548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带形: 前凸 8"/>
          <p:cNvSpPr/>
          <p:nvPr/>
        </p:nvSpPr>
        <p:spPr>
          <a:xfrm>
            <a:off x="4649899" y="677554"/>
            <a:ext cx="2899462" cy="571500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汉仪喵魂体W" panose="00020600040101010101" pitchFamily="18" charset="-122"/>
                <a:ea typeface="汉仪喵魂体W" panose="00020600040101010101" pitchFamily="18" charset="-122"/>
              </a:rPr>
              <a:t>最爱的你们</a:t>
            </a:r>
            <a:endParaRPr lang="zh-CN" altLang="en-US" sz="2800" dirty="0"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512955" y="4785633"/>
            <a:ext cx="2870270" cy="1200329"/>
            <a:chOff x="1512955" y="4785633"/>
            <a:chExt cx="2870270" cy="1200329"/>
          </a:xfrm>
        </p:grpSpPr>
        <p:sp>
          <p:nvSpPr>
            <p:cNvPr id="13" name="矩形 12"/>
            <p:cNvSpPr/>
            <p:nvPr/>
          </p:nvSpPr>
          <p:spPr>
            <a:xfrm>
              <a:off x="1512955" y="5359400"/>
              <a:ext cx="2870270" cy="62656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512955" y="4785633"/>
              <a:ext cx="28702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2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如果再见不能红着眼是否还能红着脸</a:t>
              </a:r>
              <a:endParaRPr lang="zh-CN" altLang="en-US" sz="1600" dirty="0">
                <a:solidFill>
                  <a:schemeClr val="tx2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2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就像那年匆促刻下永远一起那样美丽的谣言</a:t>
              </a:r>
              <a:endParaRPr lang="zh-CN" altLang="en-US" sz="1600" dirty="0">
                <a:solidFill>
                  <a:schemeClr val="tx2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825765" y="4785633"/>
            <a:ext cx="2880000" cy="1200329"/>
            <a:chOff x="7825765" y="4785633"/>
            <a:chExt cx="2880000" cy="1200329"/>
          </a:xfrm>
        </p:grpSpPr>
        <p:sp>
          <p:nvSpPr>
            <p:cNvPr id="27" name="矩形 26"/>
            <p:cNvSpPr/>
            <p:nvPr/>
          </p:nvSpPr>
          <p:spPr>
            <a:xfrm>
              <a:off x="7825765" y="5359400"/>
              <a:ext cx="2870270" cy="62656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835495" y="4785633"/>
              <a:ext cx="28702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2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如果再见不能红着眼是否还能红着脸</a:t>
              </a:r>
              <a:endParaRPr lang="zh-CN" altLang="en-US" sz="1600" dirty="0">
                <a:solidFill>
                  <a:schemeClr val="tx2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2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就像那年匆促刻下永远一起那样美丽的谣言</a:t>
              </a:r>
              <a:endParaRPr lang="zh-CN" altLang="en-US" sz="1600" dirty="0">
                <a:solidFill>
                  <a:schemeClr val="tx2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669360" y="4785633"/>
            <a:ext cx="2880000" cy="1200329"/>
            <a:chOff x="4669360" y="4785633"/>
            <a:chExt cx="2880000" cy="1200329"/>
          </a:xfrm>
        </p:grpSpPr>
        <p:sp>
          <p:nvSpPr>
            <p:cNvPr id="26" name="矩形 25"/>
            <p:cNvSpPr/>
            <p:nvPr/>
          </p:nvSpPr>
          <p:spPr>
            <a:xfrm>
              <a:off x="4669360" y="5359400"/>
              <a:ext cx="2870270" cy="62656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679090" y="4785633"/>
              <a:ext cx="28702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2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如果再见不能红着眼是否还能红着脸</a:t>
              </a:r>
              <a:endParaRPr lang="zh-CN" altLang="en-US" sz="1600" dirty="0">
                <a:solidFill>
                  <a:schemeClr val="tx2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2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就像那年匆促刻下永远一起那样美丽的谣言</a:t>
              </a:r>
              <a:endParaRPr lang="zh-CN" altLang="en-US" sz="1600" dirty="0">
                <a:solidFill>
                  <a:schemeClr val="tx2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1" b="11801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9" r="21859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/>
        </p:nvSpPr>
        <p:spPr>
          <a:xfrm>
            <a:off x="1600415" y="776281"/>
            <a:ext cx="3425492" cy="8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汉仪喵魂体W" panose="00020600040101010101" pitchFamily="18" charset="-122"/>
                <a:ea typeface="汉仪喵魂体W" panose="00020600040101010101" pitchFamily="18" charset="-122"/>
              </a:rPr>
              <a:t>走吧 女孩去看红色的朝霞</a:t>
            </a:r>
            <a:endParaRPr lang="zh-CN" altLang="en-US" dirty="0"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汉仪喵魂体W" panose="00020600040101010101" pitchFamily="18" charset="-122"/>
                <a:ea typeface="汉仪喵魂体W" panose="00020600040101010101" pitchFamily="18" charset="-122"/>
              </a:rPr>
              <a:t>带上 我的恋歌你迎风吟唱 露水挂在发梢</a:t>
            </a:r>
            <a:endParaRPr lang="zh-CN" altLang="en-US" dirty="0"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7652560" y="3869477"/>
            <a:ext cx="3093303" cy="2188010"/>
            <a:chOff x="2988859" y="288077"/>
            <a:chExt cx="8270546" cy="2188010"/>
          </a:xfrm>
        </p:grpSpPr>
        <p:sp>
          <p:nvSpPr>
            <p:cNvPr id="39" name="文本框 38"/>
            <p:cNvSpPr txBox="1"/>
            <p:nvPr/>
          </p:nvSpPr>
          <p:spPr>
            <a:xfrm>
              <a:off x="5229952" y="288077"/>
              <a:ext cx="60294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3600" dirty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梦 想</a:t>
              </a:r>
              <a:endParaRPr lang="zh-CN" altLang="en-US" sz="3600" dirty="0"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988859" y="1091092"/>
              <a:ext cx="827054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走吧 女孩</a:t>
              </a:r>
              <a:endParaRPr lang="zh-CN" altLang="en-US" sz="1400" dirty="0"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去看红色的朝霞</a:t>
              </a:r>
              <a:endParaRPr lang="zh-CN" altLang="en-US" sz="1400" dirty="0"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带上 我的恋歌</a:t>
              </a:r>
              <a:endParaRPr lang="zh-CN" altLang="en-US" sz="1400" dirty="0"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你迎风吟唱 露水挂在发梢</a:t>
              </a:r>
              <a:endParaRPr lang="zh-CN" altLang="en-US" sz="1400" dirty="0"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r="4775"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5" r="11285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8"/>
          <p:cNvSpPr txBox="1"/>
          <p:nvPr/>
        </p:nvSpPr>
        <p:spPr>
          <a:xfrm>
            <a:off x="826868" y="884730"/>
            <a:ext cx="3533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000">
                <a:solidFill>
                  <a:schemeClr val="accent1">
                    <a:lumMod val="75000"/>
                  </a:schemeClr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defRPr>
            </a:lvl1pPr>
          </a:lstStyle>
          <a:p>
            <a:r>
              <a:rPr lang="zh-CN" altLang="en-US" dirty="0"/>
              <a:t>年似水，岁月如歌，时间总在不经意间流逝。回忆亦随着时间的流动慢慢地遗忘了许多，那曾经熟悉的美丽容颜，也变得渐渐模糊。</a:t>
            </a:r>
            <a:endParaRPr lang="zh-CN" altLang="en-US" dirty="0"/>
          </a:p>
        </p:txBody>
      </p:sp>
      <p:sp>
        <p:nvSpPr>
          <p:cNvPr id="5" name="TextBox 28"/>
          <p:cNvSpPr txBox="1"/>
          <p:nvPr/>
        </p:nvSpPr>
        <p:spPr>
          <a:xfrm>
            <a:off x="7345219" y="4087963"/>
            <a:ext cx="4106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000">
                <a:solidFill>
                  <a:schemeClr val="accent1">
                    <a:lumMod val="75000"/>
                  </a:schemeClr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defRPr>
            </a:lvl1pPr>
          </a:lstStyle>
          <a:p>
            <a:r>
              <a:rPr lang="zh-CN" altLang="en-US" dirty="0"/>
              <a:t>只剩下一些凋零的记忆，随风飘落成一地的斑驳，往昔繁华，以转变成一生落寞。生命就是一场又一场的聚与散，随着时钟的时针缓缓地走动着。</a:t>
            </a:r>
            <a:endParaRPr lang="zh-CN" altLang="en-US" dirty="0"/>
          </a:p>
        </p:txBody>
      </p:sp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" b="1712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" b="493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带形: 前凸 8"/>
          <p:cNvSpPr/>
          <p:nvPr/>
        </p:nvSpPr>
        <p:spPr>
          <a:xfrm>
            <a:off x="1330466" y="497865"/>
            <a:ext cx="2899462" cy="571500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汉仪喵魂体W" panose="00020600040101010101" pitchFamily="18" charset="-122"/>
                <a:ea typeface="汉仪喵魂体W" panose="00020600040101010101" pitchFamily="18" charset="-122"/>
              </a:rPr>
              <a:t>最爱的你们</a:t>
            </a:r>
            <a:endParaRPr lang="zh-CN" altLang="en-US" sz="2800" dirty="0"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115008" y="5374130"/>
            <a:ext cx="4279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2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如果再见不能红着眼是否还能红着脸</a:t>
            </a:r>
            <a:endParaRPr lang="zh-CN" altLang="en-US" sz="1600" dirty="0">
              <a:solidFill>
                <a:schemeClr val="tx2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2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就像那年匆促刻下永远一起那样美丽的谣言</a:t>
            </a:r>
            <a:endParaRPr lang="zh-CN" altLang="en-US" sz="1600" dirty="0">
              <a:solidFill>
                <a:schemeClr val="tx2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7" name="图片占位符 16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2" b="15102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5" b="10185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0" r="22980"/>
          <a:stretch>
            <a:fillRect/>
          </a:stretch>
        </p:blipFill>
        <p:spPr/>
      </p:pic>
      <p:pic>
        <p:nvPicPr>
          <p:cNvPr id="23" name="图片占位符 22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7" r="13747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占位符 16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8" b="7838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8" b="7838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3" b="7193"/>
          <a:stretch>
            <a:fillRect/>
          </a:stretch>
        </p:blipFill>
        <p:spPr/>
      </p:pic>
      <p:grpSp>
        <p:nvGrpSpPr>
          <p:cNvPr id="11" name="组合 10"/>
          <p:cNvGrpSpPr/>
          <p:nvPr/>
        </p:nvGrpSpPr>
        <p:grpSpPr>
          <a:xfrm>
            <a:off x="1911489" y="1039813"/>
            <a:ext cx="8354738" cy="992188"/>
            <a:chOff x="2644776" y="1789113"/>
            <a:chExt cx="6888163" cy="992188"/>
          </a:xfrm>
        </p:grpSpPr>
        <p:sp>
          <p:nvSpPr>
            <p:cNvPr id="3" name="MH_Other_1"/>
            <p:cNvSpPr/>
            <p:nvPr>
              <p:custDataLst>
                <p:tags r:id="rId4"/>
              </p:custDataLst>
            </p:nvPr>
          </p:nvSpPr>
          <p:spPr>
            <a:xfrm>
              <a:off x="2644776" y="1789113"/>
              <a:ext cx="1497013" cy="207962"/>
            </a:xfrm>
            <a:prstGeom prst="trapezoid">
              <a:avLst>
                <a:gd name="adj" fmla="val 679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19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MH_Other_2"/>
            <p:cNvSpPr/>
            <p:nvPr>
              <p:custDataLst>
                <p:tags r:id="rId5"/>
              </p:custDataLst>
            </p:nvPr>
          </p:nvSpPr>
          <p:spPr>
            <a:xfrm>
              <a:off x="5348289" y="1789113"/>
              <a:ext cx="1495425" cy="207962"/>
            </a:xfrm>
            <a:prstGeom prst="trapezoid">
              <a:avLst>
                <a:gd name="adj" fmla="val 679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19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MH_Other_3"/>
            <p:cNvSpPr/>
            <p:nvPr>
              <p:custDataLst>
                <p:tags r:id="rId6"/>
              </p:custDataLst>
            </p:nvPr>
          </p:nvSpPr>
          <p:spPr>
            <a:xfrm>
              <a:off x="8037514" y="1789113"/>
              <a:ext cx="1495425" cy="207962"/>
            </a:xfrm>
            <a:prstGeom prst="trapezoid">
              <a:avLst>
                <a:gd name="adj" fmla="val 679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19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MH_SubTitle_1"/>
            <p:cNvSpPr/>
            <p:nvPr>
              <p:custDataLst>
                <p:tags r:id="rId7"/>
              </p:custDataLst>
            </p:nvPr>
          </p:nvSpPr>
          <p:spPr>
            <a:xfrm>
              <a:off x="2784476" y="1789114"/>
              <a:ext cx="1217613" cy="992187"/>
            </a:xfrm>
            <a:custGeom>
              <a:avLst/>
              <a:gdLst>
                <a:gd name="connsiteX0" fmla="*/ 0 w 1217613"/>
                <a:gd name="connsiteY0" fmla="*/ 0 h 992188"/>
                <a:gd name="connsiteX1" fmla="*/ 1217613 w 1217613"/>
                <a:gd name="connsiteY1" fmla="*/ 0 h 992188"/>
                <a:gd name="connsiteX2" fmla="*/ 1217613 w 1217613"/>
                <a:gd name="connsiteY2" fmla="*/ 677466 h 992188"/>
                <a:gd name="connsiteX3" fmla="*/ 608806 w 1217613"/>
                <a:gd name="connsiteY3" fmla="*/ 992188 h 992188"/>
                <a:gd name="connsiteX4" fmla="*/ 0 w 1217613"/>
                <a:gd name="connsiteY4" fmla="*/ 677466 h 99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613" h="992188">
                  <a:moveTo>
                    <a:pt x="0" y="0"/>
                  </a:moveTo>
                  <a:lnTo>
                    <a:pt x="1217613" y="0"/>
                  </a:lnTo>
                  <a:lnTo>
                    <a:pt x="1217613" y="677466"/>
                  </a:lnTo>
                  <a:lnTo>
                    <a:pt x="608806" y="992188"/>
                  </a:lnTo>
                  <a:lnTo>
                    <a:pt x="0" y="6774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252000" anchor="ctr">
              <a:normAutofit/>
            </a:bodyPr>
            <a:lstStyle/>
            <a:p>
              <a:pPr algn="ctr">
                <a:defRPr/>
              </a:pPr>
              <a:r>
                <a:rPr lang="zh-CN" altLang="en-US" sz="2800" dirty="0">
                  <a:solidFill>
                    <a:srgbClr val="FEFEFE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记忆</a:t>
              </a:r>
              <a:endParaRPr lang="zh-CN" altLang="en-US" sz="2800" dirty="0">
                <a:solidFill>
                  <a:srgbClr val="FEFEF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  <p:sp>
          <p:nvSpPr>
            <p:cNvPr id="9" name="MH_SubTitle_2"/>
            <p:cNvSpPr/>
            <p:nvPr>
              <p:custDataLst>
                <p:tags r:id="rId8"/>
              </p:custDataLst>
            </p:nvPr>
          </p:nvSpPr>
          <p:spPr>
            <a:xfrm>
              <a:off x="5486401" y="1789114"/>
              <a:ext cx="1217613" cy="992187"/>
            </a:xfrm>
            <a:custGeom>
              <a:avLst/>
              <a:gdLst>
                <a:gd name="connsiteX0" fmla="*/ 0 w 1217612"/>
                <a:gd name="connsiteY0" fmla="*/ 0 h 992188"/>
                <a:gd name="connsiteX1" fmla="*/ 1217612 w 1217612"/>
                <a:gd name="connsiteY1" fmla="*/ 0 h 992188"/>
                <a:gd name="connsiteX2" fmla="*/ 1217612 w 1217612"/>
                <a:gd name="connsiteY2" fmla="*/ 677466 h 992188"/>
                <a:gd name="connsiteX3" fmla="*/ 608806 w 1217612"/>
                <a:gd name="connsiteY3" fmla="*/ 992188 h 992188"/>
                <a:gd name="connsiteX4" fmla="*/ 0 w 1217612"/>
                <a:gd name="connsiteY4" fmla="*/ 677466 h 99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612" h="992188">
                  <a:moveTo>
                    <a:pt x="0" y="0"/>
                  </a:moveTo>
                  <a:lnTo>
                    <a:pt x="1217612" y="0"/>
                  </a:lnTo>
                  <a:lnTo>
                    <a:pt x="1217612" y="677466"/>
                  </a:lnTo>
                  <a:lnTo>
                    <a:pt x="608806" y="992188"/>
                  </a:lnTo>
                  <a:lnTo>
                    <a:pt x="0" y="6774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252000" anchor="ctr">
              <a:normAutofit/>
            </a:bodyPr>
            <a:lstStyle/>
            <a:p>
              <a:pPr algn="ctr">
                <a:defRPr/>
              </a:pPr>
              <a:r>
                <a:rPr lang="zh-CN" altLang="en-US" sz="2800" dirty="0">
                  <a:solidFill>
                    <a:srgbClr val="FEFEFE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青春</a:t>
              </a:r>
              <a:endParaRPr lang="zh-CN" altLang="en-US" sz="2800" dirty="0">
                <a:solidFill>
                  <a:srgbClr val="FEFEF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  <p:sp>
          <p:nvSpPr>
            <p:cNvPr id="10" name="MH_SubTitle_3"/>
            <p:cNvSpPr/>
            <p:nvPr>
              <p:custDataLst>
                <p:tags r:id="rId9"/>
              </p:custDataLst>
            </p:nvPr>
          </p:nvSpPr>
          <p:spPr>
            <a:xfrm>
              <a:off x="8175626" y="1789114"/>
              <a:ext cx="1217613" cy="992187"/>
            </a:xfrm>
            <a:custGeom>
              <a:avLst/>
              <a:gdLst>
                <a:gd name="connsiteX0" fmla="*/ 0 w 1217613"/>
                <a:gd name="connsiteY0" fmla="*/ 0 h 992188"/>
                <a:gd name="connsiteX1" fmla="*/ 1217613 w 1217613"/>
                <a:gd name="connsiteY1" fmla="*/ 0 h 992188"/>
                <a:gd name="connsiteX2" fmla="*/ 1217613 w 1217613"/>
                <a:gd name="connsiteY2" fmla="*/ 677466 h 992188"/>
                <a:gd name="connsiteX3" fmla="*/ 608806 w 1217613"/>
                <a:gd name="connsiteY3" fmla="*/ 992188 h 992188"/>
                <a:gd name="connsiteX4" fmla="*/ 0 w 1217613"/>
                <a:gd name="connsiteY4" fmla="*/ 677466 h 99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613" h="992188">
                  <a:moveTo>
                    <a:pt x="0" y="0"/>
                  </a:moveTo>
                  <a:lnTo>
                    <a:pt x="1217613" y="0"/>
                  </a:lnTo>
                  <a:lnTo>
                    <a:pt x="1217613" y="677466"/>
                  </a:lnTo>
                  <a:lnTo>
                    <a:pt x="608806" y="992188"/>
                  </a:lnTo>
                  <a:lnTo>
                    <a:pt x="0" y="6774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252000" anchor="ctr">
              <a:normAutofit/>
            </a:bodyPr>
            <a:lstStyle/>
            <a:p>
              <a:pPr algn="ctr">
                <a:defRPr/>
              </a:pPr>
              <a:r>
                <a:rPr lang="zh-CN" altLang="en-US" sz="2800" dirty="0">
                  <a:solidFill>
                    <a:srgbClr val="FEFEFE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永远</a:t>
              </a:r>
              <a:endParaRPr lang="zh-CN" altLang="en-US" sz="2800" dirty="0">
                <a:solidFill>
                  <a:srgbClr val="FEFEF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03902" y="5058227"/>
            <a:ext cx="10984196" cy="79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汉仪喵魂体W" panose="00020600040101010101" pitchFamily="18" charset="-122"/>
                <a:ea typeface="汉仪喵魂体W" panose="00020600040101010101" pitchFamily="18" charset="-122"/>
              </a:rPr>
              <a:t>记忆跟着感觉慢慢变鲜活，染红的山坡，道别的路口 青春带走了什么，留下了什么，剩一片感动在心窝 </a:t>
            </a:r>
            <a:endParaRPr lang="zh-CN" altLang="en-US" sz="1600" dirty="0"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汉仪喵魂体W" panose="00020600040101010101" pitchFamily="18" charset="-122"/>
                <a:ea typeface="汉仪喵魂体W" panose="00020600040101010101" pitchFamily="18" charset="-122"/>
              </a:rPr>
              <a:t>时光的河入海流，终於我们分头走，没有哪个港口，是永远的停留 脑海之中有一个，凤凰花开的路口，有我最珍惜的朋友 </a:t>
            </a:r>
            <a:endParaRPr lang="zh-CN" altLang="en-US" sz="1600" dirty="0"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972413" y="1996055"/>
            <a:ext cx="3120571" cy="197394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248985" y="2395198"/>
            <a:ext cx="3120571" cy="197394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8727720" y="0"/>
            <a:ext cx="972457" cy="972457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9452471" y="0"/>
            <a:ext cx="972457" cy="972457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1762971" y="5885543"/>
            <a:ext cx="972457" cy="972457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2487722" y="5885543"/>
            <a:ext cx="972457" cy="972457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5088485" y="486228"/>
            <a:ext cx="2015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汉仪喵魂体W" panose="00020600040101010101" pitchFamily="18" charset="-122"/>
                <a:ea typeface="汉仪喵魂体W" panose="00020600040101010101" pitchFamily="18" charset="-122"/>
              </a:rPr>
              <a:t>记 忆</a:t>
            </a:r>
            <a:endParaRPr lang="zh-CN" altLang="en-US" sz="3600" dirty="0"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934002" y="4993596"/>
            <a:ext cx="82705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汉仪喵魂体W" panose="00020600040101010101" pitchFamily="18" charset="-122"/>
                <a:ea typeface="汉仪喵魂体W" panose="00020600040101010101" pitchFamily="18" charset="-122"/>
              </a:rPr>
              <a:t>开始的开始 是我们唱歌</a:t>
            </a:r>
            <a:endParaRPr lang="zh-CN" altLang="en-US" sz="1400" dirty="0"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汉仪喵魂体W" panose="00020600040101010101" pitchFamily="18" charset="-122"/>
                <a:ea typeface="汉仪喵魂体W" panose="00020600040101010101" pitchFamily="18" charset="-122"/>
              </a:rPr>
              <a:t>最后的最后 是我们在走</a:t>
            </a:r>
            <a:endParaRPr lang="zh-CN" altLang="en-US" sz="1400" dirty="0"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汉仪喵魂体W" panose="00020600040101010101" pitchFamily="18" charset="-122"/>
                <a:ea typeface="汉仪喵魂体W" panose="00020600040101010101" pitchFamily="18" charset="-122"/>
              </a:rPr>
              <a:t>最亲爱的你 像是梦中的风景</a:t>
            </a:r>
            <a:endParaRPr lang="zh-CN" altLang="en-US" sz="1400" dirty="0"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4" b="24994"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r="7819"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2" b="24612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4"/>
          <p:cNvSpPr txBox="1"/>
          <p:nvPr/>
        </p:nvSpPr>
        <p:spPr>
          <a:xfrm>
            <a:off x="1464286" y="2029726"/>
            <a:ext cx="792101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000">
                <a:solidFill>
                  <a:schemeClr val="accent1">
                    <a:lumMod val="75000"/>
                  </a:schemeClr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defRPr>
            </a:lvl1pPr>
          </a:lstStyle>
          <a:p>
            <a:pPr algn="l">
              <a:lnSpc>
                <a:spcPct val="135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似水，岁月如歌，时间总在不经意间流逝。回忆亦随着时间的流动慢慢地遗忘了许多，那曾经熟悉的美丽容颜，也变得渐渐模糊。只剩下一些凋零的记忆，随风飘落成一地的斑驳，往昔繁华，以转变成一生落寞。生命就是一场又一场的聚与散，随着时钟的时针缓缓走动着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1"/>
          <p:cNvSpPr/>
          <p:nvPr>
            <p:custDataLst>
              <p:tags r:id="rId1"/>
            </p:custDataLst>
          </p:nvPr>
        </p:nvSpPr>
        <p:spPr>
          <a:xfrm>
            <a:off x="1666350" y="1122974"/>
            <a:ext cx="4242852" cy="2660574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MH_Other_2"/>
          <p:cNvSpPr/>
          <p:nvPr>
            <p:custDataLst>
              <p:tags r:id="rId2"/>
            </p:custDataLst>
          </p:nvPr>
        </p:nvSpPr>
        <p:spPr>
          <a:xfrm>
            <a:off x="1379196" y="835819"/>
            <a:ext cx="375059" cy="375059"/>
          </a:xfrm>
          <a:custGeom>
            <a:avLst/>
            <a:gdLst>
              <a:gd name="connsiteX0" fmla="*/ 0 w 495300"/>
              <a:gd name="connsiteY0" fmla="*/ 0 h 495300"/>
              <a:gd name="connsiteX1" fmla="*/ 495300 w 495300"/>
              <a:gd name="connsiteY1" fmla="*/ 0 h 495300"/>
              <a:gd name="connsiteX2" fmla="*/ 495300 w 495300"/>
              <a:gd name="connsiteY2" fmla="*/ 85725 h 495300"/>
              <a:gd name="connsiteX3" fmla="*/ 85725 w 495300"/>
              <a:gd name="connsiteY3" fmla="*/ 85725 h 495300"/>
              <a:gd name="connsiteX4" fmla="*/ 85725 w 495300"/>
              <a:gd name="connsiteY4" fmla="*/ 495300 h 495300"/>
              <a:gd name="connsiteX5" fmla="*/ 0 w 49530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300" h="495300">
                <a:moveTo>
                  <a:pt x="0" y="0"/>
                </a:moveTo>
                <a:lnTo>
                  <a:pt x="495300" y="0"/>
                </a:lnTo>
                <a:lnTo>
                  <a:pt x="495300" y="85725"/>
                </a:lnTo>
                <a:lnTo>
                  <a:pt x="85725" y="85725"/>
                </a:lnTo>
                <a:lnTo>
                  <a:pt x="85725" y="495300"/>
                </a:lnTo>
                <a:lnTo>
                  <a:pt x="0" y="4953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MH_Other_3"/>
          <p:cNvSpPr/>
          <p:nvPr>
            <p:custDataLst>
              <p:tags r:id="rId3"/>
            </p:custDataLst>
          </p:nvPr>
        </p:nvSpPr>
        <p:spPr>
          <a:xfrm>
            <a:off x="6928894" y="3361607"/>
            <a:ext cx="4242852" cy="2660574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MH_Other_4"/>
          <p:cNvSpPr/>
          <p:nvPr>
            <p:custDataLst>
              <p:tags r:id="rId4"/>
            </p:custDataLst>
          </p:nvPr>
        </p:nvSpPr>
        <p:spPr>
          <a:xfrm>
            <a:off x="6641740" y="3074452"/>
            <a:ext cx="375059" cy="375059"/>
          </a:xfrm>
          <a:custGeom>
            <a:avLst/>
            <a:gdLst>
              <a:gd name="connsiteX0" fmla="*/ 0 w 495300"/>
              <a:gd name="connsiteY0" fmla="*/ 0 h 495300"/>
              <a:gd name="connsiteX1" fmla="*/ 495300 w 495300"/>
              <a:gd name="connsiteY1" fmla="*/ 0 h 495300"/>
              <a:gd name="connsiteX2" fmla="*/ 495300 w 495300"/>
              <a:gd name="connsiteY2" fmla="*/ 85725 h 495300"/>
              <a:gd name="connsiteX3" fmla="*/ 85725 w 495300"/>
              <a:gd name="connsiteY3" fmla="*/ 85725 h 495300"/>
              <a:gd name="connsiteX4" fmla="*/ 85725 w 495300"/>
              <a:gd name="connsiteY4" fmla="*/ 495300 h 495300"/>
              <a:gd name="connsiteX5" fmla="*/ 0 w 49530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300" h="495300">
                <a:moveTo>
                  <a:pt x="0" y="0"/>
                </a:moveTo>
                <a:lnTo>
                  <a:pt x="495300" y="0"/>
                </a:lnTo>
                <a:lnTo>
                  <a:pt x="495300" y="85725"/>
                </a:lnTo>
                <a:lnTo>
                  <a:pt x="85725" y="85725"/>
                </a:lnTo>
                <a:lnTo>
                  <a:pt x="85725" y="495300"/>
                </a:lnTo>
                <a:lnTo>
                  <a:pt x="0" y="4953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MH_Text_1"/>
          <p:cNvSpPr/>
          <p:nvPr>
            <p:custDataLst>
              <p:tags r:id="rId5"/>
            </p:custDataLst>
          </p:nvPr>
        </p:nvSpPr>
        <p:spPr>
          <a:xfrm>
            <a:off x="7135958" y="1337850"/>
            <a:ext cx="3965465" cy="1619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accent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如果再见不能红着眼是否还能红着脸</a:t>
            </a:r>
            <a:endParaRPr lang="zh-CN" altLang="en-US" dirty="0">
              <a:solidFill>
                <a:schemeClr val="accent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accent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就像那年匆促刻下永远一起那样美丽的谣言</a:t>
            </a:r>
            <a:endParaRPr lang="zh-CN" altLang="en-US" dirty="0">
              <a:solidFill>
                <a:schemeClr val="accent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sp>
        <p:nvSpPr>
          <p:cNvPr id="9" name="MH_Other_5"/>
          <p:cNvSpPr txBox="1"/>
          <p:nvPr>
            <p:custDataLst>
              <p:tags r:id="rId6"/>
            </p:custDataLst>
          </p:nvPr>
        </p:nvSpPr>
        <p:spPr>
          <a:xfrm>
            <a:off x="1013904" y="4258231"/>
            <a:ext cx="384827" cy="289108"/>
          </a:xfrm>
          <a:custGeom>
            <a:avLst/>
            <a:gdLst/>
            <a:ahLst/>
            <a:cxnLst/>
            <a:rect l="l" t="t" r="r" b="b"/>
            <a:pathLst>
              <a:path w="312502" h="234925">
                <a:moveTo>
                  <a:pt x="282402" y="0"/>
                </a:moveTo>
                <a:cubicBezTo>
                  <a:pt x="289496" y="0"/>
                  <a:pt x="295226" y="273"/>
                  <a:pt x="299591" y="819"/>
                </a:cubicBezTo>
                <a:cubicBezTo>
                  <a:pt x="303957" y="1364"/>
                  <a:pt x="307163" y="2387"/>
                  <a:pt x="309209" y="3888"/>
                </a:cubicBezTo>
                <a:cubicBezTo>
                  <a:pt x="311256" y="5389"/>
                  <a:pt x="312347" y="7231"/>
                  <a:pt x="312484" y="9413"/>
                </a:cubicBezTo>
                <a:cubicBezTo>
                  <a:pt x="312620" y="11596"/>
                  <a:pt x="312006" y="14188"/>
                  <a:pt x="310642" y="17190"/>
                </a:cubicBezTo>
                <a:lnTo>
                  <a:pt x="262756" y="128922"/>
                </a:lnTo>
                <a:lnTo>
                  <a:pt x="262756" y="192360"/>
                </a:lnTo>
                <a:cubicBezTo>
                  <a:pt x="262756" y="201637"/>
                  <a:pt x="261733" y="209072"/>
                  <a:pt x="259687" y="214666"/>
                </a:cubicBezTo>
                <a:cubicBezTo>
                  <a:pt x="257640" y="220259"/>
                  <a:pt x="254503" y="224557"/>
                  <a:pt x="250273" y="227558"/>
                </a:cubicBezTo>
                <a:cubicBezTo>
                  <a:pt x="246044" y="230559"/>
                  <a:pt x="240587" y="232538"/>
                  <a:pt x="233902" y="233493"/>
                </a:cubicBezTo>
                <a:cubicBezTo>
                  <a:pt x="227217" y="234448"/>
                  <a:pt x="219509" y="234925"/>
                  <a:pt x="210778" y="234925"/>
                </a:cubicBezTo>
                <a:cubicBezTo>
                  <a:pt x="201774" y="234925"/>
                  <a:pt x="194134" y="234448"/>
                  <a:pt x="187859" y="233493"/>
                </a:cubicBezTo>
                <a:cubicBezTo>
                  <a:pt x="181583" y="232538"/>
                  <a:pt x="176399" y="230559"/>
                  <a:pt x="172306" y="227558"/>
                </a:cubicBezTo>
                <a:cubicBezTo>
                  <a:pt x="168213" y="224557"/>
                  <a:pt x="165280" y="220259"/>
                  <a:pt x="163507" y="214666"/>
                </a:cubicBezTo>
                <a:cubicBezTo>
                  <a:pt x="161733" y="209072"/>
                  <a:pt x="160846" y="201637"/>
                  <a:pt x="160846" y="192360"/>
                </a:cubicBezTo>
                <a:cubicBezTo>
                  <a:pt x="160846" y="181992"/>
                  <a:pt x="161324" y="172442"/>
                  <a:pt x="162279" y="163711"/>
                </a:cubicBezTo>
                <a:cubicBezTo>
                  <a:pt x="163234" y="154980"/>
                  <a:pt x="164803" y="146658"/>
                  <a:pt x="166985" y="138745"/>
                </a:cubicBezTo>
                <a:cubicBezTo>
                  <a:pt x="169168" y="130832"/>
                  <a:pt x="172101" y="123192"/>
                  <a:pt x="175785" y="115825"/>
                </a:cubicBezTo>
                <a:cubicBezTo>
                  <a:pt x="179468" y="108458"/>
                  <a:pt x="183902" y="100955"/>
                  <a:pt x="189086" y="93315"/>
                </a:cubicBezTo>
                <a:lnTo>
                  <a:pt x="241065" y="15143"/>
                </a:lnTo>
                <a:cubicBezTo>
                  <a:pt x="242975" y="12415"/>
                  <a:pt x="244953" y="10095"/>
                  <a:pt x="246999" y="8186"/>
                </a:cubicBezTo>
                <a:cubicBezTo>
                  <a:pt x="249046" y="6276"/>
                  <a:pt x="251638" y="4707"/>
                  <a:pt x="254775" y="3479"/>
                </a:cubicBezTo>
                <a:cubicBezTo>
                  <a:pt x="257913" y="2251"/>
                  <a:pt x="261665" y="1364"/>
                  <a:pt x="266031" y="819"/>
                </a:cubicBezTo>
                <a:cubicBezTo>
                  <a:pt x="270396" y="273"/>
                  <a:pt x="275853" y="0"/>
                  <a:pt x="282402" y="0"/>
                </a:cubicBezTo>
                <a:close/>
                <a:moveTo>
                  <a:pt x="121556" y="0"/>
                </a:moveTo>
                <a:cubicBezTo>
                  <a:pt x="128650" y="0"/>
                  <a:pt x="134380" y="273"/>
                  <a:pt x="138745" y="819"/>
                </a:cubicBezTo>
                <a:cubicBezTo>
                  <a:pt x="143111" y="1364"/>
                  <a:pt x="146385" y="2387"/>
                  <a:pt x="148568" y="3888"/>
                </a:cubicBezTo>
                <a:cubicBezTo>
                  <a:pt x="150751" y="5389"/>
                  <a:pt x="151842" y="7231"/>
                  <a:pt x="151842" y="9413"/>
                </a:cubicBezTo>
                <a:cubicBezTo>
                  <a:pt x="151842" y="11596"/>
                  <a:pt x="151296" y="14188"/>
                  <a:pt x="150205" y="17190"/>
                </a:cubicBezTo>
                <a:lnTo>
                  <a:pt x="101910" y="128922"/>
                </a:lnTo>
                <a:lnTo>
                  <a:pt x="101910" y="192360"/>
                </a:lnTo>
                <a:cubicBezTo>
                  <a:pt x="101910" y="201637"/>
                  <a:pt x="100887" y="209072"/>
                  <a:pt x="98841" y="214666"/>
                </a:cubicBezTo>
                <a:cubicBezTo>
                  <a:pt x="96794" y="220259"/>
                  <a:pt x="93657" y="224557"/>
                  <a:pt x="89427" y="227558"/>
                </a:cubicBezTo>
                <a:cubicBezTo>
                  <a:pt x="85198" y="230559"/>
                  <a:pt x="79809" y="232538"/>
                  <a:pt x="73261" y="233493"/>
                </a:cubicBezTo>
                <a:cubicBezTo>
                  <a:pt x="66712" y="234448"/>
                  <a:pt x="58936" y="234925"/>
                  <a:pt x="49932" y="234925"/>
                </a:cubicBezTo>
                <a:cubicBezTo>
                  <a:pt x="40928" y="234925"/>
                  <a:pt x="33288" y="234448"/>
                  <a:pt x="27013" y="233493"/>
                </a:cubicBezTo>
                <a:cubicBezTo>
                  <a:pt x="20737" y="232538"/>
                  <a:pt x="15621" y="230559"/>
                  <a:pt x="11665" y="227558"/>
                </a:cubicBezTo>
                <a:cubicBezTo>
                  <a:pt x="7708" y="224557"/>
                  <a:pt x="4775" y="220259"/>
                  <a:pt x="2865" y="214666"/>
                </a:cubicBezTo>
                <a:cubicBezTo>
                  <a:pt x="955" y="209072"/>
                  <a:pt x="0" y="201637"/>
                  <a:pt x="0" y="192360"/>
                </a:cubicBezTo>
                <a:cubicBezTo>
                  <a:pt x="0" y="181992"/>
                  <a:pt x="478" y="172442"/>
                  <a:pt x="1433" y="163711"/>
                </a:cubicBezTo>
                <a:cubicBezTo>
                  <a:pt x="2388" y="154980"/>
                  <a:pt x="3957" y="146658"/>
                  <a:pt x="6139" y="138745"/>
                </a:cubicBezTo>
                <a:cubicBezTo>
                  <a:pt x="8322" y="130832"/>
                  <a:pt x="11255" y="123192"/>
                  <a:pt x="14939" y="115825"/>
                </a:cubicBezTo>
                <a:cubicBezTo>
                  <a:pt x="18622" y="108458"/>
                  <a:pt x="23056" y="100955"/>
                  <a:pt x="28240" y="93315"/>
                </a:cubicBezTo>
                <a:lnTo>
                  <a:pt x="80628" y="15143"/>
                </a:lnTo>
                <a:cubicBezTo>
                  <a:pt x="82538" y="12415"/>
                  <a:pt x="84516" y="10095"/>
                  <a:pt x="86562" y="8186"/>
                </a:cubicBezTo>
                <a:cubicBezTo>
                  <a:pt x="88609" y="6276"/>
                  <a:pt x="91201" y="4707"/>
                  <a:pt x="94339" y="3479"/>
                </a:cubicBezTo>
                <a:cubicBezTo>
                  <a:pt x="97477" y="2251"/>
                  <a:pt x="101228" y="1364"/>
                  <a:pt x="105594" y="819"/>
                </a:cubicBezTo>
                <a:cubicBezTo>
                  <a:pt x="109959" y="273"/>
                  <a:pt x="115280" y="0"/>
                  <a:pt x="121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MH_Other_6"/>
          <p:cNvSpPr txBox="1"/>
          <p:nvPr>
            <p:custDataLst>
              <p:tags r:id="rId7"/>
            </p:custDataLst>
          </p:nvPr>
        </p:nvSpPr>
        <p:spPr>
          <a:xfrm>
            <a:off x="6667134" y="1441383"/>
            <a:ext cx="384827" cy="289108"/>
          </a:xfrm>
          <a:custGeom>
            <a:avLst/>
            <a:gdLst/>
            <a:ahLst/>
            <a:cxnLst/>
            <a:rect l="l" t="t" r="r" b="b"/>
            <a:pathLst>
              <a:path w="312502" h="234925">
                <a:moveTo>
                  <a:pt x="282402" y="0"/>
                </a:moveTo>
                <a:cubicBezTo>
                  <a:pt x="289496" y="0"/>
                  <a:pt x="295226" y="273"/>
                  <a:pt x="299591" y="818"/>
                </a:cubicBezTo>
                <a:cubicBezTo>
                  <a:pt x="303957" y="1364"/>
                  <a:pt x="307163" y="2387"/>
                  <a:pt x="309210" y="3888"/>
                </a:cubicBezTo>
                <a:cubicBezTo>
                  <a:pt x="311256" y="5389"/>
                  <a:pt x="312347" y="7230"/>
                  <a:pt x="312484" y="9413"/>
                </a:cubicBezTo>
                <a:cubicBezTo>
                  <a:pt x="312620" y="11596"/>
                  <a:pt x="312006" y="14188"/>
                  <a:pt x="310642" y="17190"/>
                </a:cubicBezTo>
                <a:lnTo>
                  <a:pt x="262757" y="128922"/>
                </a:lnTo>
                <a:lnTo>
                  <a:pt x="262757" y="192360"/>
                </a:lnTo>
                <a:cubicBezTo>
                  <a:pt x="262757" y="201637"/>
                  <a:pt x="261733" y="209072"/>
                  <a:pt x="259687" y="214666"/>
                </a:cubicBezTo>
                <a:cubicBezTo>
                  <a:pt x="257641" y="220259"/>
                  <a:pt x="254503" y="224557"/>
                  <a:pt x="250274" y="227558"/>
                </a:cubicBezTo>
                <a:cubicBezTo>
                  <a:pt x="246044" y="230559"/>
                  <a:pt x="240587" y="232538"/>
                  <a:pt x="233902" y="233493"/>
                </a:cubicBezTo>
                <a:cubicBezTo>
                  <a:pt x="227218" y="234448"/>
                  <a:pt x="219510" y="234925"/>
                  <a:pt x="210778" y="234925"/>
                </a:cubicBezTo>
                <a:cubicBezTo>
                  <a:pt x="201774" y="234925"/>
                  <a:pt x="194134" y="234448"/>
                  <a:pt x="187859" y="233493"/>
                </a:cubicBezTo>
                <a:cubicBezTo>
                  <a:pt x="181583" y="232538"/>
                  <a:pt x="176399" y="230559"/>
                  <a:pt x="172306" y="227558"/>
                </a:cubicBezTo>
                <a:cubicBezTo>
                  <a:pt x="168213" y="224557"/>
                  <a:pt x="165280" y="220259"/>
                  <a:pt x="163507" y="214666"/>
                </a:cubicBezTo>
                <a:cubicBezTo>
                  <a:pt x="161733" y="209072"/>
                  <a:pt x="160846" y="201637"/>
                  <a:pt x="160846" y="192360"/>
                </a:cubicBezTo>
                <a:cubicBezTo>
                  <a:pt x="160846" y="181992"/>
                  <a:pt x="161324" y="172442"/>
                  <a:pt x="162279" y="163711"/>
                </a:cubicBezTo>
                <a:cubicBezTo>
                  <a:pt x="163234" y="154980"/>
                  <a:pt x="164803" y="146658"/>
                  <a:pt x="166986" y="138745"/>
                </a:cubicBezTo>
                <a:cubicBezTo>
                  <a:pt x="169168" y="130832"/>
                  <a:pt x="172102" y="123192"/>
                  <a:pt x="175785" y="115825"/>
                </a:cubicBezTo>
                <a:cubicBezTo>
                  <a:pt x="179469" y="108458"/>
                  <a:pt x="183902" y="100955"/>
                  <a:pt x="189087" y="93315"/>
                </a:cubicBezTo>
                <a:lnTo>
                  <a:pt x="241065" y="15143"/>
                </a:lnTo>
                <a:cubicBezTo>
                  <a:pt x="242975" y="12415"/>
                  <a:pt x="244953" y="10095"/>
                  <a:pt x="246999" y="8185"/>
                </a:cubicBezTo>
                <a:cubicBezTo>
                  <a:pt x="249046" y="6275"/>
                  <a:pt x="251638" y="4707"/>
                  <a:pt x="254776" y="3479"/>
                </a:cubicBezTo>
                <a:cubicBezTo>
                  <a:pt x="257913" y="2251"/>
                  <a:pt x="261665" y="1364"/>
                  <a:pt x="266031" y="818"/>
                </a:cubicBezTo>
                <a:cubicBezTo>
                  <a:pt x="270396" y="273"/>
                  <a:pt x="275853" y="0"/>
                  <a:pt x="282402" y="0"/>
                </a:cubicBezTo>
                <a:close/>
                <a:moveTo>
                  <a:pt x="121556" y="0"/>
                </a:moveTo>
                <a:cubicBezTo>
                  <a:pt x="128650" y="0"/>
                  <a:pt x="134380" y="273"/>
                  <a:pt x="138746" y="818"/>
                </a:cubicBezTo>
                <a:cubicBezTo>
                  <a:pt x="143111" y="1364"/>
                  <a:pt x="146385" y="2387"/>
                  <a:pt x="148568" y="3888"/>
                </a:cubicBezTo>
                <a:cubicBezTo>
                  <a:pt x="150751" y="5389"/>
                  <a:pt x="151842" y="7230"/>
                  <a:pt x="151842" y="9413"/>
                </a:cubicBezTo>
                <a:cubicBezTo>
                  <a:pt x="151842" y="11596"/>
                  <a:pt x="151297" y="14188"/>
                  <a:pt x="150205" y="17190"/>
                </a:cubicBezTo>
                <a:lnTo>
                  <a:pt x="101911" y="128922"/>
                </a:lnTo>
                <a:lnTo>
                  <a:pt x="101911" y="192360"/>
                </a:lnTo>
                <a:cubicBezTo>
                  <a:pt x="101911" y="201637"/>
                  <a:pt x="100887" y="209072"/>
                  <a:pt x="98841" y="214666"/>
                </a:cubicBezTo>
                <a:cubicBezTo>
                  <a:pt x="96795" y="220259"/>
                  <a:pt x="93657" y="224557"/>
                  <a:pt x="89428" y="227558"/>
                </a:cubicBezTo>
                <a:cubicBezTo>
                  <a:pt x="85198" y="230559"/>
                  <a:pt x="79810" y="232538"/>
                  <a:pt x="73261" y="233493"/>
                </a:cubicBezTo>
                <a:cubicBezTo>
                  <a:pt x="66713" y="234448"/>
                  <a:pt x="58936" y="234925"/>
                  <a:pt x="49932" y="234925"/>
                </a:cubicBezTo>
                <a:cubicBezTo>
                  <a:pt x="40928" y="234925"/>
                  <a:pt x="33288" y="234448"/>
                  <a:pt x="27013" y="233493"/>
                </a:cubicBezTo>
                <a:cubicBezTo>
                  <a:pt x="20737" y="232538"/>
                  <a:pt x="15621" y="230559"/>
                  <a:pt x="11665" y="227558"/>
                </a:cubicBezTo>
                <a:cubicBezTo>
                  <a:pt x="7709" y="224557"/>
                  <a:pt x="4775" y="220259"/>
                  <a:pt x="2865" y="214666"/>
                </a:cubicBezTo>
                <a:cubicBezTo>
                  <a:pt x="955" y="209072"/>
                  <a:pt x="0" y="201637"/>
                  <a:pt x="0" y="192360"/>
                </a:cubicBezTo>
                <a:cubicBezTo>
                  <a:pt x="0" y="181992"/>
                  <a:pt x="478" y="172442"/>
                  <a:pt x="1433" y="163711"/>
                </a:cubicBezTo>
                <a:cubicBezTo>
                  <a:pt x="2388" y="154980"/>
                  <a:pt x="3957" y="146658"/>
                  <a:pt x="6140" y="138745"/>
                </a:cubicBezTo>
                <a:cubicBezTo>
                  <a:pt x="8322" y="130832"/>
                  <a:pt x="11256" y="123192"/>
                  <a:pt x="14939" y="115825"/>
                </a:cubicBezTo>
                <a:cubicBezTo>
                  <a:pt x="18623" y="108458"/>
                  <a:pt x="23056" y="100955"/>
                  <a:pt x="28241" y="93315"/>
                </a:cubicBezTo>
                <a:lnTo>
                  <a:pt x="80628" y="15143"/>
                </a:lnTo>
                <a:cubicBezTo>
                  <a:pt x="82538" y="12415"/>
                  <a:pt x="84516" y="10095"/>
                  <a:pt x="86563" y="8185"/>
                </a:cubicBezTo>
                <a:cubicBezTo>
                  <a:pt x="88609" y="6275"/>
                  <a:pt x="91201" y="4707"/>
                  <a:pt x="94339" y="3479"/>
                </a:cubicBezTo>
                <a:cubicBezTo>
                  <a:pt x="97477" y="2251"/>
                  <a:pt x="101228" y="1364"/>
                  <a:pt x="105594" y="818"/>
                </a:cubicBezTo>
                <a:cubicBezTo>
                  <a:pt x="109960" y="273"/>
                  <a:pt x="115280" y="0"/>
                  <a:pt x="121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MH_Text_2"/>
          <p:cNvSpPr/>
          <p:nvPr>
            <p:custDataLst>
              <p:tags r:id="rId8"/>
            </p:custDataLst>
          </p:nvPr>
        </p:nvSpPr>
        <p:spPr>
          <a:xfrm>
            <a:off x="1642910" y="4182047"/>
            <a:ext cx="3965465" cy="1619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accent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回忆亦随着时间的流动慢慢地遗忘了许多，</a:t>
            </a:r>
            <a:endParaRPr lang="en-US" altLang="zh-CN" dirty="0">
              <a:solidFill>
                <a:schemeClr val="accent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accent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那曾经熟悉的美丽容颜</a:t>
            </a:r>
            <a:endParaRPr lang="zh-CN" altLang="en-US" dirty="0">
              <a:solidFill>
                <a:schemeClr val="accent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4" b="2974"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1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" b="2487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9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/>
      <p:bldP spid="9" grpId="0" animBg="1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7" b="9977"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" b="6286"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4" b="3764"/>
          <a:stretch>
            <a:fillRect/>
          </a:stretch>
        </p:blipFill>
        <p:spPr/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206745"/>
            <a:ext cx="9931960" cy="4749775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1220740" y="4975758"/>
            <a:ext cx="6293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000">
                <a:solidFill>
                  <a:schemeClr val="accent1">
                    <a:lumMod val="75000"/>
                  </a:schemeClr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defRPr>
            </a:lvl1pPr>
          </a:lstStyle>
          <a:p>
            <a:r>
              <a:rPr lang="zh-CN" altLang="en-US" dirty="0"/>
              <a:t>岁月就象一条河，左岸是无法忘却的回忆，右岸是值得把握的青春年华，中间飞快流淌的，是年轻隐隐的伤感。</a:t>
            </a:r>
            <a:endParaRPr lang="zh-CN" altLang="en-US" dirty="0"/>
          </a:p>
        </p:txBody>
      </p:sp>
      <p:pic>
        <p:nvPicPr>
          <p:cNvPr id="27" name="图片占位符 26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854686" y="1388441"/>
            <a:ext cx="3539514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000">
                <a:solidFill>
                  <a:schemeClr val="accent1">
                    <a:lumMod val="75000"/>
                  </a:schemeClr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defRPr>
            </a:lvl1pPr>
          </a:lstStyle>
          <a:p>
            <a:pPr algn="l">
              <a:lnSpc>
                <a:spcPct val="135000"/>
              </a:lnSpc>
            </a:pPr>
            <a:r>
              <a:rPr lang="zh-CN" altLang="en-US" sz="2400" dirty="0"/>
              <a:t>年似水，岁月如歌，时间总在不经意间流逝。回忆亦随着时间的流动慢慢地遗忘了许多，那曾经熟悉的美丽容颜，也变得渐渐模糊。只剩下一些凋零的记忆，随风飘落成一地的斑驳，往昔繁华，以转变成一生落寞。</a:t>
            </a:r>
            <a:endParaRPr lang="zh-CN" altLang="en-US" sz="2400" dirty="0"/>
          </a:p>
        </p:txBody>
      </p:sp>
      <p:pic>
        <p:nvPicPr>
          <p:cNvPr id="15" name="图片占位符 14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6" r="14256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6" r="7066"/>
          <a:stretch>
            <a:fillRect/>
          </a:stretch>
        </p:blipFill>
        <p:spPr/>
      </p:pic>
      <p:pic>
        <p:nvPicPr>
          <p:cNvPr id="20" name="图片占位符 19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4" r="16634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1191491" y="4390004"/>
            <a:ext cx="9550400" cy="81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000">
                <a:solidFill>
                  <a:schemeClr val="accent1">
                    <a:lumMod val="75000"/>
                  </a:schemeClr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defRPr>
            </a:lvl1pPr>
          </a:lstStyle>
          <a:p>
            <a:r>
              <a:rPr lang="zh-CN" altLang="en-US" dirty="0"/>
              <a:t>年似水，岁月如歌，时间总在不经意间流逝。回忆亦随着时间的流动慢慢地遗忘了许多，那曾经熟悉的美丽容颜，也变得渐渐模糊。只剩下一些凋零的记忆，随风飘落成一地的斑驳</a:t>
            </a:r>
            <a:endParaRPr lang="zh-CN" altLang="en-US" dirty="0"/>
          </a:p>
        </p:txBody>
      </p:sp>
      <p:pic>
        <p:nvPicPr>
          <p:cNvPr id="15" name="图片占位符 14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1" r="12441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r="1570"/>
          <a:stretch>
            <a:fillRect/>
          </a:stretch>
        </p:blipFill>
        <p:spPr/>
      </p:pic>
      <p:pic>
        <p:nvPicPr>
          <p:cNvPr id="20" name="图片占位符 19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3" r="9003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267251" y="4053514"/>
            <a:ext cx="2707849" cy="2111153"/>
            <a:chOff x="1267251" y="4053514"/>
            <a:chExt cx="2707849" cy="2111153"/>
          </a:xfrm>
        </p:grpSpPr>
        <p:sp>
          <p:nvSpPr>
            <p:cNvPr id="29" name="文本框 28"/>
            <p:cNvSpPr txBox="1"/>
            <p:nvPr/>
          </p:nvSpPr>
          <p:spPr>
            <a:xfrm>
              <a:off x="1267251" y="4053514"/>
              <a:ext cx="20150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600" dirty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梦 想</a:t>
              </a:r>
              <a:endParaRPr lang="zh-CN" altLang="en-US" sz="3600" dirty="0"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267251" y="4779672"/>
              <a:ext cx="270784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走吧 女孩</a:t>
              </a:r>
              <a:endParaRPr lang="zh-CN" altLang="en-US" sz="1400" dirty="0"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去看红色的朝霞</a:t>
              </a:r>
              <a:endParaRPr lang="zh-CN" altLang="en-US" sz="1400" dirty="0"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带上 我的恋歌</a:t>
              </a:r>
              <a:endParaRPr lang="zh-CN" altLang="en-US" sz="1400" dirty="0"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你迎风吟唱 露水挂在发梢</a:t>
              </a:r>
              <a:endParaRPr lang="zh-CN" altLang="en-US" sz="1400" dirty="0"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166100" y="288077"/>
            <a:ext cx="3093303" cy="2188010"/>
            <a:chOff x="2988859" y="288077"/>
            <a:chExt cx="8270546" cy="2188010"/>
          </a:xfrm>
        </p:grpSpPr>
        <p:sp>
          <p:nvSpPr>
            <p:cNvPr id="31" name="文本框 30"/>
            <p:cNvSpPr txBox="1"/>
            <p:nvPr/>
          </p:nvSpPr>
          <p:spPr>
            <a:xfrm>
              <a:off x="5229952" y="288077"/>
              <a:ext cx="60294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3600" dirty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梦 想</a:t>
              </a:r>
              <a:endParaRPr lang="zh-CN" altLang="en-US" sz="3600" dirty="0"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988859" y="1091092"/>
              <a:ext cx="827054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走吧 女孩</a:t>
              </a:r>
              <a:endParaRPr lang="zh-CN" altLang="en-US" sz="1400" dirty="0"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去看红色的朝霞</a:t>
              </a:r>
              <a:endParaRPr lang="zh-CN" altLang="en-US" sz="1400" dirty="0"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带上 我的恋歌</a:t>
              </a:r>
              <a:endParaRPr lang="zh-CN" altLang="en-US" sz="1400" dirty="0"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你迎风吟唱 露水挂在发梢</a:t>
              </a:r>
              <a:endParaRPr lang="zh-CN" altLang="en-US" sz="1400" dirty="0"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0" r="18800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9" r="16649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" r="5299"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" r="5283"/>
          <a:stretch>
            <a:fillRect/>
          </a:stretch>
        </p:blipFill>
        <p:spPr/>
      </p:pic>
      <p:pic>
        <p:nvPicPr>
          <p:cNvPr id="20" name="图片占位符 19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" r="5299"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" r="5283"/>
          <a:stretch>
            <a:fillRect/>
          </a:stretch>
        </p:blipFill>
        <p:spPr/>
      </p:pic>
      <p:sp>
        <p:nvSpPr>
          <p:cNvPr id="4" name="椭圆 3"/>
          <p:cNvSpPr/>
          <p:nvPr/>
        </p:nvSpPr>
        <p:spPr>
          <a:xfrm>
            <a:off x="5268035" y="2593075"/>
            <a:ext cx="1705971" cy="1705971"/>
          </a:xfrm>
          <a:prstGeom prst="ellipse">
            <a:avLst/>
          </a:prstGeom>
          <a:solidFill>
            <a:schemeClr val="accent2">
              <a:alpha val="70000"/>
            </a:schemeClr>
          </a:solidFill>
          <a:ln w="76200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5113504" y="2929067"/>
            <a:ext cx="20150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回忆</a:t>
            </a:r>
            <a:endParaRPr lang="en-US" altLang="zh-CN" sz="36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memory</a:t>
            </a:r>
            <a:endParaRPr lang="en-US" altLang="zh-CN" sz="20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  <a:p>
            <a:pPr algn="r"/>
            <a:endParaRPr lang="zh-CN" altLang="en-US" sz="36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506834" y="4665731"/>
            <a:ext cx="4075758" cy="1061713"/>
            <a:chOff x="1506834" y="4665731"/>
            <a:chExt cx="4075758" cy="1061713"/>
          </a:xfrm>
        </p:grpSpPr>
        <p:grpSp>
          <p:nvGrpSpPr>
            <p:cNvPr id="26" name="组合 25"/>
            <p:cNvGrpSpPr/>
            <p:nvPr/>
          </p:nvGrpSpPr>
          <p:grpSpPr>
            <a:xfrm>
              <a:off x="1506834" y="4665731"/>
              <a:ext cx="1364308" cy="1061713"/>
              <a:chOff x="1791642" y="3644900"/>
              <a:chExt cx="1364308" cy="106171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1791642" y="3644900"/>
                <a:ext cx="12754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3200" dirty="0"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青 春</a:t>
                </a:r>
                <a:endParaRPr lang="zh-CN" altLang="en-US" sz="3200" dirty="0"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880542" y="4198782"/>
                <a:ext cx="1275408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YOUTH</a:t>
                </a:r>
                <a:endParaRPr lang="zh-CN" altLang="en-US" dirty="0"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</p:grpSp>
        <p:cxnSp>
          <p:nvCxnSpPr>
            <p:cNvPr id="14" name="直接连接符 13"/>
            <p:cNvCxnSpPr/>
            <p:nvPr/>
          </p:nvCxnSpPr>
          <p:spPr>
            <a:xfrm>
              <a:off x="2617142" y="5010945"/>
              <a:ext cx="0" cy="5691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2617142" y="4969151"/>
              <a:ext cx="29654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当岁月 和美丽 已成风尘中的叹息 你感伤的眼里有旧时泪滴</a:t>
              </a:r>
              <a:endParaRPr lang="zh-CN" altLang="en-US" sz="1400" dirty="0"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211242" y="5382230"/>
            <a:ext cx="4463960" cy="1061713"/>
            <a:chOff x="6211242" y="5382230"/>
            <a:chExt cx="4463960" cy="1061713"/>
          </a:xfrm>
        </p:grpSpPr>
        <p:grpSp>
          <p:nvGrpSpPr>
            <p:cNvPr id="27" name="组合 26"/>
            <p:cNvGrpSpPr/>
            <p:nvPr/>
          </p:nvGrpSpPr>
          <p:grpSpPr>
            <a:xfrm>
              <a:off x="6211242" y="5382230"/>
              <a:ext cx="1364308" cy="1061713"/>
              <a:chOff x="6071542" y="5382230"/>
              <a:chExt cx="1364308" cy="1061713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6071542" y="5382230"/>
                <a:ext cx="12754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3200" dirty="0"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青 春</a:t>
                </a:r>
                <a:endParaRPr lang="zh-CN" altLang="en-US" sz="3200" dirty="0"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6160442" y="5936112"/>
                <a:ext cx="1275408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YOUTH</a:t>
                </a:r>
                <a:endParaRPr lang="zh-CN" altLang="en-US" dirty="0"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</p:grpSp>
        <p:cxnSp>
          <p:nvCxnSpPr>
            <p:cNvPr id="21" name="直接连接符 20"/>
            <p:cNvCxnSpPr/>
            <p:nvPr/>
          </p:nvCxnSpPr>
          <p:spPr>
            <a:xfrm>
              <a:off x="7321550" y="5727444"/>
              <a:ext cx="0" cy="5691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7321550" y="5685650"/>
              <a:ext cx="33536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当岁月 和美丽 已成风尘中的叹息 你感伤的眼里有旧时泪滴</a:t>
              </a:r>
              <a:endParaRPr lang="zh-CN" altLang="en-US" sz="1400" dirty="0"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144538" y="728285"/>
            <a:ext cx="2221470" cy="779047"/>
            <a:chOff x="1648017" y="4934673"/>
            <a:chExt cx="2211948" cy="1458808"/>
          </a:xfrm>
        </p:grpSpPr>
        <p:sp>
          <p:nvSpPr>
            <p:cNvPr id="23" name="带形: 前凸 22"/>
            <p:cNvSpPr/>
            <p:nvPr/>
          </p:nvSpPr>
          <p:spPr>
            <a:xfrm>
              <a:off x="1648017" y="4934673"/>
              <a:ext cx="2211948" cy="1458808"/>
            </a:xfrm>
            <a:prstGeom prst="ribbon">
              <a:avLst>
                <a:gd name="adj1" fmla="val 16667"/>
                <a:gd name="adj2" fmla="val 75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371364" y="5159410"/>
              <a:ext cx="1181317" cy="1210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时光</a:t>
              </a:r>
              <a:endParaRPr lang="en-US" altLang="zh-CN" sz="36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3" b="3213"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4" b="12514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70618170058"/>
  <p:tag name="MH_LIBRARY" val="GRAPHIC"/>
  <p:tag name="MH_TYPE" val="Other"/>
  <p:tag name="MH_ORDER" val="1"/>
</p:tagLst>
</file>

<file path=ppt/tags/tag10.xml><?xml version="1.0" encoding="utf-8"?>
<p:tagLst xmlns:p="http://schemas.openxmlformats.org/presentationml/2006/main">
  <p:tag name="MH" val="20170618170047"/>
  <p:tag name="MH_LIBRARY" val="GRAPHIC"/>
  <p:tag name="MH_TYPE" val="Other"/>
  <p:tag name="MH_ORDER" val="2"/>
</p:tagLst>
</file>

<file path=ppt/tags/tag11.xml><?xml version="1.0" encoding="utf-8"?>
<p:tagLst xmlns:p="http://schemas.openxmlformats.org/presentationml/2006/main">
  <p:tag name="MH" val="20170618170047"/>
  <p:tag name="MH_LIBRARY" val="GRAPHIC"/>
  <p:tag name="MH_TYPE" val="Other"/>
  <p:tag name="MH_ORDER" val="3"/>
</p:tagLst>
</file>

<file path=ppt/tags/tag12.xml><?xml version="1.0" encoding="utf-8"?>
<p:tagLst xmlns:p="http://schemas.openxmlformats.org/presentationml/2006/main">
  <p:tag name="MH" val="20170618170047"/>
  <p:tag name="MH_LIBRARY" val="GRAPHIC"/>
  <p:tag name="MH_TYPE" val="SubTitle"/>
  <p:tag name="MH_ORDER" val="1"/>
</p:tagLst>
</file>

<file path=ppt/tags/tag13.xml><?xml version="1.0" encoding="utf-8"?>
<p:tagLst xmlns:p="http://schemas.openxmlformats.org/presentationml/2006/main">
  <p:tag name="MH" val="20170618170047"/>
  <p:tag name="MH_LIBRARY" val="GRAPHIC"/>
  <p:tag name="MH_TYPE" val="SubTitle"/>
  <p:tag name="MH_ORDER" val="2"/>
</p:tagLst>
</file>

<file path=ppt/tags/tag14.xml><?xml version="1.0" encoding="utf-8"?>
<p:tagLst xmlns:p="http://schemas.openxmlformats.org/presentationml/2006/main">
  <p:tag name="MH" val="20170618170047"/>
  <p:tag name="MH_LIBRARY" val="GRAPHIC"/>
  <p:tag name="MH_TYPE" val="SubTitle"/>
  <p:tag name="MH_ORDER" val="3"/>
</p:tagLst>
</file>

<file path=ppt/tags/tag15.xml><?xml version="1.0" encoding="utf-8"?>
<p:tagLst xmlns:p="http://schemas.openxmlformats.org/presentationml/2006/main">
  <p:tag name="ISPRING_PRESENTATION_TITLE" val="PowerPoint 演示文稿"/>
</p:tagLst>
</file>

<file path=ppt/tags/tag2.xml><?xml version="1.0" encoding="utf-8"?>
<p:tagLst xmlns:p="http://schemas.openxmlformats.org/presentationml/2006/main">
  <p:tag name="MH" val="20170618170058"/>
  <p:tag name="MH_LIBRARY" val="GRAPHIC"/>
  <p:tag name="MH_TYPE" val="Other"/>
  <p:tag name="MH_ORDER" val="2"/>
</p:tagLst>
</file>

<file path=ppt/tags/tag3.xml><?xml version="1.0" encoding="utf-8"?>
<p:tagLst xmlns:p="http://schemas.openxmlformats.org/presentationml/2006/main">
  <p:tag name="MH" val="20170618170058"/>
  <p:tag name="MH_LIBRARY" val="GRAPHIC"/>
  <p:tag name="MH_TYPE" val="Other"/>
  <p:tag name="MH_ORDER" val="3"/>
</p:tagLst>
</file>

<file path=ppt/tags/tag4.xml><?xml version="1.0" encoding="utf-8"?>
<p:tagLst xmlns:p="http://schemas.openxmlformats.org/presentationml/2006/main">
  <p:tag name="MH" val="20170618170058"/>
  <p:tag name="MH_LIBRARY" val="GRAPHIC"/>
  <p:tag name="MH_TYPE" val="Other"/>
  <p:tag name="MH_ORDER" val="4"/>
</p:tagLst>
</file>

<file path=ppt/tags/tag5.xml><?xml version="1.0" encoding="utf-8"?>
<p:tagLst xmlns:p="http://schemas.openxmlformats.org/presentationml/2006/main">
  <p:tag name="MH" val="20170618170058"/>
  <p:tag name="MH_LIBRARY" val="GRAPHIC"/>
  <p:tag name="MH_TYPE" val="Text"/>
  <p:tag name="MH_ORDER" val="1"/>
</p:tagLst>
</file>

<file path=ppt/tags/tag6.xml><?xml version="1.0" encoding="utf-8"?>
<p:tagLst xmlns:p="http://schemas.openxmlformats.org/presentationml/2006/main">
  <p:tag name="MH" val="20170618170058"/>
  <p:tag name="MH_LIBRARY" val="GRAPHIC"/>
  <p:tag name="MH_TYPE" val="Other"/>
  <p:tag name="MH_ORDER" val="5"/>
</p:tagLst>
</file>

<file path=ppt/tags/tag7.xml><?xml version="1.0" encoding="utf-8"?>
<p:tagLst xmlns:p="http://schemas.openxmlformats.org/presentationml/2006/main">
  <p:tag name="MH" val="20170618170058"/>
  <p:tag name="MH_LIBRARY" val="GRAPHIC"/>
  <p:tag name="MH_TYPE" val="Other"/>
  <p:tag name="MH_ORDER" val="6"/>
</p:tagLst>
</file>

<file path=ppt/tags/tag8.xml><?xml version="1.0" encoding="utf-8"?>
<p:tagLst xmlns:p="http://schemas.openxmlformats.org/presentationml/2006/main">
  <p:tag name="MH" val="20170618170058"/>
  <p:tag name="MH_LIBRARY" val="GRAPHIC"/>
  <p:tag name="MH_TYPE" val="Text"/>
  <p:tag name="MH_ORDER" val="2"/>
</p:tagLst>
</file>

<file path=ppt/tags/tag9.xml><?xml version="1.0" encoding="utf-8"?>
<p:tagLst xmlns:p="http://schemas.openxmlformats.org/presentationml/2006/main">
  <p:tag name="MH" val="20170618170047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Office 主题">
  <a:themeElements>
    <a:clrScheme name="行云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2000" dirty="0" smtClean="0">
            <a:solidFill>
              <a:schemeClr val="bg1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1440</Words>
  <Application>WPS 演示</Application>
  <PresentationFormat>宽屏</PresentationFormat>
  <Paragraphs>128</Paragraphs>
  <Slides>20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宋体</vt:lpstr>
      <vt:lpstr>Wingdings</vt:lpstr>
      <vt:lpstr>汉仪喵魂体W</vt:lpstr>
      <vt:lpstr>微软雅黑</vt:lpstr>
      <vt:lpstr>Arial Unicode MS</vt:lpstr>
      <vt:lpstr>等线</vt:lpstr>
      <vt:lpstr>华文细黑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WPS_1715560161</cp:lastModifiedBy>
  <cp:revision>36</cp:revision>
  <dcterms:created xsi:type="dcterms:W3CDTF">2017-06-18T06:23:00Z</dcterms:created>
  <dcterms:modified xsi:type="dcterms:W3CDTF">2025-05-22T01:53:30Z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35FFB883FBD04EFF85ACBF1BBC977EA8_12</vt:lpwstr>
  </property>
  <property fmtid="{D5CDD505-2E9C-101B-9397-08002B2CF9AE}" pid="3" name="KSOProductBuildVer">
    <vt:lpwstr>2052-12.1.0.21171</vt:lpwstr>
  </property>
</Properties>
</file>