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3"/>
  </p:sldMasterIdLst>
  <p:notesMasterIdLst>
    <p:notesMasterId r:id="rId5"/>
  </p:notesMasterIdLst>
  <p:handoutMasterIdLst>
    <p:handoutMasterId r:id="rId29"/>
  </p:handoutMasterIdLst>
  <p:sldIdLst>
    <p:sldId id="256" r:id="rId4"/>
    <p:sldId id="257" r:id="rId6"/>
    <p:sldId id="258" r:id="rId7"/>
    <p:sldId id="259" r:id="rId8"/>
    <p:sldId id="260" r:id="rId9"/>
    <p:sldId id="261" r:id="rId10"/>
    <p:sldId id="262" r:id="rId11"/>
    <p:sldId id="263" r:id="rId12"/>
    <p:sldId id="281" r:id="rId13"/>
    <p:sldId id="264" r:id="rId14"/>
    <p:sldId id="265" r:id="rId15"/>
    <p:sldId id="266" r:id="rId16"/>
    <p:sldId id="267" r:id="rId17"/>
    <p:sldId id="282" r:id="rId18"/>
    <p:sldId id="268" r:id="rId19"/>
    <p:sldId id="269" r:id="rId20"/>
    <p:sldId id="270" r:id="rId21"/>
    <p:sldId id="271" r:id="rId22"/>
    <p:sldId id="283" r:id="rId23"/>
    <p:sldId id="272" r:id="rId24"/>
    <p:sldId id="273" r:id="rId25"/>
    <p:sldId id="276" r:id="rId26"/>
    <p:sldId id="275" r:id="rId27"/>
    <p:sldId id="284" r:id="rId28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654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3" Type="http://schemas.openxmlformats.org/officeDocument/2006/relationships/tags" Target="tags/tag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9" Type="http://schemas.openxmlformats.org/officeDocument/2006/relationships/handoutMaster" Target="handoutMasters/handoutMaster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F9C37-37E8-4E87-8E52-1BA05B9ADF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E72CA4-A9CF-4EB4-ACAA-2FA92244865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random/>
      </p:transition>
    </mc:Choice>
    <mc:Fallback>
      <p:transition spd="slow" advTm="3000">
        <p:random/>
      </p:transition>
    </mc:Fallback>
  </mc:AlternateContent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random/>
      </p:transition>
    </mc:Choice>
    <mc:Fallback>
      <p:transition spd="slow" advTm="3000">
        <p:random/>
      </p:transition>
    </mc:Fallback>
  </mc:AlternateContent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random/>
      </p:transition>
    </mc:Choice>
    <mc:Fallback>
      <p:transition spd="slow" advTm="3000">
        <p:random/>
      </p:transition>
    </mc:Fallback>
  </mc:AlternateContent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FE092-F89F-40F2-A16D-7A021A2414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3A1FA-06AB-4560-91DF-640C53519CC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slow" p14:dur="2000" advTm="3000">
        <p:random/>
      </p:transition>
    </mc:Choice>
    <mc:Fallback>
      <p:transition spd="slow" advTm="3000">
        <p:random/>
      </p:transition>
    </mc:Fallback>
  </mc:AlternateConten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1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23.png"/><Relationship Id="rId3" Type="http://schemas.openxmlformats.org/officeDocument/2006/relationships/image" Target="../media/image12.png"/><Relationship Id="rId2" Type="http://schemas.openxmlformats.org/officeDocument/2006/relationships/image" Target="../media/image22.png"/><Relationship Id="rId1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5262826" y="265176"/>
            <a:ext cx="6327648" cy="6327648"/>
          </a:xfrm>
          <a:prstGeom prst="ellipse">
            <a:avLst/>
          </a:prstGeom>
          <a:solidFill>
            <a:srgbClr val="EFEBE0"/>
          </a:solidFill>
          <a:ln>
            <a:noFill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7831578" y="768096"/>
            <a:ext cx="3860191" cy="6858000"/>
          </a:xfrm>
          <a:prstGeom prst="ellipse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6156202" y="1042987"/>
            <a:ext cx="2857500" cy="238601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417002" y="2818351"/>
            <a:ext cx="1031051" cy="291361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CN" altLang="en-US" sz="5500" dirty="0">
                <a:solidFill>
                  <a:srgbClr val="54402C"/>
                </a:solidFill>
                <a:cs typeface="+mn-ea"/>
                <a:sym typeface="+mn-lt"/>
              </a:rPr>
              <a:t>春暖花开</a:t>
            </a:r>
            <a:endParaRPr lang="zh-CN" altLang="en-US" sz="5500" dirty="0">
              <a:solidFill>
                <a:srgbClr val="54402C"/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800642" y="1160387"/>
            <a:ext cx="1200329" cy="432426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6600" dirty="0">
                <a:solidFill>
                  <a:srgbClr val="54402C"/>
                </a:solidFill>
                <a:cs typeface="+mn-ea"/>
                <a:sym typeface="+mn-lt"/>
              </a:rPr>
              <a:t>创意中国风</a:t>
            </a:r>
            <a:endParaRPr lang="zh-CN" altLang="en-US" sz="6600" dirty="0">
              <a:solidFill>
                <a:srgbClr val="54402C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029557" y="4608576"/>
            <a:ext cx="646331" cy="161037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000" dirty="0">
                <a:solidFill>
                  <a:srgbClr val="C00000"/>
                </a:solidFill>
                <a:cs typeface="+mn-ea"/>
                <a:sym typeface="+mn-lt"/>
              </a:rPr>
              <a:t>第一</a:t>
            </a:r>
            <a:r>
              <a:rPr lang="en-US" altLang="zh-CN" sz="3000" dirty="0">
                <a:solidFill>
                  <a:srgbClr val="C00000"/>
                </a:solidFill>
                <a:cs typeface="+mn-ea"/>
                <a:sym typeface="+mn-lt"/>
              </a:rPr>
              <a:t>PPT</a:t>
            </a:r>
            <a:endParaRPr lang="en-US" altLang="zh-CN" sz="3000" dirty="0">
              <a:solidFill>
                <a:srgbClr val="C00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1135641" y="1"/>
            <a:ext cx="3628571" cy="6857999"/>
          </a:xfrm>
          <a:prstGeom prst="rect">
            <a:avLst/>
          </a:prstGeom>
          <a:solidFill>
            <a:srgbClr val="EFEBE0"/>
          </a:solidFill>
          <a:ln>
            <a:solidFill>
              <a:srgbClr val="EFEBE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227701" y="1405802"/>
            <a:ext cx="1477328" cy="3693319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B18D6E"/>
                </a:solidFill>
                <a:cs typeface="+mn-ea"/>
                <a:sym typeface="+mn-lt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  <a:endParaRPr lang="zh-CN" altLang="en-US" sz="1400" dirty="0">
              <a:solidFill>
                <a:srgbClr val="B18D6E"/>
              </a:solidFill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728851" y="747762"/>
            <a:ext cx="4385816" cy="1265599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54402C"/>
                </a:solidFill>
                <a:cs typeface="+mn-ea"/>
                <a:sym typeface="+mn-lt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  <a:endParaRPr lang="zh-CN" altLang="en-US" sz="1400" dirty="0">
              <a:solidFill>
                <a:srgbClr val="54402C"/>
              </a:soli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952957" y="2584610"/>
            <a:ext cx="4385816" cy="1265599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54402C"/>
                </a:solidFill>
                <a:cs typeface="+mn-ea"/>
                <a:sym typeface="+mn-lt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  <a:endParaRPr lang="zh-CN" altLang="en-US" sz="1400" dirty="0">
              <a:solidFill>
                <a:srgbClr val="54402C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892039" y="4466320"/>
            <a:ext cx="4385816" cy="1265599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54402C"/>
                </a:solidFill>
                <a:cs typeface="+mn-ea"/>
                <a:sym typeface="+mn-lt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  <a:endParaRPr lang="zh-CN" altLang="en-US" sz="1400" dirty="0">
              <a:solidFill>
                <a:srgbClr val="54402C"/>
              </a:solidFill>
              <a:cs typeface="+mn-ea"/>
              <a:sym typeface="+mn-lt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1169093" y="3905073"/>
            <a:ext cx="3628572" cy="2960046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10468074" y="4550774"/>
            <a:ext cx="954107" cy="1015663"/>
          </a:xfrm>
          <a:prstGeom prst="rect">
            <a:avLst/>
          </a:prstGeom>
          <a:solidFill>
            <a:srgbClr val="EFEBE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6000" dirty="0">
                <a:solidFill>
                  <a:srgbClr val="54402C"/>
                </a:solidFill>
                <a:cs typeface="+mn-ea"/>
                <a:sym typeface="+mn-lt"/>
              </a:rPr>
              <a:t>叁</a:t>
            </a:r>
            <a:endParaRPr lang="zh-CN" altLang="en-US" sz="6000" dirty="0">
              <a:solidFill>
                <a:srgbClr val="54402C"/>
              </a:solidFill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800143" y="2531701"/>
            <a:ext cx="954107" cy="1015663"/>
          </a:xfrm>
          <a:prstGeom prst="rect">
            <a:avLst/>
          </a:prstGeom>
          <a:solidFill>
            <a:srgbClr val="EFEBE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6000" dirty="0">
                <a:solidFill>
                  <a:srgbClr val="54402C"/>
                </a:solidFill>
                <a:cs typeface="+mn-ea"/>
                <a:sym typeface="+mn-lt"/>
              </a:rPr>
              <a:t>贰</a:t>
            </a:r>
            <a:endParaRPr lang="zh-CN" altLang="en-US" sz="6000" dirty="0">
              <a:solidFill>
                <a:srgbClr val="54402C"/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0384666" y="787353"/>
            <a:ext cx="954107" cy="1015663"/>
          </a:xfrm>
          <a:prstGeom prst="rect">
            <a:avLst/>
          </a:prstGeom>
          <a:solidFill>
            <a:srgbClr val="EFEBE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6000" dirty="0">
                <a:solidFill>
                  <a:srgbClr val="54402C"/>
                </a:solidFill>
                <a:cs typeface="+mn-ea"/>
                <a:sym typeface="+mn-lt"/>
              </a:rPr>
              <a:t>壹</a:t>
            </a:r>
            <a:endParaRPr lang="zh-CN" altLang="en-US" sz="6000" dirty="0">
              <a:solidFill>
                <a:srgbClr val="54402C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random/>
      </p:transition>
    </mc:Choice>
    <mc:Fallback>
      <p:transition spd="slow" advTm="300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900000">
            <a:off x="5131143" y="1698727"/>
            <a:ext cx="4686383" cy="4789005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5070767" y="-14515"/>
            <a:ext cx="1157878" cy="5958115"/>
          </a:xfrm>
          <a:prstGeom prst="rect">
            <a:avLst/>
          </a:prstGeom>
          <a:solidFill>
            <a:srgbClr val="EFEBE0"/>
          </a:solidFill>
          <a:ln>
            <a:solidFill>
              <a:srgbClr val="EFEBE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74173" y="923998"/>
            <a:ext cx="60814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dirty="0">
                <a:solidFill>
                  <a:srgbClr val="54402C"/>
                </a:solidFill>
                <a:cs typeface="+mn-ea"/>
                <a:sym typeface="+mn-lt"/>
              </a:rPr>
              <a:t>请输入你的题目</a:t>
            </a:r>
            <a:endParaRPr lang="zh-CN" altLang="en-US" sz="4000" dirty="0">
              <a:solidFill>
                <a:srgbClr val="54402C"/>
              </a:solidFill>
              <a:cs typeface="+mn-ea"/>
              <a:sym typeface="+mn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601222" y="1183671"/>
            <a:ext cx="1231550" cy="3719977"/>
            <a:chOff x="601222" y="1183671"/>
            <a:chExt cx="1231550" cy="3719977"/>
          </a:xfrm>
        </p:grpSpPr>
        <p:grpSp>
          <p:nvGrpSpPr>
            <p:cNvPr id="6" name="组合 5"/>
            <p:cNvGrpSpPr/>
            <p:nvPr/>
          </p:nvGrpSpPr>
          <p:grpSpPr>
            <a:xfrm>
              <a:off x="601222" y="1183671"/>
              <a:ext cx="1108879" cy="1108879"/>
              <a:chOff x="1963334" y="2190000"/>
              <a:chExt cx="1108879" cy="1108879"/>
            </a:xfrm>
          </p:grpSpPr>
          <p:sp>
            <p:nvSpPr>
              <p:cNvPr id="7" name="文本框 6"/>
              <p:cNvSpPr txBox="1"/>
              <p:nvPr/>
            </p:nvSpPr>
            <p:spPr>
              <a:xfrm>
                <a:off x="2040721" y="2193067"/>
                <a:ext cx="954107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0" dirty="0">
                    <a:solidFill>
                      <a:srgbClr val="54402C"/>
                    </a:solidFill>
                    <a:cs typeface="+mn-ea"/>
                    <a:sym typeface="+mn-lt"/>
                  </a:rPr>
                  <a:t>壹</a:t>
                </a:r>
                <a:endParaRPr lang="zh-CN" altLang="en-US" sz="6000" dirty="0">
                  <a:solidFill>
                    <a:srgbClr val="54402C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1963334" y="2190000"/>
                <a:ext cx="1108879" cy="1108879"/>
              </a:xfrm>
              <a:prstGeom prst="ellipse">
                <a:avLst/>
              </a:prstGeom>
              <a:noFill/>
              <a:ln>
                <a:solidFill>
                  <a:srgbClr val="B18D6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54402C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678610" y="2492583"/>
              <a:ext cx="1154162" cy="241106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54402C"/>
                  </a:solidFill>
                  <a:cs typeface="+mn-ea"/>
                  <a:sym typeface="+mn-lt"/>
                </a:rPr>
                <a:t>请在此处添加详细描述文本，尽量与标题文本语言风格相符合，语言描述尽量简洁生动。</a:t>
              </a:r>
              <a:endParaRPr lang="zh-CN" altLang="en-US" sz="1400" dirty="0">
                <a:solidFill>
                  <a:srgbClr val="54402C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003450" y="1183671"/>
            <a:ext cx="1231550" cy="3757918"/>
            <a:chOff x="3003450" y="1183671"/>
            <a:chExt cx="1231550" cy="3757918"/>
          </a:xfrm>
        </p:grpSpPr>
        <p:grpSp>
          <p:nvGrpSpPr>
            <p:cNvPr id="10" name="组合 9"/>
            <p:cNvGrpSpPr/>
            <p:nvPr/>
          </p:nvGrpSpPr>
          <p:grpSpPr>
            <a:xfrm>
              <a:off x="3003450" y="1183671"/>
              <a:ext cx="1108879" cy="1108879"/>
              <a:chOff x="1963334" y="2190000"/>
              <a:chExt cx="1108879" cy="1108879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2040721" y="2193067"/>
                <a:ext cx="954107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0" dirty="0">
                    <a:solidFill>
                      <a:srgbClr val="54402C"/>
                    </a:solidFill>
                    <a:cs typeface="+mn-ea"/>
                    <a:sym typeface="+mn-lt"/>
                  </a:rPr>
                  <a:t>贰</a:t>
                </a:r>
                <a:endParaRPr lang="zh-CN" altLang="en-US" sz="6000" dirty="0">
                  <a:solidFill>
                    <a:srgbClr val="54402C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1963334" y="2190000"/>
                <a:ext cx="1108879" cy="1108879"/>
              </a:xfrm>
              <a:prstGeom prst="ellipse">
                <a:avLst/>
              </a:prstGeom>
              <a:noFill/>
              <a:ln>
                <a:solidFill>
                  <a:srgbClr val="B18D6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54402C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3080838" y="2496553"/>
              <a:ext cx="1154162" cy="244503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54402C"/>
                  </a:solidFill>
                  <a:cs typeface="+mn-ea"/>
                  <a:sym typeface="+mn-lt"/>
                </a:rPr>
                <a:t>请在此处添加详细描述文本，尽量与标题文本语言风格相符合，语言描述尽量简洁生动。</a:t>
              </a:r>
              <a:endParaRPr lang="zh-CN" altLang="en-US" sz="1400" dirty="0">
                <a:solidFill>
                  <a:srgbClr val="54402C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032584" y="1183671"/>
            <a:ext cx="1231550" cy="3719977"/>
            <a:chOff x="8032584" y="1183671"/>
            <a:chExt cx="1231550" cy="3719977"/>
          </a:xfrm>
        </p:grpSpPr>
        <p:grpSp>
          <p:nvGrpSpPr>
            <p:cNvPr id="14" name="组合 13"/>
            <p:cNvGrpSpPr/>
            <p:nvPr/>
          </p:nvGrpSpPr>
          <p:grpSpPr>
            <a:xfrm>
              <a:off x="8032584" y="1183671"/>
              <a:ext cx="1108879" cy="1108879"/>
              <a:chOff x="1963334" y="2190000"/>
              <a:chExt cx="1108879" cy="1108879"/>
            </a:xfrm>
          </p:grpSpPr>
          <p:sp>
            <p:nvSpPr>
              <p:cNvPr id="15" name="文本框 14"/>
              <p:cNvSpPr txBox="1"/>
              <p:nvPr/>
            </p:nvSpPr>
            <p:spPr>
              <a:xfrm>
                <a:off x="2040721" y="2193067"/>
                <a:ext cx="954107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0" dirty="0">
                    <a:solidFill>
                      <a:srgbClr val="54402C"/>
                    </a:solidFill>
                    <a:cs typeface="+mn-ea"/>
                    <a:sym typeface="+mn-lt"/>
                  </a:rPr>
                  <a:t>叁</a:t>
                </a:r>
                <a:endParaRPr lang="zh-CN" altLang="en-US" sz="6000" dirty="0">
                  <a:solidFill>
                    <a:srgbClr val="54402C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1963334" y="2190000"/>
                <a:ext cx="1108879" cy="1108879"/>
              </a:xfrm>
              <a:prstGeom prst="ellipse">
                <a:avLst/>
              </a:prstGeom>
              <a:noFill/>
              <a:ln>
                <a:solidFill>
                  <a:srgbClr val="B18D6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54402C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8109972" y="2492583"/>
              <a:ext cx="1154162" cy="241106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54402C"/>
                  </a:solidFill>
                  <a:cs typeface="+mn-ea"/>
                  <a:sym typeface="+mn-lt"/>
                </a:rPr>
                <a:t>请在此处添加详细描述文本，尽量与标题文本语言风格相符合，语言描述尽量简洁生动。</a:t>
              </a:r>
              <a:endParaRPr lang="zh-CN" altLang="en-US" sz="1400" dirty="0">
                <a:solidFill>
                  <a:srgbClr val="54402C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0434812" y="1183671"/>
            <a:ext cx="1231550" cy="3757918"/>
            <a:chOff x="10434812" y="1183671"/>
            <a:chExt cx="1231550" cy="3757918"/>
          </a:xfrm>
        </p:grpSpPr>
        <p:grpSp>
          <p:nvGrpSpPr>
            <p:cNvPr id="18" name="组合 17"/>
            <p:cNvGrpSpPr/>
            <p:nvPr/>
          </p:nvGrpSpPr>
          <p:grpSpPr>
            <a:xfrm>
              <a:off x="10434812" y="1183671"/>
              <a:ext cx="1108879" cy="1108879"/>
              <a:chOff x="1963334" y="2190000"/>
              <a:chExt cx="1108879" cy="1108879"/>
            </a:xfrm>
          </p:grpSpPr>
          <p:sp>
            <p:nvSpPr>
              <p:cNvPr id="19" name="文本框 18"/>
              <p:cNvSpPr txBox="1"/>
              <p:nvPr/>
            </p:nvSpPr>
            <p:spPr>
              <a:xfrm>
                <a:off x="2040721" y="2193067"/>
                <a:ext cx="954107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0" dirty="0">
                    <a:solidFill>
                      <a:srgbClr val="54402C"/>
                    </a:solidFill>
                    <a:cs typeface="+mn-ea"/>
                    <a:sym typeface="+mn-lt"/>
                  </a:rPr>
                  <a:t>肆</a:t>
                </a:r>
                <a:endParaRPr lang="zh-CN" altLang="en-US" sz="6000" dirty="0">
                  <a:solidFill>
                    <a:srgbClr val="54402C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1963334" y="2190000"/>
                <a:ext cx="1108879" cy="1108879"/>
              </a:xfrm>
              <a:prstGeom prst="ellipse">
                <a:avLst/>
              </a:prstGeom>
              <a:noFill/>
              <a:ln>
                <a:solidFill>
                  <a:srgbClr val="B18D6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54402C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10512200" y="2496553"/>
              <a:ext cx="1154162" cy="244503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54402C"/>
                  </a:solidFill>
                  <a:cs typeface="+mn-ea"/>
                  <a:sym typeface="+mn-lt"/>
                </a:rPr>
                <a:t>请在此处添加详细描述文本，尽量与标题文本语言风格相符合，语言描述尽量简洁生动。</a:t>
              </a:r>
              <a:endParaRPr lang="zh-CN" altLang="en-US" sz="1400" dirty="0">
                <a:solidFill>
                  <a:srgbClr val="54402C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0927" y="266966"/>
            <a:ext cx="2677656" cy="349067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7298871" y="749300"/>
            <a:ext cx="3628571" cy="58039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矩形 7"/>
          <p:cNvSpPr/>
          <p:nvPr/>
        </p:nvSpPr>
        <p:spPr>
          <a:xfrm>
            <a:off x="7856998" y="2960316"/>
            <a:ext cx="2677656" cy="154059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B18D6E"/>
                </a:solidFill>
                <a:cs typeface="+mn-ea"/>
                <a:sym typeface="+mn-lt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  <a:endParaRPr lang="zh-CN" altLang="en-US" sz="1200" dirty="0">
              <a:solidFill>
                <a:srgbClr val="B18D6E"/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856998" y="1161296"/>
            <a:ext cx="2677656" cy="154059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B18D6E"/>
                </a:solidFill>
                <a:cs typeface="+mn-ea"/>
                <a:sym typeface="+mn-lt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  <a:endParaRPr lang="zh-CN" altLang="en-US" sz="1200" dirty="0">
              <a:solidFill>
                <a:srgbClr val="B18D6E"/>
              </a:solidFill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729939" y="3747296"/>
            <a:ext cx="3628571" cy="2019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矩形 11"/>
          <p:cNvSpPr/>
          <p:nvPr/>
        </p:nvSpPr>
        <p:spPr>
          <a:xfrm>
            <a:off x="2128637" y="3991819"/>
            <a:ext cx="2677656" cy="154059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B18D6E"/>
                </a:solidFill>
                <a:cs typeface="+mn-ea"/>
                <a:sym typeface="+mn-lt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  <a:endParaRPr lang="zh-CN" altLang="en-US" sz="1200" dirty="0">
              <a:solidFill>
                <a:srgbClr val="B18D6E"/>
              </a:solidFill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348765" y="3676345"/>
            <a:ext cx="3578677" cy="28271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random/>
      </p:transition>
    </mc:Choice>
    <mc:Fallback>
      <p:transition spd="slow" advTm="3000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3779" y="209531"/>
            <a:ext cx="2496499" cy="3254512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0" y="3429000"/>
            <a:ext cx="12192000" cy="3493520"/>
          </a:xfrm>
          <a:prstGeom prst="rect">
            <a:avLst/>
          </a:prstGeom>
          <a:solidFill>
            <a:srgbClr val="EFEBE0"/>
          </a:solidFill>
          <a:ln>
            <a:solidFill>
              <a:srgbClr val="EFEBE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585881" y="1190842"/>
            <a:ext cx="5773107" cy="1321399"/>
            <a:chOff x="5585881" y="1190842"/>
            <a:chExt cx="5773107" cy="1321399"/>
          </a:xfrm>
        </p:grpSpPr>
        <p:grpSp>
          <p:nvGrpSpPr>
            <p:cNvPr id="8" name="组合 7"/>
            <p:cNvGrpSpPr/>
            <p:nvPr/>
          </p:nvGrpSpPr>
          <p:grpSpPr>
            <a:xfrm>
              <a:off x="10250109" y="1190842"/>
              <a:ext cx="1108879" cy="1108879"/>
              <a:chOff x="1963334" y="2190000"/>
              <a:chExt cx="1108879" cy="1108879"/>
            </a:xfrm>
          </p:grpSpPr>
          <p:sp>
            <p:nvSpPr>
              <p:cNvPr id="9" name="文本框 8"/>
              <p:cNvSpPr txBox="1"/>
              <p:nvPr/>
            </p:nvSpPr>
            <p:spPr>
              <a:xfrm>
                <a:off x="2040721" y="2193067"/>
                <a:ext cx="954107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0" dirty="0">
                    <a:solidFill>
                      <a:srgbClr val="54402C"/>
                    </a:solidFill>
                    <a:cs typeface="+mn-ea"/>
                    <a:sym typeface="+mn-lt"/>
                  </a:rPr>
                  <a:t>壹</a:t>
                </a:r>
                <a:endParaRPr lang="zh-CN" altLang="en-US" sz="6000" dirty="0">
                  <a:solidFill>
                    <a:srgbClr val="54402C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1963334" y="2190000"/>
                <a:ext cx="1108879" cy="1108879"/>
              </a:xfrm>
              <a:prstGeom prst="ellipse">
                <a:avLst/>
              </a:prstGeom>
              <a:noFill/>
              <a:ln>
                <a:solidFill>
                  <a:srgbClr val="5440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54402C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5585881" y="1246642"/>
              <a:ext cx="4385816" cy="1265599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54402C"/>
                  </a:solidFill>
                  <a:cs typeface="+mn-ea"/>
                  <a:sym typeface="+mn-lt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  <a:endParaRPr lang="zh-CN" altLang="en-US" sz="1400" dirty="0">
                <a:solidFill>
                  <a:srgbClr val="54402C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899245" y="4513289"/>
            <a:ext cx="5887336" cy="1332633"/>
            <a:chOff x="777837" y="4751033"/>
            <a:chExt cx="5887336" cy="1332633"/>
          </a:xfrm>
        </p:grpSpPr>
        <p:grpSp>
          <p:nvGrpSpPr>
            <p:cNvPr id="12" name="组合 11"/>
            <p:cNvGrpSpPr/>
            <p:nvPr/>
          </p:nvGrpSpPr>
          <p:grpSpPr>
            <a:xfrm>
              <a:off x="777837" y="4751033"/>
              <a:ext cx="1108879" cy="1108879"/>
              <a:chOff x="1963334" y="2190000"/>
              <a:chExt cx="1108879" cy="1108879"/>
            </a:xfrm>
          </p:grpSpPr>
          <p:sp>
            <p:nvSpPr>
              <p:cNvPr id="13" name="文本框 12"/>
              <p:cNvSpPr txBox="1"/>
              <p:nvPr/>
            </p:nvSpPr>
            <p:spPr>
              <a:xfrm>
                <a:off x="2040721" y="2193067"/>
                <a:ext cx="954107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0" dirty="0">
                    <a:solidFill>
                      <a:srgbClr val="54402C"/>
                    </a:solidFill>
                    <a:cs typeface="+mn-ea"/>
                    <a:sym typeface="+mn-lt"/>
                  </a:rPr>
                  <a:t>贰</a:t>
                </a:r>
                <a:endParaRPr lang="zh-CN" altLang="en-US" sz="6000" dirty="0">
                  <a:solidFill>
                    <a:srgbClr val="54402C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1963334" y="2190000"/>
                <a:ext cx="1108879" cy="1108879"/>
              </a:xfrm>
              <a:prstGeom prst="ellipse">
                <a:avLst/>
              </a:prstGeom>
              <a:noFill/>
              <a:ln>
                <a:solidFill>
                  <a:srgbClr val="F9E7C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54402C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5" name="矩形 14"/>
            <p:cNvSpPr/>
            <p:nvPr/>
          </p:nvSpPr>
          <p:spPr>
            <a:xfrm>
              <a:off x="2279357" y="4818067"/>
              <a:ext cx="4385816" cy="1265599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54402C"/>
                  </a:solidFill>
                  <a:cs typeface="+mn-ea"/>
                  <a:sym typeface="+mn-lt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  <a:endParaRPr lang="zh-CN" altLang="en-US" sz="1400" dirty="0">
                <a:solidFill>
                  <a:srgbClr val="54402C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211431" y="3449240"/>
            <a:ext cx="2694057" cy="335559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63850" y="3679671"/>
            <a:ext cx="1975218" cy="20155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/>
        </p:nvSpPr>
        <p:spPr>
          <a:xfrm>
            <a:off x="3069607" y="265176"/>
            <a:ext cx="6327648" cy="6327648"/>
          </a:xfrm>
          <a:prstGeom prst="ellipse">
            <a:avLst/>
          </a:prstGeom>
          <a:solidFill>
            <a:srgbClr val="EFEBE0"/>
          </a:solidFill>
          <a:ln>
            <a:noFill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 cstate="screen"/>
          <a:srcRect t="-8840" r="-69704" b="4018"/>
          <a:stretch>
            <a:fillRect/>
          </a:stretch>
        </p:blipFill>
        <p:spPr>
          <a:xfrm rot="201716">
            <a:off x="3079352" y="393609"/>
            <a:ext cx="5559399" cy="6023086"/>
          </a:xfrm>
          <a:prstGeom prst="ellipse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532935" y="1124815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dirty="0">
                <a:solidFill>
                  <a:srgbClr val="54402C"/>
                </a:solidFill>
                <a:cs typeface="+mn-ea"/>
                <a:sym typeface="+mn-lt"/>
              </a:rPr>
              <a:t>叁</a:t>
            </a:r>
            <a:endParaRPr lang="zh-CN" altLang="en-US" sz="9600" dirty="0">
              <a:solidFill>
                <a:srgbClr val="54402C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739499" y="3221720"/>
            <a:ext cx="1154162" cy="251146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54402C"/>
                </a:solidFill>
                <a:cs typeface="+mn-ea"/>
                <a:sym typeface="+mn-lt"/>
              </a:rPr>
              <a:t>请在此处添加详细描述文本，尽量与标题文本语言风格相符合，语言描述尽量简洁生动。</a:t>
            </a:r>
            <a:endParaRPr lang="zh-CN" altLang="en-US" sz="1400" dirty="0">
              <a:solidFill>
                <a:srgbClr val="54402C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0" y="-18289"/>
            <a:ext cx="6034598" cy="6961429"/>
          </a:xfrm>
          <a:prstGeom prst="rect">
            <a:avLst/>
          </a:prstGeom>
          <a:solidFill>
            <a:srgbClr val="EFEBE0"/>
          </a:solidFill>
          <a:ln>
            <a:solidFill>
              <a:srgbClr val="EFEBE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 flipH="1">
            <a:off x="3254187" y="3424715"/>
            <a:ext cx="2783238" cy="357934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1955" y="72636"/>
            <a:ext cx="2886075" cy="3762375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6106602" y="3649552"/>
            <a:ext cx="6034598" cy="2156111"/>
          </a:xfrm>
          <a:prstGeom prst="rect">
            <a:avLst/>
          </a:prstGeom>
          <a:solidFill>
            <a:srgbClr val="EFEBE0"/>
          </a:solidFill>
          <a:ln>
            <a:solidFill>
              <a:srgbClr val="EFEBE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" y="1493441"/>
            <a:ext cx="6045199" cy="2156111"/>
            <a:chOff x="1" y="2385663"/>
            <a:chExt cx="6045199" cy="2156111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1" y="2385663"/>
              <a:ext cx="6045199" cy="215611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矩形 5"/>
            <p:cNvSpPr/>
            <p:nvPr/>
          </p:nvSpPr>
          <p:spPr>
            <a:xfrm>
              <a:off x="1348186" y="2630187"/>
              <a:ext cx="2677656" cy="1540598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54402C"/>
                  </a:solidFill>
                  <a:cs typeface="+mn-ea"/>
                  <a:sym typeface="+mn-lt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  <a:endParaRPr lang="zh-CN" altLang="en-US" sz="1200" dirty="0">
                <a:solidFill>
                  <a:srgbClr val="54402C"/>
                </a:solidFill>
                <a:cs typeface="+mn-ea"/>
                <a:sym typeface="+mn-lt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4497383" y="2846046"/>
              <a:ext cx="1108879" cy="1108879"/>
              <a:chOff x="1963334" y="2190000"/>
              <a:chExt cx="1108879" cy="1108879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2040721" y="2193067"/>
                <a:ext cx="954107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0" dirty="0">
                    <a:solidFill>
                      <a:srgbClr val="54402C"/>
                    </a:solidFill>
                    <a:cs typeface="+mn-ea"/>
                    <a:sym typeface="+mn-lt"/>
                  </a:rPr>
                  <a:t>壹</a:t>
                </a:r>
                <a:endParaRPr lang="zh-CN" altLang="en-US" sz="6000" dirty="0">
                  <a:solidFill>
                    <a:srgbClr val="54402C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963334" y="2190000"/>
                <a:ext cx="1108879" cy="1108879"/>
              </a:xfrm>
              <a:prstGeom prst="ellipse">
                <a:avLst/>
              </a:prstGeom>
              <a:noFill/>
              <a:ln>
                <a:solidFill>
                  <a:srgbClr val="5440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B18D6E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6561523" y="4109934"/>
            <a:ext cx="1108879" cy="1108879"/>
            <a:chOff x="1963334" y="2190000"/>
            <a:chExt cx="1108879" cy="1108879"/>
          </a:xfrm>
        </p:grpSpPr>
        <p:sp>
          <p:nvSpPr>
            <p:cNvPr id="16" name="文本框 15"/>
            <p:cNvSpPr txBox="1"/>
            <p:nvPr/>
          </p:nvSpPr>
          <p:spPr>
            <a:xfrm>
              <a:off x="2040721" y="2193067"/>
              <a:ext cx="954107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6000" dirty="0">
                  <a:solidFill>
                    <a:srgbClr val="54402C"/>
                  </a:solidFill>
                  <a:cs typeface="+mn-ea"/>
                  <a:sym typeface="+mn-lt"/>
                </a:rPr>
                <a:t>贰</a:t>
              </a:r>
              <a:endParaRPr lang="zh-CN" altLang="en-US" sz="6000" dirty="0">
                <a:solidFill>
                  <a:srgbClr val="54402C"/>
                </a:solidFill>
                <a:cs typeface="+mn-ea"/>
                <a:sym typeface="+mn-lt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1963334" y="2190000"/>
              <a:ext cx="1108879" cy="1108879"/>
            </a:xfrm>
            <a:prstGeom prst="ellipse">
              <a:avLst/>
            </a:prstGeom>
            <a:noFill/>
            <a:ln>
              <a:solidFill>
                <a:srgbClr val="5440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4402C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8031955" y="3910801"/>
            <a:ext cx="3416320" cy="1628694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54402C"/>
                </a:solidFill>
                <a:cs typeface="+mn-ea"/>
                <a:sym typeface="+mn-lt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  <a:endParaRPr lang="zh-CN" altLang="en-US" sz="1400" dirty="0">
              <a:solidFill>
                <a:srgbClr val="54402C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0" y="2807943"/>
            <a:ext cx="4724400" cy="773459"/>
          </a:xfrm>
          <a:prstGeom prst="rect">
            <a:avLst/>
          </a:prstGeom>
          <a:solidFill>
            <a:srgbClr val="EFEBE0"/>
          </a:solidFill>
          <a:ln>
            <a:solidFill>
              <a:srgbClr val="EFEBE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4173" y="2965342"/>
            <a:ext cx="31971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400" dirty="0">
                <a:solidFill>
                  <a:srgbClr val="54402C"/>
                </a:solidFill>
                <a:cs typeface="+mn-ea"/>
                <a:sym typeface="+mn-lt"/>
              </a:rPr>
              <a:t>请输入你的题目</a:t>
            </a:r>
            <a:endParaRPr lang="zh-CN" altLang="en-US" sz="2400" dirty="0">
              <a:solidFill>
                <a:srgbClr val="54402C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059081" y="878284"/>
            <a:ext cx="4385816" cy="1265599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54402C"/>
                </a:solidFill>
                <a:cs typeface="+mn-ea"/>
                <a:sym typeface="+mn-lt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  <a:endParaRPr lang="zh-CN" altLang="en-US" sz="1400" dirty="0">
              <a:solidFill>
                <a:srgbClr val="54402C"/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059081" y="2694425"/>
            <a:ext cx="4385816" cy="1265599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54402C"/>
                </a:solidFill>
                <a:cs typeface="+mn-ea"/>
                <a:sym typeface="+mn-lt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  <a:endParaRPr lang="zh-CN" altLang="en-US" sz="1400" dirty="0">
              <a:solidFill>
                <a:srgbClr val="54402C"/>
              </a:solidFill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147981" y="4684468"/>
            <a:ext cx="4385816" cy="1265599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54402C"/>
                </a:solidFill>
                <a:cs typeface="+mn-ea"/>
                <a:sym typeface="+mn-lt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  <a:endParaRPr lang="zh-CN" altLang="en-US" sz="1400" dirty="0">
              <a:solidFill>
                <a:srgbClr val="54402C"/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756703" y="878284"/>
            <a:ext cx="954107" cy="1015663"/>
          </a:xfrm>
          <a:prstGeom prst="rect">
            <a:avLst/>
          </a:prstGeom>
          <a:solidFill>
            <a:srgbClr val="EFEBE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6000" dirty="0">
                <a:solidFill>
                  <a:srgbClr val="54402C"/>
                </a:solidFill>
                <a:cs typeface="+mn-ea"/>
                <a:sym typeface="+mn-lt"/>
              </a:rPr>
              <a:t>壹</a:t>
            </a:r>
            <a:endParaRPr lang="zh-CN" altLang="en-US" sz="6000" dirty="0">
              <a:solidFill>
                <a:srgbClr val="54402C"/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780970" y="2766860"/>
            <a:ext cx="954107" cy="1015663"/>
          </a:xfrm>
          <a:prstGeom prst="rect">
            <a:avLst/>
          </a:prstGeom>
          <a:solidFill>
            <a:srgbClr val="EFEBE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6000" dirty="0">
                <a:solidFill>
                  <a:srgbClr val="54402C"/>
                </a:solidFill>
                <a:cs typeface="+mn-ea"/>
                <a:sym typeface="+mn-lt"/>
              </a:rPr>
              <a:t>贰</a:t>
            </a:r>
            <a:endParaRPr lang="zh-CN" altLang="en-US" sz="6000" dirty="0">
              <a:solidFill>
                <a:srgbClr val="54402C"/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780970" y="4764466"/>
            <a:ext cx="954107" cy="1015663"/>
          </a:xfrm>
          <a:prstGeom prst="rect">
            <a:avLst/>
          </a:prstGeom>
          <a:solidFill>
            <a:srgbClr val="EFEBE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6000" dirty="0">
                <a:solidFill>
                  <a:srgbClr val="54402C"/>
                </a:solidFill>
                <a:cs typeface="+mn-ea"/>
                <a:sym typeface="+mn-lt"/>
              </a:rPr>
              <a:t>叁</a:t>
            </a:r>
            <a:endParaRPr lang="zh-CN" altLang="en-US" sz="6000" dirty="0">
              <a:solidFill>
                <a:srgbClr val="54402C"/>
              </a:solidFill>
              <a:cs typeface="+mn-ea"/>
              <a:sym typeface="+mn-lt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3060241" y="1686661"/>
            <a:ext cx="1975218" cy="20155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random/>
      </p:transition>
    </mc:Choice>
    <mc:Fallback>
      <p:transition spd="slow" advTm="3000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白色, 室内, 餐桌, 鲜花&#10;&#10;已生成极高可信度的说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7845076">
            <a:off x="550063" y="894504"/>
            <a:ext cx="2182864" cy="1741386"/>
          </a:xfrm>
          <a:prstGeom prst="rect">
            <a:avLst/>
          </a:prstGeom>
        </p:spPr>
      </p:pic>
      <p:pic>
        <p:nvPicPr>
          <p:cNvPr id="15" name="图片 14" descr="图片包含 植物&#10;&#10;已生成极高可信度的说明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20474" flipH="1">
            <a:off x="639166" y="3273172"/>
            <a:ext cx="4440763" cy="2935547"/>
          </a:xfrm>
          <a:prstGeom prst="rect">
            <a:avLst/>
          </a:prstGeom>
        </p:spPr>
      </p:pic>
      <p:pic>
        <p:nvPicPr>
          <p:cNvPr id="16" name="图片 15" descr="图片包含 植物&#10;&#10;已生成极高可信度的说明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243949" flipH="1">
            <a:off x="6988739" y="758554"/>
            <a:ext cx="4440763" cy="2935547"/>
          </a:xfrm>
          <a:prstGeom prst="rect">
            <a:avLst/>
          </a:prstGeom>
        </p:spPr>
      </p:pic>
      <p:pic>
        <p:nvPicPr>
          <p:cNvPr id="11" name="图片 10" descr="图片包含 白色, 室内, 餐桌, 鲜花&#10;&#10;已生成极高可信度的说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83691">
            <a:off x="8871866" y="4378302"/>
            <a:ext cx="2182864" cy="1741386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1619735" y="1131179"/>
            <a:ext cx="3625059" cy="2019300"/>
          </a:xfrm>
          <a:prstGeom prst="rect">
            <a:avLst/>
          </a:prstGeom>
          <a:solidFill>
            <a:srgbClr val="EFEBE0"/>
          </a:solidFill>
          <a:ln>
            <a:solidFill>
              <a:srgbClr val="EFEBE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640276" y="1133629"/>
            <a:ext cx="3625059" cy="2019300"/>
          </a:xfrm>
          <a:prstGeom prst="rect">
            <a:avLst/>
          </a:prstGeom>
          <a:solidFill>
            <a:srgbClr val="EFEBE0"/>
          </a:solidFill>
          <a:ln>
            <a:solidFill>
              <a:srgbClr val="EFEBE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590294" y="3898390"/>
            <a:ext cx="3625059" cy="2019300"/>
          </a:xfrm>
          <a:prstGeom prst="rect">
            <a:avLst/>
          </a:prstGeom>
          <a:solidFill>
            <a:srgbClr val="EFEBE0"/>
          </a:solidFill>
          <a:ln>
            <a:solidFill>
              <a:srgbClr val="EFEBE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610835" y="3900840"/>
            <a:ext cx="3625059" cy="2019300"/>
          </a:xfrm>
          <a:prstGeom prst="rect">
            <a:avLst/>
          </a:prstGeom>
          <a:solidFill>
            <a:srgbClr val="EFEBE0"/>
          </a:solidFill>
          <a:ln>
            <a:solidFill>
              <a:srgbClr val="EFEBE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055009" y="1396763"/>
            <a:ext cx="2677656" cy="154059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54402C"/>
                </a:solidFill>
                <a:cs typeface="+mn-ea"/>
                <a:sym typeface="+mn-lt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  <a:endParaRPr lang="zh-CN" altLang="en-US" sz="1200" dirty="0">
              <a:solidFill>
                <a:srgbClr val="54402C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055009" y="4146641"/>
            <a:ext cx="2677656" cy="154059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54402C"/>
                </a:solidFill>
                <a:cs typeface="+mn-ea"/>
                <a:sym typeface="+mn-lt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  <a:endParaRPr lang="zh-CN" altLang="en-US" sz="1200" dirty="0">
              <a:solidFill>
                <a:srgbClr val="54402C"/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046109" y="1407106"/>
            <a:ext cx="2677656" cy="154059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54402C"/>
                </a:solidFill>
                <a:cs typeface="+mn-ea"/>
                <a:sym typeface="+mn-lt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  <a:endParaRPr lang="zh-CN" altLang="en-US" sz="1200" dirty="0">
              <a:solidFill>
                <a:srgbClr val="54402C"/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046109" y="4192282"/>
            <a:ext cx="2677656" cy="154059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54402C"/>
                </a:solidFill>
                <a:cs typeface="+mn-ea"/>
                <a:sym typeface="+mn-lt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  <a:endParaRPr lang="zh-CN" altLang="en-US" sz="1200" dirty="0">
              <a:solidFill>
                <a:srgbClr val="54402C"/>
              </a:solidFill>
              <a:cs typeface="+mn-ea"/>
              <a:sym typeface="+mn-lt"/>
            </a:endParaRPr>
          </a:p>
        </p:txBody>
      </p:sp>
      <p:pic>
        <p:nvPicPr>
          <p:cNvPr id="14" name="图片 13" descr="图片包含 户外, 霉菌&#10;&#10;已生成高可信度的说明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3888" y="2615053"/>
            <a:ext cx="2464534" cy="25887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screen"/>
          <a:srcRect t="9015"/>
          <a:stretch>
            <a:fillRect/>
          </a:stretch>
        </p:blipFill>
        <p:spPr>
          <a:xfrm>
            <a:off x="8253689" y="404595"/>
            <a:ext cx="2926726" cy="347143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679700" y="2181811"/>
            <a:ext cx="6832600" cy="3467404"/>
          </a:xfrm>
          <a:prstGeom prst="rect">
            <a:avLst/>
          </a:prstGeom>
          <a:solidFill>
            <a:srgbClr val="EFEBE0"/>
          </a:solidFill>
          <a:ln>
            <a:solidFill>
              <a:srgbClr val="EFEBE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185685" y="2705809"/>
            <a:ext cx="2446824" cy="238283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54402C"/>
                </a:solidFill>
                <a:cs typeface="+mn-ea"/>
                <a:sym typeface="+mn-lt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  <a:endParaRPr lang="zh-CN" altLang="en-US" sz="1400" dirty="0">
              <a:solidFill>
                <a:srgbClr val="54402C"/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693933" y="2724097"/>
            <a:ext cx="2446824" cy="238283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54402C"/>
                </a:solidFill>
                <a:cs typeface="+mn-ea"/>
                <a:sym typeface="+mn-lt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  <a:endParaRPr lang="zh-CN" altLang="en-US" sz="1400" dirty="0">
              <a:solidFill>
                <a:srgbClr val="54402C"/>
              </a:solidFill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6113631" y="2415540"/>
            <a:ext cx="0" cy="2920972"/>
          </a:xfrm>
          <a:prstGeom prst="line">
            <a:avLst/>
          </a:prstGeom>
          <a:ln>
            <a:solidFill>
              <a:srgbClr val="5440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45" y="3756387"/>
            <a:ext cx="3384819" cy="27010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/>
        </p:nvSpPr>
        <p:spPr>
          <a:xfrm>
            <a:off x="3069607" y="265176"/>
            <a:ext cx="6327648" cy="6327648"/>
          </a:xfrm>
          <a:prstGeom prst="ellipse">
            <a:avLst/>
          </a:prstGeom>
          <a:solidFill>
            <a:srgbClr val="EFEBE0"/>
          </a:solidFill>
          <a:ln>
            <a:noFill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 cstate="screen"/>
          <a:srcRect t="-8840" r="-69704" b="4018"/>
          <a:stretch>
            <a:fillRect/>
          </a:stretch>
        </p:blipFill>
        <p:spPr>
          <a:xfrm rot="201716">
            <a:off x="3079352" y="393609"/>
            <a:ext cx="5559399" cy="6023086"/>
          </a:xfrm>
          <a:prstGeom prst="ellipse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532935" y="1124815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dirty="0">
                <a:solidFill>
                  <a:srgbClr val="54402C"/>
                </a:solidFill>
                <a:cs typeface="+mn-ea"/>
                <a:sym typeface="+mn-lt"/>
              </a:rPr>
              <a:t>肆</a:t>
            </a:r>
            <a:endParaRPr lang="zh-CN" altLang="en-US" sz="9600" dirty="0">
              <a:solidFill>
                <a:srgbClr val="54402C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739499" y="3221720"/>
            <a:ext cx="1154162" cy="251146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54402C"/>
                </a:solidFill>
                <a:cs typeface="+mn-ea"/>
                <a:sym typeface="+mn-lt"/>
              </a:rPr>
              <a:t>请在此处添加详细描述文本，尽量与标题文本语言风格相符合，语言描述尽量简洁生动。</a:t>
            </a:r>
            <a:endParaRPr lang="zh-CN" altLang="en-US" sz="1400" dirty="0">
              <a:solidFill>
                <a:srgbClr val="54402C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植物&#10;&#10;已生成极高可信度的说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3727611" flipH="1">
            <a:off x="-268011" y="1300840"/>
            <a:ext cx="5648325" cy="37338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236899" y="-14515"/>
            <a:ext cx="1157878" cy="5958115"/>
          </a:xfrm>
          <a:prstGeom prst="rect">
            <a:avLst/>
          </a:prstGeom>
          <a:solidFill>
            <a:srgbClr val="EFEBE0"/>
          </a:solidFill>
          <a:ln>
            <a:solidFill>
              <a:srgbClr val="EFEBE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95039" y="769256"/>
            <a:ext cx="1157878" cy="380905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6600" dirty="0">
                <a:solidFill>
                  <a:srgbClr val="54402C"/>
                </a:solidFill>
                <a:cs typeface="+mn-ea"/>
                <a:sym typeface="+mn-lt"/>
              </a:rPr>
              <a:t>目录</a:t>
            </a:r>
            <a:endParaRPr lang="zh-CN" altLang="en-US" sz="6600" dirty="0">
              <a:solidFill>
                <a:srgbClr val="54402C"/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216267" y="2832440"/>
            <a:ext cx="615553" cy="26058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800" dirty="0">
                <a:solidFill>
                  <a:srgbClr val="54402C"/>
                </a:solidFill>
                <a:cs typeface="+mn-ea"/>
                <a:sym typeface="+mn-lt"/>
              </a:rPr>
              <a:t>请输入你的题目</a:t>
            </a:r>
            <a:endParaRPr lang="zh-CN" altLang="en-US" sz="2800" dirty="0">
              <a:solidFill>
                <a:srgbClr val="54402C"/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960476" y="2832440"/>
            <a:ext cx="615553" cy="26058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800" dirty="0">
                <a:solidFill>
                  <a:srgbClr val="54402C"/>
                </a:solidFill>
                <a:cs typeface="+mn-ea"/>
                <a:sym typeface="+mn-lt"/>
              </a:rPr>
              <a:t>请输入你的题目</a:t>
            </a:r>
            <a:endParaRPr lang="zh-CN" altLang="en-US" sz="2800" dirty="0">
              <a:solidFill>
                <a:srgbClr val="54402C"/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650012" y="2832440"/>
            <a:ext cx="615553" cy="26058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800" dirty="0">
                <a:solidFill>
                  <a:srgbClr val="54402C"/>
                </a:solidFill>
                <a:cs typeface="+mn-ea"/>
                <a:sym typeface="+mn-lt"/>
              </a:rPr>
              <a:t>请输入你的题目</a:t>
            </a:r>
            <a:endParaRPr lang="zh-CN" altLang="en-US" sz="2800" dirty="0">
              <a:solidFill>
                <a:srgbClr val="54402C"/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339548" y="2832440"/>
            <a:ext cx="615553" cy="26058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800" dirty="0">
                <a:solidFill>
                  <a:srgbClr val="54402C"/>
                </a:solidFill>
                <a:cs typeface="+mn-ea"/>
                <a:sym typeface="+mn-lt"/>
              </a:rPr>
              <a:t>请输入你的题目</a:t>
            </a:r>
            <a:endParaRPr lang="zh-CN" altLang="en-US" sz="2800" dirty="0">
              <a:solidFill>
                <a:srgbClr val="54402C"/>
              </a:solidFill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048370" y="1367705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dirty="0">
                <a:solidFill>
                  <a:srgbClr val="54402C"/>
                </a:solidFill>
                <a:cs typeface="+mn-ea"/>
                <a:sym typeface="+mn-lt"/>
              </a:rPr>
              <a:t>壹</a:t>
            </a:r>
            <a:endParaRPr lang="zh-CN" altLang="en-US" sz="6000" dirty="0">
              <a:solidFill>
                <a:srgbClr val="54402C"/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791200" y="1367705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dirty="0">
                <a:solidFill>
                  <a:srgbClr val="54402C"/>
                </a:solidFill>
                <a:cs typeface="+mn-ea"/>
                <a:sym typeface="+mn-lt"/>
              </a:rPr>
              <a:t>贰</a:t>
            </a:r>
            <a:endParaRPr lang="zh-CN" altLang="en-US" sz="6000" dirty="0">
              <a:solidFill>
                <a:srgbClr val="54402C"/>
              </a:solidFill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480736" y="1382219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dirty="0">
                <a:solidFill>
                  <a:srgbClr val="54402C"/>
                </a:solidFill>
                <a:cs typeface="+mn-ea"/>
                <a:sym typeface="+mn-lt"/>
              </a:rPr>
              <a:t>叁</a:t>
            </a:r>
            <a:endParaRPr lang="zh-CN" altLang="en-US" sz="6000" dirty="0">
              <a:solidFill>
                <a:srgbClr val="54402C"/>
              </a:solidFill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0150286" y="1367704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dirty="0">
                <a:solidFill>
                  <a:srgbClr val="54402C"/>
                </a:solidFill>
                <a:cs typeface="+mn-ea"/>
                <a:sym typeface="+mn-lt"/>
              </a:rPr>
              <a:t>肆</a:t>
            </a:r>
            <a:endParaRPr lang="zh-CN" altLang="en-US" sz="6000" dirty="0">
              <a:solidFill>
                <a:srgbClr val="54402C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18" grpId="0"/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3067812" y="3859628"/>
            <a:ext cx="9105900" cy="1983191"/>
          </a:xfrm>
          <a:prstGeom prst="rect">
            <a:avLst/>
          </a:prstGeom>
          <a:solidFill>
            <a:srgbClr val="EFEBE0"/>
          </a:solidFill>
          <a:ln>
            <a:solidFill>
              <a:srgbClr val="EFEBE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0" y="1066745"/>
            <a:ext cx="9105900" cy="1983191"/>
          </a:xfrm>
          <a:prstGeom prst="rect">
            <a:avLst/>
          </a:prstGeom>
          <a:solidFill>
            <a:srgbClr val="EFEBE0"/>
          </a:solidFill>
          <a:ln>
            <a:solidFill>
              <a:srgbClr val="EFEBE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7959918" y="975814"/>
            <a:ext cx="1688871" cy="207010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2690321" y="1429955"/>
            <a:ext cx="4385816" cy="1265599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54402C"/>
                </a:solidFill>
                <a:cs typeface="+mn-ea"/>
                <a:sym typeface="+mn-lt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  <a:endParaRPr lang="zh-CN" altLang="en-US" sz="1400" dirty="0">
              <a:solidFill>
                <a:srgbClr val="54402C"/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2422718" y="3757264"/>
            <a:ext cx="1688871" cy="207010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5262973" y="4218425"/>
            <a:ext cx="4385816" cy="1265599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54402C"/>
                </a:solidFill>
                <a:cs typeface="+mn-ea"/>
                <a:sym typeface="+mn-lt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  <a:endParaRPr lang="zh-CN" altLang="en-US" sz="1400" dirty="0">
              <a:solidFill>
                <a:srgbClr val="54402C"/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387943" y="1429955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dirty="0">
                <a:solidFill>
                  <a:srgbClr val="54402C"/>
                </a:solidFill>
                <a:cs typeface="+mn-ea"/>
                <a:sym typeface="+mn-lt"/>
              </a:rPr>
              <a:t>壹</a:t>
            </a:r>
            <a:endParaRPr lang="zh-CN" altLang="en-US" sz="6000" dirty="0">
              <a:solidFill>
                <a:srgbClr val="54402C"/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0169762" y="4295366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dirty="0">
                <a:solidFill>
                  <a:srgbClr val="54402C"/>
                </a:solidFill>
                <a:cs typeface="+mn-ea"/>
                <a:sym typeface="+mn-lt"/>
              </a:rPr>
              <a:t>贰</a:t>
            </a:r>
            <a:endParaRPr lang="zh-CN" altLang="en-US" sz="6000" dirty="0">
              <a:solidFill>
                <a:srgbClr val="54402C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random/>
      </p:transition>
    </mc:Choice>
    <mc:Fallback>
      <p:transition spd="slow" advTm="3000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80225" y="154450"/>
            <a:ext cx="4772947" cy="4877465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8270727" y="0"/>
            <a:ext cx="2076754" cy="4737100"/>
          </a:xfrm>
          <a:prstGeom prst="rect">
            <a:avLst/>
          </a:prstGeom>
          <a:solidFill>
            <a:srgbClr val="EFEBE0"/>
          </a:solidFill>
          <a:ln>
            <a:solidFill>
              <a:srgbClr val="EFEBE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959049" y="1981200"/>
            <a:ext cx="2076754" cy="4876800"/>
          </a:xfrm>
          <a:prstGeom prst="rect">
            <a:avLst/>
          </a:prstGeom>
          <a:solidFill>
            <a:srgbClr val="EFEBE0"/>
          </a:solidFill>
          <a:ln>
            <a:solidFill>
              <a:srgbClr val="EFEBE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631649" y="-15800"/>
            <a:ext cx="2076754" cy="4737100"/>
          </a:xfrm>
          <a:prstGeom prst="rect">
            <a:avLst/>
          </a:prstGeom>
          <a:solidFill>
            <a:srgbClr val="EFEBE0"/>
          </a:solidFill>
          <a:ln>
            <a:solidFill>
              <a:srgbClr val="EFEBE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327052" y="2593183"/>
            <a:ext cx="1477328" cy="3934617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54402C"/>
                </a:solidFill>
                <a:cs typeface="+mn-ea"/>
                <a:sym typeface="+mn-lt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  <a:endParaRPr lang="zh-CN" altLang="en-US" sz="1400" dirty="0">
              <a:solidFill>
                <a:srgbClr val="54402C"/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570447" y="401240"/>
            <a:ext cx="1477328" cy="3934617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54402C"/>
                </a:solidFill>
                <a:cs typeface="+mn-ea"/>
                <a:sym typeface="+mn-lt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  <a:endParaRPr lang="zh-CN" altLang="en-US" sz="1400" dirty="0">
              <a:solidFill>
                <a:srgbClr val="54402C"/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043663" y="401239"/>
            <a:ext cx="1477328" cy="3934617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54402C"/>
                </a:solidFill>
                <a:cs typeface="+mn-ea"/>
                <a:sym typeface="+mn-lt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  <a:endParaRPr lang="zh-CN" altLang="en-US" sz="1400" dirty="0">
              <a:solidFill>
                <a:srgbClr val="54402C"/>
              </a:solidFill>
              <a:cs typeface="+mn-ea"/>
              <a:sym typeface="+mn-lt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716207" y="560904"/>
            <a:ext cx="2546715" cy="203227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0320" y="958925"/>
            <a:ext cx="2886075" cy="3762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random/>
      </p:transition>
    </mc:Choice>
    <mc:Fallback>
      <p:transition spd="slow" advTm="3000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846402" y="1098467"/>
            <a:ext cx="1688871" cy="207010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2667156" y="1919684"/>
            <a:ext cx="2490280" cy="44813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dirty="0">
                <a:solidFill>
                  <a:srgbClr val="54402C"/>
                </a:solidFill>
                <a:cs typeface="+mn-ea"/>
                <a:sym typeface="+mn-lt"/>
              </a:rPr>
              <a:t>请输入你的题目</a:t>
            </a:r>
            <a:endParaRPr lang="zh-CN" altLang="en-US" dirty="0">
              <a:solidFill>
                <a:srgbClr val="54402C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309342" y="2372846"/>
            <a:ext cx="2977738" cy="11067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rgbClr val="54402C"/>
                </a:solidFill>
                <a:cs typeface="+mn-ea"/>
                <a:sym typeface="+mn-lt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  <a:endParaRPr lang="zh-CN" altLang="en-US" sz="1100" dirty="0">
              <a:solidFill>
                <a:srgbClr val="54402C"/>
              </a:solidFill>
              <a:cs typeface="+mn-ea"/>
              <a:sym typeface="+mn-lt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34592" y="3918047"/>
            <a:ext cx="1589614" cy="1268511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2667156" y="4371521"/>
            <a:ext cx="2490280" cy="44813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dirty="0">
                <a:solidFill>
                  <a:srgbClr val="54402C"/>
                </a:solidFill>
                <a:cs typeface="+mn-ea"/>
                <a:sym typeface="+mn-lt"/>
              </a:rPr>
              <a:t>请输入你的题目</a:t>
            </a:r>
            <a:endParaRPr lang="zh-CN" altLang="en-US" dirty="0">
              <a:solidFill>
                <a:srgbClr val="54402C"/>
              </a:solidFill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2309342" y="4824683"/>
            <a:ext cx="2977738" cy="11067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rgbClr val="54402C"/>
                </a:solidFill>
                <a:cs typeface="+mn-ea"/>
                <a:sym typeface="+mn-lt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  <a:endParaRPr lang="zh-CN" altLang="en-US" sz="1100" dirty="0">
              <a:solidFill>
                <a:srgbClr val="54402C"/>
              </a:solidFill>
              <a:cs typeface="+mn-ea"/>
              <a:sym typeface="+mn-lt"/>
            </a:endParaRP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403982" y="733682"/>
            <a:ext cx="1688871" cy="2201665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7001068" y="1897011"/>
            <a:ext cx="2490280" cy="44813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dirty="0">
                <a:solidFill>
                  <a:srgbClr val="54402C"/>
                </a:solidFill>
                <a:cs typeface="+mn-ea"/>
                <a:sym typeface="+mn-lt"/>
              </a:rPr>
              <a:t>请输入你的题目</a:t>
            </a:r>
            <a:endParaRPr lang="zh-CN" altLang="en-US" dirty="0">
              <a:solidFill>
                <a:srgbClr val="54402C"/>
              </a:solidFill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6643254" y="2350173"/>
            <a:ext cx="2977738" cy="11067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rgbClr val="54402C"/>
                </a:solidFill>
                <a:cs typeface="+mn-ea"/>
                <a:sym typeface="+mn-lt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  <a:endParaRPr lang="zh-CN" altLang="en-US" sz="1100" dirty="0">
              <a:solidFill>
                <a:srgbClr val="54402C"/>
              </a:solidFill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282890" y="3380435"/>
            <a:ext cx="2059780" cy="2104886"/>
          </a:xfrm>
          <a:prstGeom prst="rect">
            <a:avLst/>
          </a:prstGeom>
        </p:spPr>
      </p:pic>
      <p:sp>
        <p:nvSpPr>
          <p:cNvPr id="46" name="文本框 45"/>
          <p:cNvSpPr txBox="1"/>
          <p:nvPr/>
        </p:nvSpPr>
        <p:spPr>
          <a:xfrm>
            <a:off x="7001068" y="4410205"/>
            <a:ext cx="2490280" cy="44813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dirty="0">
                <a:solidFill>
                  <a:srgbClr val="54402C"/>
                </a:solidFill>
                <a:cs typeface="+mn-ea"/>
                <a:sym typeface="+mn-lt"/>
              </a:rPr>
              <a:t>请输入你的题目</a:t>
            </a:r>
            <a:endParaRPr lang="zh-CN" altLang="en-US" dirty="0">
              <a:solidFill>
                <a:srgbClr val="54402C"/>
              </a:solidFill>
              <a:cs typeface="+mn-ea"/>
              <a:sym typeface="+mn-lt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6643254" y="4863367"/>
            <a:ext cx="2977738" cy="11067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rgbClr val="54402C"/>
                </a:solidFill>
                <a:cs typeface="+mn-ea"/>
                <a:sym typeface="+mn-lt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  <a:endParaRPr lang="zh-CN" altLang="en-US" sz="1100" dirty="0">
              <a:solidFill>
                <a:srgbClr val="54402C"/>
              </a:solidFill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184485" y="1919684"/>
            <a:ext cx="954107" cy="1015663"/>
          </a:xfrm>
          <a:prstGeom prst="rect">
            <a:avLst/>
          </a:prstGeom>
          <a:solidFill>
            <a:srgbClr val="EFEBE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6000" dirty="0">
                <a:solidFill>
                  <a:srgbClr val="54402C"/>
                </a:solidFill>
                <a:cs typeface="+mn-ea"/>
                <a:sym typeface="+mn-lt"/>
              </a:rPr>
              <a:t>壹</a:t>
            </a:r>
            <a:endParaRPr lang="zh-CN" altLang="en-US" sz="6000" dirty="0">
              <a:solidFill>
                <a:srgbClr val="54402C"/>
              </a:solidFill>
              <a:cs typeface="+mn-ea"/>
              <a:sym typeface="+mn-lt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184485" y="4371521"/>
            <a:ext cx="954107" cy="1015663"/>
          </a:xfrm>
          <a:prstGeom prst="rect">
            <a:avLst/>
          </a:prstGeom>
          <a:solidFill>
            <a:srgbClr val="EFEBE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6000" dirty="0">
                <a:solidFill>
                  <a:srgbClr val="54402C"/>
                </a:solidFill>
                <a:cs typeface="+mn-ea"/>
                <a:sym typeface="+mn-lt"/>
              </a:rPr>
              <a:t>贰</a:t>
            </a:r>
            <a:endParaRPr lang="zh-CN" altLang="en-US" sz="6000" dirty="0">
              <a:solidFill>
                <a:srgbClr val="54402C"/>
              </a:solidFill>
              <a:cs typeface="+mn-ea"/>
              <a:sym typeface="+mn-lt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9946437" y="1919684"/>
            <a:ext cx="954107" cy="1015663"/>
          </a:xfrm>
          <a:prstGeom prst="rect">
            <a:avLst/>
          </a:prstGeom>
          <a:solidFill>
            <a:srgbClr val="EFEBE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6000" dirty="0">
                <a:solidFill>
                  <a:srgbClr val="54402C"/>
                </a:solidFill>
                <a:cs typeface="+mn-ea"/>
                <a:sym typeface="+mn-lt"/>
              </a:rPr>
              <a:t>叁</a:t>
            </a:r>
            <a:endParaRPr lang="zh-CN" altLang="en-US" sz="6000" dirty="0">
              <a:solidFill>
                <a:srgbClr val="54402C"/>
              </a:solidFill>
              <a:cs typeface="+mn-ea"/>
              <a:sym typeface="+mn-lt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9946437" y="4432878"/>
            <a:ext cx="954107" cy="1015663"/>
          </a:xfrm>
          <a:prstGeom prst="rect">
            <a:avLst/>
          </a:prstGeom>
          <a:solidFill>
            <a:srgbClr val="EFEBE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6000" dirty="0">
                <a:solidFill>
                  <a:srgbClr val="54402C"/>
                </a:solidFill>
                <a:cs typeface="+mn-ea"/>
                <a:sym typeface="+mn-lt"/>
              </a:rPr>
              <a:t>肆</a:t>
            </a:r>
            <a:endParaRPr lang="zh-CN" altLang="en-US" sz="6000" dirty="0">
              <a:solidFill>
                <a:srgbClr val="54402C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random/>
      </p:transition>
    </mc:Choice>
    <mc:Fallback>
      <p:transition spd="slow" advTm="3000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8481474" y="4151538"/>
            <a:ext cx="3123395" cy="260803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498969" y="1402444"/>
            <a:ext cx="9105900" cy="2608035"/>
          </a:xfrm>
          <a:prstGeom prst="rect">
            <a:avLst/>
          </a:prstGeom>
          <a:solidFill>
            <a:srgbClr val="EFEBE0"/>
          </a:solidFill>
          <a:ln>
            <a:solidFill>
              <a:srgbClr val="EFEBE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H="1">
            <a:off x="7051919" y="1580241"/>
            <a:ext cx="0" cy="2171700"/>
          </a:xfrm>
          <a:prstGeom prst="line">
            <a:avLst/>
          </a:prstGeom>
          <a:ln>
            <a:solidFill>
              <a:srgbClr val="5440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3486251" y="2112734"/>
            <a:ext cx="2977738" cy="11067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rgbClr val="54402C"/>
                </a:solidFill>
                <a:cs typeface="+mn-ea"/>
                <a:sym typeface="+mn-lt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  <a:endParaRPr lang="zh-CN" altLang="en-US" sz="1100" dirty="0">
              <a:solidFill>
                <a:srgbClr val="54402C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732543" y="2153103"/>
            <a:ext cx="2977738" cy="11067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rgbClr val="54402C"/>
                </a:solidFill>
                <a:cs typeface="+mn-ea"/>
                <a:sym typeface="+mn-lt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  <a:endParaRPr lang="zh-CN" altLang="en-US" sz="1100" dirty="0">
              <a:solidFill>
                <a:srgbClr val="54402C"/>
              </a:solidFill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0" y="-239486"/>
            <a:ext cx="3860191" cy="6858000"/>
          </a:xfrm>
          <a:prstGeom prst="rect">
            <a:avLst/>
          </a:prstGeom>
        </p:spPr>
      </p:pic>
      <p:sp>
        <p:nvSpPr>
          <p:cNvPr id="2" name="TextBox 4"/>
          <p:cNvSpPr txBox="1"/>
          <p:nvPr/>
        </p:nvSpPr>
        <p:spPr>
          <a:xfrm>
            <a:off x="0" y="5"/>
            <a:ext cx="604867" cy="127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35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35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35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35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  <a:endParaRPr lang="en-US" altLang="zh-CN" sz="135">
              <a:solidFill>
                <a:schemeClr val="tx1">
                  <a:alpha val="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5262826" y="265176"/>
            <a:ext cx="6327648" cy="6327648"/>
          </a:xfrm>
          <a:prstGeom prst="ellipse">
            <a:avLst/>
          </a:prstGeom>
          <a:solidFill>
            <a:srgbClr val="EFEBE0"/>
          </a:solidFill>
          <a:ln>
            <a:noFill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7831578" y="768096"/>
            <a:ext cx="3860191" cy="6858000"/>
          </a:xfrm>
          <a:prstGeom prst="ellipse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6156202" y="1042987"/>
            <a:ext cx="2857500" cy="238601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417002" y="2818350"/>
            <a:ext cx="1031051" cy="291361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CN" altLang="en-US" sz="5500" dirty="0">
                <a:solidFill>
                  <a:srgbClr val="54402C"/>
                </a:solidFill>
                <a:cs typeface="+mn-ea"/>
                <a:sym typeface="+mn-lt"/>
              </a:rPr>
              <a:t>春暖花开</a:t>
            </a:r>
            <a:endParaRPr lang="zh-CN" altLang="en-US" sz="5500" dirty="0">
              <a:solidFill>
                <a:srgbClr val="54402C"/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800642" y="1160387"/>
            <a:ext cx="1200329" cy="414313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6600" dirty="0">
                <a:solidFill>
                  <a:srgbClr val="54402C"/>
                </a:solidFill>
                <a:cs typeface="+mn-ea"/>
                <a:sym typeface="+mn-lt"/>
              </a:rPr>
              <a:t>谢谢聆听</a:t>
            </a:r>
            <a:endParaRPr lang="zh-CN" altLang="en-US" sz="6600" dirty="0">
              <a:solidFill>
                <a:srgbClr val="54402C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031363" y="4608576"/>
            <a:ext cx="644525" cy="159448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000" dirty="0">
                <a:solidFill>
                  <a:srgbClr val="C00000"/>
                </a:solidFill>
                <a:cs typeface="+mn-ea"/>
                <a:sym typeface="+mn-lt"/>
              </a:rPr>
              <a:t>PPT模板</a:t>
            </a:r>
            <a:endParaRPr lang="en-US" altLang="zh-CN" sz="3000" dirty="0">
              <a:solidFill>
                <a:srgbClr val="C00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/>
        </p:nvSpPr>
        <p:spPr>
          <a:xfrm>
            <a:off x="3069607" y="265176"/>
            <a:ext cx="6327648" cy="6327648"/>
          </a:xfrm>
          <a:prstGeom prst="ellipse">
            <a:avLst/>
          </a:prstGeom>
          <a:solidFill>
            <a:srgbClr val="EFEBE0"/>
          </a:solidFill>
          <a:ln>
            <a:noFill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 cstate="screen"/>
          <a:srcRect t="-8840" r="-69704" b="4018"/>
          <a:stretch>
            <a:fillRect/>
          </a:stretch>
        </p:blipFill>
        <p:spPr>
          <a:xfrm rot="201716">
            <a:off x="3079352" y="393609"/>
            <a:ext cx="5559399" cy="6023086"/>
          </a:xfrm>
          <a:prstGeom prst="ellipse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532935" y="1124815"/>
            <a:ext cx="146706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0" dirty="0">
                <a:solidFill>
                  <a:srgbClr val="54402C"/>
                </a:solidFill>
                <a:cs typeface="+mn-ea"/>
                <a:sym typeface="+mn-lt"/>
              </a:rPr>
              <a:t>壹</a:t>
            </a:r>
            <a:endParaRPr lang="zh-CN" altLang="en-US" sz="10000" dirty="0">
              <a:solidFill>
                <a:srgbClr val="54402C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739499" y="3221720"/>
            <a:ext cx="1154162" cy="251146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54402C"/>
                </a:solidFill>
                <a:cs typeface="+mn-ea"/>
                <a:sym typeface="+mn-lt"/>
              </a:rPr>
              <a:t>请在此处添加详细描述文本，尽量与标题文本语言风格相符合，语言描述尽量简洁生动。</a:t>
            </a:r>
            <a:endParaRPr lang="zh-CN" altLang="en-US" sz="1400" dirty="0">
              <a:solidFill>
                <a:srgbClr val="54402C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160920" y="1685474"/>
            <a:ext cx="10972799" cy="3670300"/>
          </a:xfrm>
          <a:prstGeom prst="rect">
            <a:avLst/>
          </a:prstGeom>
          <a:solidFill>
            <a:srgbClr val="EFEBE0"/>
          </a:solidFill>
          <a:ln>
            <a:solidFill>
              <a:srgbClr val="EFEBE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796136" y="1685474"/>
            <a:ext cx="1477328" cy="3426843"/>
            <a:chOff x="1436216" y="1943259"/>
            <a:chExt cx="1477328" cy="3169058"/>
          </a:xfrm>
        </p:grpSpPr>
        <p:grpSp>
          <p:nvGrpSpPr>
            <p:cNvPr id="7" name="组合 6"/>
            <p:cNvGrpSpPr/>
            <p:nvPr/>
          </p:nvGrpSpPr>
          <p:grpSpPr>
            <a:xfrm>
              <a:off x="1620434" y="1943259"/>
              <a:ext cx="1108879" cy="1108879"/>
              <a:chOff x="1963334" y="2190000"/>
              <a:chExt cx="1108879" cy="1108879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2040721" y="2193067"/>
                <a:ext cx="954107" cy="9392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0" dirty="0">
                    <a:solidFill>
                      <a:srgbClr val="54402C"/>
                    </a:solidFill>
                    <a:cs typeface="+mn-ea"/>
                    <a:sym typeface="+mn-lt"/>
                  </a:rPr>
                  <a:t>壹</a:t>
                </a:r>
                <a:endParaRPr lang="zh-CN" altLang="en-US" sz="6000" dirty="0">
                  <a:solidFill>
                    <a:srgbClr val="54402C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1963334" y="2190000"/>
                <a:ext cx="1108879" cy="1108879"/>
              </a:xfrm>
              <a:prstGeom prst="ellipse">
                <a:avLst/>
              </a:prstGeom>
              <a:noFill/>
              <a:ln>
                <a:solidFill>
                  <a:srgbClr val="F9E7C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54402C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1436216" y="3204555"/>
              <a:ext cx="1477328" cy="190776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54402C"/>
                  </a:solidFill>
                  <a:cs typeface="+mn-ea"/>
                  <a:sym typeface="+mn-lt"/>
                </a:rPr>
                <a:t>请在此处添加详细描述文本，尽量与标题文本语言风格相符合，语言描述尽量简洁生动。</a:t>
              </a:r>
              <a:endParaRPr lang="zh-CN" altLang="en-US" sz="1400" dirty="0">
                <a:solidFill>
                  <a:srgbClr val="54402C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351557" y="1697653"/>
            <a:ext cx="1477328" cy="3474412"/>
            <a:chOff x="4119653" y="1959015"/>
            <a:chExt cx="1477328" cy="3213049"/>
          </a:xfrm>
        </p:grpSpPr>
        <p:grpSp>
          <p:nvGrpSpPr>
            <p:cNvPr id="8" name="组合 7"/>
            <p:cNvGrpSpPr/>
            <p:nvPr/>
          </p:nvGrpSpPr>
          <p:grpSpPr>
            <a:xfrm>
              <a:off x="4272470" y="1959015"/>
              <a:ext cx="1108879" cy="1108879"/>
              <a:chOff x="1963334" y="2190000"/>
              <a:chExt cx="1108879" cy="1108879"/>
            </a:xfrm>
          </p:grpSpPr>
          <p:sp>
            <p:nvSpPr>
              <p:cNvPr id="9" name="文本框 8"/>
              <p:cNvSpPr txBox="1"/>
              <p:nvPr/>
            </p:nvSpPr>
            <p:spPr>
              <a:xfrm>
                <a:off x="2040721" y="2193067"/>
                <a:ext cx="954107" cy="9392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0" dirty="0">
                    <a:solidFill>
                      <a:srgbClr val="54402C"/>
                    </a:solidFill>
                    <a:cs typeface="+mn-ea"/>
                    <a:sym typeface="+mn-lt"/>
                  </a:rPr>
                  <a:t>贰</a:t>
                </a:r>
                <a:endParaRPr lang="zh-CN" altLang="en-US" sz="6000" dirty="0">
                  <a:solidFill>
                    <a:srgbClr val="54402C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1963334" y="2190000"/>
                <a:ext cx="1108879" cy="1108879"/>
              </a:xfrm>
              <a:prstGeom prst="ellipse">
                <a:avLst/>
              </a:prstGeom>
              <a:noFill/>
              <a:ln>
                <a:solidFill>
                  <a:srgbClr val="F9E7C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54402C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5" name="文本框 14"/>
            <p:cNvSpPr txBox="1"/>
            <p:nvPr/>
          </p:nvSpPr>
          <p:spPr>
            <a:xfrm>
              <a:off x="4119653" y="3264302"/>
              <a:ext cx="1477328" cy="190776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54402C"/>
                  </a:solidFill>
                  <a:cs typeface="+mn-ea"/>
                  <a:sym typeface="+mn-lt"/>
                </a:rPr>
                <a:t>请在此处添加详细描述文本，尽量与标题文本语言风格相符合，语言描述尽量简洁生动。</a:t>
              </a:r>
              <a:endParaRPr lang="zh-CN" altLang="en-US" sz="1400" dirty="0">
                <a:solidFill>
                  <a:srgbClr val="54402C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857351" y="1699635"/>
            <a:ext cx="1477328" cy="3448044"/>
            <a:chOff x="6808327" y="1959015"/>
            <a:chExt cx="1477328" cy="3188664"/>
          </a:xfrm>
        </p:grpSpPr>
        <p:grpSp>
          <p:nvGrpSpPr>
            <p:cNvPr id="11" name="组合 10"/>
            <p:cNvGrpSpPr/>
            <p:nvPr/>
          </p:nvGrpSpPr>
          <p:grpSpPr>
            <a:xfrm>
              <a:off x="6948719" y="1959015"/>
              <a:ext cx="1108879" cy="1108879"/>
              <a:chOff x="1963334" y="2190000"/>
              <a:chExt cx="1108879" cy="1108879"/>
            </a:xfrm>
          </p:grpSpPr>
          <p:sp>
            <p:nvSpPr>
              <p:cNvPr id="12" name="文本框 11"/>
              <p:cNvSpPr txBox="1"/>
              <p:nvPr/>
            </p:nvSpPr>
            <p:spPr>
              <a:xfrm>
                <a:off x="2040721" y="2193067"/>
                <a:ext cx="954107" cy="9392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0" dirty="0">
                    <a:solidFill>
                      <a:srgbClr val="54402C"/>
                    </a:solidFill>
                    <a:cs typeface="+mn-ea"/>
                    <a:sym typeface="+mn-lt"/>
                  </a:rPr>
                  <a:t>叁</a:t>
                </a:r>
                <a:endParaRPr lang="zh-CN" altLang="en-US" sz="6000" dirty="0">
                  <a:solidFill>
                    <a:srgbClr val="54402C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1963334" y="2190000"/>
                <a:ext cx="1108879" cy="1108879"/>
              </a:xfrm>
              <a:prstGeom prst="ellipse">
                <a:avLst/>
              </a:prstGeom>
              <a:noFill/>
              <a:ln>
                <a:solidFill>
                  <a:srgbClr val="F9E7C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54402C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6" name="文本框 15"/>
            <p:cNvSpPr txBox="1"/>
            <p:nvPr/>
          </p:nvSpPr>
          <p:spPr>
            <a:xfrm>
              <a:off x="6808327" y="3239917"/>
              <a:ext cx="1477328" cy="190776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54402C"/>
                  </a:solidFill>
                  <a:cs typeface="+mn-ea"/>
                  <a:sym typeface="+mn-lt"/>
                </a:rPr>
                <a:t>请在此处添加详细描述文本，尽量与标题文本语言风格相符合，语言描述尽量简洁生动。</a:t>
              </a:r>
              <a:endParaRPr lang="zh-CN" altLang="en-US" sz="1400" dirty="0">
                <a:solidFill>
                  <a:srgbClr val="54402C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7440041" y="2395728"/>
            <a:ext cx="3746895" cy="29600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flipH="1">
            <a:off x="5534006" y="-2"/>
            <a:ext cx="3860191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905435" y="-1"/>
            <a:ext cx="3628571" cy="6857999"/>
          </a:xfrm>
          <a:prstGeom prst="rect">
            <a:avLst/>
          </a:prstGeom>
          <a:solidFill>
            <a:srgbClr val="EFEBE0"/>
          </a:solidFill>
          <a:ln>
            <a:solidFill>
              <a:srgbClr val="EFEBE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495751" y="1405802"/>
            <a:ext cx="2492990" cy="425919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4402C"/>
                </a:solidFill>
                <a:cs typeface="+mn-ea"/>
                <a:sym typeface="+mn-lt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  <a:endParaRPr lang="zh-CN" altLang="en-US" sz="2000" dirty="0">
              <a:solidFill>
                <a:srgbClr val="54402C"/>
              </a:solidFill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233383" y="3278979"/>
            <a:ext cx="2857500" cy="23860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2014619" y="3176168"/>
            <a:ext cx="1631957" cy="3000821"/>
            <a:chOff x="1392827" y="2420264"/>
            <a:chExt cx="1631957" cy="3000821"/>
          </a:xfrm>
        </p:grpSpPr>
        <p:sp>
          <p:nvSpPr>
            <p:cNvPr id="15" name="文本框 14"/>
            <p:cNvSpPr txBox="1"/>
            <p:nvPr/>
          </p:nvSpPr>
          <p:spPr>
            <a:xfrm>
              <a:off x="2491384" y="2420264"/>
              <a:ext cx="533400" cy="3000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rgbClr val="B18D6E"/>
                  </a:solidFill>
                  <a:cs typeface="+mn-ea"/>
                  <a:sym typeface="+mn-lt"/>
                </a:rPr>
                <a:t>请输入你的题目</a:t>
              </a:r>
              <a:endParaRPr lang="zh-CN" altLang="en-US" dirty="0">
                <a:solidFill>
                  <a:srgbClr val="B18D6E"/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392827" y="2525486"/>
              <a:ext cx="1200329" cy="289559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100" dirty="0">
                  <a:solidFill>
                    <a:srgbClr val="B18D6E"/>
                  </a:solidFill>
                  <a:cs typeface="+mn-ea"/>
                  <a:sym typeface="+mn-lt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  <a:endParaRPr lang="zh-CN" altLang="en-US" sz="1100" dirty="0">
                <a:solidFill>
                  <a:srgbClr val="B18D6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521638" y="3176167"/>
            <a:ext cx="1613669" cy="3000821"/>
            <a:chOff x="1411115" y="2420264"/>
            <a:chExt cx="1613669" cy="3000821"/>
          </a:xfrm>
        </p:grpSpPr>
        <p:sp>
          <p:nvSpPr>
            <p:cNvPr id="20" name="文本框 19"/>
            <p:cNvSpPr txBox="1"/>
            <p:nvPr/>
          </p:nvSpPr>
          <p:spPr>
            <a:xfrm>
              <a:off x="2491384" y="2420264"/>
              <a:ext cx="533400" cy="3000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rgbClr val="B18D6E"/>
                  </a:solidFill>
                  <a:cs typeface="+mn-ea"/>
                  <a:sym typeface="+mn-lt"/>
                </a:rPr>
                <a:t>请输入你的题目</a:t>
              </a:r>
              <a:endParaRPr lang="zh-CN" altLang="en-US" dirty="0">
                <a:solidFill>
                  <a:srgbClr val="B18D6E"/>
                </a:solidFill>
                <a:cs typeface="+mn-ea"/>
                <a:sym typeface="+mn-lt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411115" y="2525486"/>
              <a:ext cx="1200329" cy="289559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100" dirty="0">
                  <a:solidFill>
                    <a:srgbClr val="B18D6E"/>
                  </a:solidFill>
                  <a:cs typeface="+mn-ea"/>
                  <a:sym typeface="+mn-lt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  <a:endParaRPr lang="zh-CN" altLang="en-US" sz="1100" dirty="0">
                <a:solidFill>
                  <a:srgbClr val="B18D6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955931" y="3176167"/>
            <a:ext cx="1650245" cy="3000821"/>
            <a:chOff x="1374539" y="2420264"/>
            <a:chExt cx="1650245" cy="3000821"/>
          </a:xfrm>
        </p:grpSpPr>
        <p:sp>
          <p:nvSpPr>
            <p:cNvPr id="24" name="文本框 23"/>
            <p:cNvSpPr txBox="1"/>
            <p:nvPr/>
          </p:nvSpPr>
          <p:spPr>
            <a:xfrm>
              <a:off x="2491384" y="2420264"/>
              <a:ext cx="533400" cy="3000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rgbClr val="B18D6E"/>
                  </a:solidFill>
                  <a:cs typeface="+mn-ea"/>
                  <a:sym typeface="+mn-lt"/>
                </a:rPr>
                <a:t>请输入你的题目</a:t>
              </a:r>
              <a:endParaRPr lang="zh-CN" altLang="en-US" dirty="0">
                <a:solidFill>
                  <a:srgbClr val="B18D6E"/>
                </a:solidFill>
                <a:cs typeface="+mn-ea"/>
                <a:sym typeface="+mn-lt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374539" y="2525486"/>
              <a:ext cx="1200329" cy="289559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100" dirty="0">
                  <a:solidFill>
                    <a:srgbClr val="B18D6E"/>
                  </a:solidFill>
                  <a:cs typeface="+mn-ea"/>
                  <a:sym typeface="+mn-lt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  <a:endParaRPr lang="zh-CN" altLang="en-US" sz="1100" dirty="0">
                <a:solidFill>
                  <a:srgbClr val="B18D6E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2066110" y="831767"/>
            <a:ext cx="1688871" cy="2070100"/>
          </a:xfrm>
          <a:prstGeom prst="rect">
            <a:avLst/>
          </a:prstGeom>
        </p:spPr>
      </p:pic>
      <p:pic>
        <p:nvPicPr>
          <p:cNvPr id="29" name="图片 28" descr="图片包含 户外, 霉菌&#10;&#10;已生成高可信度的说明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4860" y="930963"/>
            <a:ext cx="1589614" cy="1669763"/>
          </a:xfrm>
          <a:prstGeom prst="rect">
            <a:avLst/>
          </a:prstGeom>
        </p:spPr>
      </p:pic>
      <p:pic>
        <p:nvPicPr>
          <p:cNvPr id="31" name="图片 30" descr="图片包含 室内, 鲜花, 植物, 掌握&#10;&#10;已生成极高可信度的说明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4085" y="735554"/>
            <a:ext cx="1549072" cy="1998579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2178360" y="1652984"/>
            <a:ext cx="1341656" cy="1428214"/>
          </a:xfrm>
          <a:prstGeom prst="ellipse">
            <a:avLst/>
          </a:prstGeom>
          <a:solidFill>
            <a:srgbClr val="EFEBE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6000" dirty="0">
                <a:solidFill>
                  <a:srgbClr val="54402C"/>
                </a:solidFill>
                <a:cs typeface="+mn-ea"/>
                <a:sym typeface="+mn-lt"/>
              </a:rPr>
              <a:t>壹</a:t>
            </a:r>
            <a:endParaRPr lang="zh-CN" altLang="en-US" sz="6000" dirty="0">
              <a:solidFill>
                <a:srgbClr val="54402C"/>
              </a:solidFill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662325" y="1652984"/>
            <a:ext cx="1341656" cy="1428214"/>
          </a:xfrm>
          <a:prstGeom prst="ellipse">
            <a:avLst/>
          </a:prstGeom>
          <a:solidFill>
            <a:srgbClr val="EFEBE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6000" dirty="0">
                <a:solidFill>
                  <a:srgbClr val="54402C"/>
                </a:solidFill>
                <a:cs typeface="+mn-ea"/>
                <a:sym typeface="+mn-lt"/>
              </a:rPr>
              <a:t>贰</a:t>
            </a:r>
            <a:endParaRPr lang="zh-CN" altLang="en-US" sz="6000" dirty="0">
              <a:solidFill>
                <a:srgbClr val="54402C"/>
              </a:solidFill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9097758" y="1667498"/>
            <a:ext cx="1341656" cy="1428214"/>
          </a:xfrm>
          <a:prstGeom prst="ellipse">
            <a:avLst/>
          </a:prstGeom>
          <a:solidFill>
            <a:srgbClr val="EFEBE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6000" dirty="0">
                <a:solidFill>
                  <a:srgbClr val="54402C"/>
                </a:solidFill>
                <a:cs typeface="+mn-ea"/>
                <a:sym typeface="+mn-lt"/>
              </a:rPr>
              <a:t>叁</a:t>
            </a:r>
            <a:endParaRPr lang="zh-CN" altLang="en-US" sz="6000" dirty="0">
              <a:solidFill>
                <a:srgbClr val="54402C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random/>
      </p:transition>
    </mc:Choice>
    <mc:Fallback>
      <p:transition spd="slow" advTm="300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1304471" y="1495435"/>
            <a:ext cx="2170424" cy="4067166"/>
          </a:xfrm>
          <a:prstGeom prst="rect">
            <a:avLst/>
          </a:prstGeom>
          <a:solidFill>
            <a:srgbClr val="EFEBE0"/>
          </a:solidFill>
          <a:ln>
            <a:solidFill>
              <a:srgbClr val="EFEBE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923970" y="1460500"/>
            <a:ext cx="2170424" cy="4067166"/>
          </a:xfrm>
          <a:prstGeom prst="rect">
            <a:avLst/>
          </a:prstGeom>
          <a:solidFill>
            <a:srgbClr val="EFEBE0"/>
          </a:solidFill>
          <a:ln>
            <a:solidFill>
              <a:srgbClr val="EFEBE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632371" y="1460500"/>
            <a:ext cx="2170424" cy="4067166"/>
          </a:xfrm>
          <a:prstGeom prst="rect">
            <a:avLst/>
          </a:prstGeom>
          <a:solidFill>
            <a:srgbClr val="EFEBE0"/>
          </a:solidFill>
          <a:ln>
            <a:solidFill>
              <a:srgbClr val="EFEBE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441518" y="3547310"/>
            <a:ext cx="1688871" cy="207010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1835242" y="1676559"/>
            <a:ext cx="1108879" cy="1108879"/>
            <a:chOff x="1963334" y="2190000"/>
            <a:chExt cx="1108879" cy="1108879"/>
          </a:xfrm>
        </p:grpSpPr>
        <p:sp>
          <p:nvSpPr>
            <p:cNvPr id="10" name="文本框 9"/>
            <p:cNvSpPr txBox="1"/>
            <p:nvPr/>
          </p:nvSpPr>
          <p:spPr>
            <a:xfrm>
              <a:off x="2040721" y="2193067"/>
              <a:ext cx="954107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6000" dirty="0">
                  <a:solidFill>
                    <a:srgbClr val="B18D6E"/>
                  </a:solidFill>
                  <a:cs typeface="+mn-ea"/>
                  <a:sym typeface="+mn-lt"/>
                </a:rPr>
                <a:t>壹</a:t>
              </a:r>
              <a:endParaRPr lang="zh-CN" altLang="en-US" sz="6000" dirty="0">
                <a:solidFill>
                  <a:srgbClr val="B18D6E"/>
                </a:solidFill>
                <a:cs typeface="+mn-ea"/>
                <a:sym typeface="+mn-lt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1963334" y="2190000"/>
              <a:ext cx="1108879" cy="110887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B18D6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746803" y="2985472"/>
            <a:ext cx="1477328" cy="219290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B18D6E"/>
                </a:solidFill>
                <a:cs typeface="+mn-ea"/>
                <a:sym typeface="+mn-lt"/>
              </a:rPr>
              <a:t>请在此处添加详细描述文本，尽量与标题文本语言风格相符合，语言描述尽量简洁生动。</a:t>
            </a:r>
            <a:endParaRPr lang="zh-CN" altLang="en-US" sz="1400" dirty="0">
              <a:solidFill>
                <a:srgbClr val="B18D6E"/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253776" y="4207067"/>
            <a:ext cx="1618225" cy="2109568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5473667" y="1638618"/>
            <a:ext cx="1108879" cy="1108879"/>
            <a:chOff x="1963334" y="2190000"/>
            <a:chExt cx="1108879" cy="1108879"/>
          </a:xfrm>
        </p:grpSpPr>
        <p:sp>
          <p:nvSpPr>
            <p:cNvPr id="18" name="文本框 17"/>
            <p:cNvSpPr txBox="1"/>
            <p:nvPr/>
          </p:nvSpPr>
          <p:spPr>
            <a:xfrm>
              <a:off x="2040721" y="2193067"/>
              <a:ext cx="954107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6000" dirty="0">
                  <a:solidFill>
                    <a:srgbClr val="B18D6E"/>
                  </a:solidFill>
                  <a:cs typeface="+mn-ea"/>
                  <a:sym typeface="+mn-lt"/>
                </a:rPr>
                <a:t>贰</a:t>
              </a:r>
              <a:endParaRPr lang="zh-CN" altLang="en-US" sz="6000" dirty="0">
                <a:solidFill>
                  <a:srgbClr val="B18D6E"/>
                </a:solidFill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963334" y="2190000"/>
              <a:ext cx="1108879" cy="110887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B18D6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5162643" y="2917530"/>
            <a:ext cx="1800493" cy="15990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B18D6E"/>
                </a:solidFill>
                <a:cs typeface="+mn-ea"/>
                <a:sym typeface="+mn-lt"/>
              </a:rPr>
              <a:t>请在此处添加详细描述文本，尽量与标题文本语言风格相符合，语言描述尽量简洁生动。</a:t>
            </a:r>
            <a:endParaRPr lang="zh-CN" altLang="en-US" sz="1400" dirty="0">
              <a:solidFill>
                <a:srgbClr val="B18D6E"/>
              </a:solidFill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401517">
            <a:off x="9891785" y="2811382"/>
            <a:ext cx="2811629" cy="2873197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9127176" y="1676559"/>
            <a:ext cx="1108879" cy="1108879"/>
            <a:chOff x="1963334" y="2190000"/>
            <a:chExt cx="1108879" cy="1108879"/>
          </a:xfrm>
        </p:grpSpPr>
        <p:sp>
          <p:nvSpPr>
            <p:cNvPr id="22" name="文本框 21"/>
            <p:cNvSpPr txBox="1"/>
            <p:nvPr/>
          </p:nvSpPr>
          <p:spPr>
            <a:xfrm>
              <a:off x="2040721" y="2193067"/>
              <a:ext cx="954107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6000" dirty="0">
                  <a:solidFill>
                    <a:srgbClr val="B18D6E"/>
                  </a:solidFill>
                  <a:cs typeface="+mn-ea"/>
                  <a:sym typeface="+mn-lt"/>
                </a:rPr>
                <a:t>叁</a:t>
              </a:r>
              <a:endParaRPr lang="zh-CN" altLang="en-US" sz="6000" dirty="0">
                <a:solidFill>
                  <a:srgbClr val="B18D6E"/>
                </a:solidFill>
                <a:cs typeface="+mn-ea"/>
                <a:sym typeface="+mn-lt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1963334" y="2190000"/>
              <a:ext cx="1108879" cy="110887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B18D6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9038737" y="2985472"/>
            <a:ext cx="1477328" cy="20133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B18D6E"/>
                </a:solidFill>
                <a:cs typeface="+mn-ea"/>
                <a:sym typeface="+mn-lt"/>
              </a:rPr>
              <a:t>请在此处添加详细描述文本，尽量与标题文本语言风格相符合，语言描述尽量简洁生动。</a:t>
            </a:r>
            <a:endParaRPr lang="zh-CN" altLang="en-US" sz="1400" dirty="0">
              <a:solidFill>
                <a:srgbClr val="B18D6E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random/>
      </p:transition>
    </mc:Choice>
    <mc:Fallback>
      <p:transition spd="slow" advTm="300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椭圆 20"/>
          <p:cNvSpPr/>
          <p:nvPr/>
        </p:nvSpPr>
        <p:spPr>
          <a:xfrm>
            <a:off x="1625600" y="1181099"/>
            <a:ext cx="3911600" cy="3911600"/>
          </a:xfrm>
          <a:prstGeom prst="ellipse">
            <a:avLst/>
          </a:prstGeom>
          <a:solidFill>
            <a:srgbClr val="EFEBE0"/>
          </a:solidFill>
          <a:ln>
            <a:noFill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7087809" y="1691671"/>
            <a:ext cx="1231550" cy="3719977"/>
            <a:chOff x="7087809" y="1691671"/>
            <a:chExt cx="1231550" cy="3719977"/>
          </a:xfrm>
        </p:grpSpPr>
        <p:grpSp>
          <p:nvGrpSpPr>
            <p:cNvPr id="10" name="组合 9"/>
            <p:cNvGrpSpPr/>
            <p:nvPr/>
          </p:nvGrpSpPr>
          <p:grpSpPr>
            <a:xfrm>
              <a:off x="7087809" y="1691671"/>
              <a:ext cx="1108879" cy="1108879"/>
              <a:chOff x="1963334" y="2190000"/>
              <a:chExt cx="1108879" cy="1108879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2040721" y="2193067"/>
                <a:ext cx="954107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0" dirty="0">
                    <a:solidFill>
                      <a:srgbClr val="54402C"/>
                    </a:solidFill>
                    <a:cs typeface="+mn-ea"/>
                    <a:sym typeface="+mn-lt"/>
                  </a:rPr>
                  <a:t>壹</a:t>
                </a:r>
                <a:endParaRPr lang="zh-CN" altLang="en-US" sz="6000" dirty="0">
                  <a:solidFill>
                    <a:srgbClr val="54402C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1963334" y="2190000"/>
                <a:ext cx="1108879" cy="1108879"/>
              </a:xfrm>
              <a:prstGeom prst="ellipse">
                <a:avLst/>
              </a:prstGeom>
              <a:noFill/>
              <a:ln>
                <a:solidFill>
                  <a:srgbClr val="B18D6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54402C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7165197" y="3000583"/>
              <a:ext cx="1154162" cy="241106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54402C"/>
                  </a:solidFill>
                  <a:cs typeface="+mn-ea"/>
                  <a:sym typeface="+mn-lt"/>
                </a:rPr>
                <a:t>请在此处添加详细描述文本，尽量与标题文本语言风格相符合，语言描述尽量简洁生动。</a:t>
              </a:r>
              <a:endParaRPr lang="zh-CN" altLang="en-US" sz="1400" dirty="0">
                <a:solidFill>
                  <a:srgbClr val="54402C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9490037" y="1691671"/>
            <a:ext cx="1231550" cy="3757918"/>
            <a:chOff x="9490037" y="1691671"/>
            <a:chExt cx="1231550" cy="3757918"/>
          </a:xfrm>
        </p:grpSpPr>
        <p:grpSp>
          <p:nvGrpSpPr>
            <p:cNvPr id="14" name="组合 13"/>
            <p:cNvGrpSpPr/>
            <p:nvPr/>
          </p:nvGrpSpPr>
          <p:grpSpPr>
            <a:xfrm>
              <a:off x="9490037" y="1691671"/>
              <a:ext cx="1108879" cy="1108879"/>
              <a:chOff x="1963334" y="2190000"/>
              <a:chExt cx="1108879" cy="1108879"/>
            </a:xfrm>
          </p:grpSpPr>
          <p:sp>
            <p:nvSpPr>
              <p:cNvPr id="15" name="文本框 14"/>
              <p:cNvSpPr txBox="1"/>
              <p:nvPr/>
            </p:nvSpPr>
            <p:spPr>
              <a:xfrm>
                <a:off x="2040721" y="2193067"/>
                <a:ext cx="954107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0" dirty="0">
                    <a:solidFill>
                      <a:srgbClr val="54402C"/>
                    </a:solidFill>
                    <a:cs typeface="+mn-ea"/>
                    <a:sym typeface="+mn-lt"/>
                  </a:rPr>
                  <a:t>贰</a:t>
                </a:r>
                <a:endParaRPr lang="zh-CN" altLang="en-US" sz="6000" dirty="0">
                  <a:solidFill>
                    <a:srgbClr val="54402C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1963334" y="2190000"/>
                <a:ext cx="1108879" cy="1108879"/>
              </a:xfrm>
              <a:prstGeom prst="ellipse">
                <a:avLst/>
              </a:prstGeom>
              <a:noFill/>
              <a:ln>
                <a:solidFill>
                  <a:srgbClr val="B18D6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54402C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9567425" y="3004553"/>
              <a:ext cx="1154162" cy="244503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54402C"/>
                  </a:solidFill>
                  <a:cs typeface="+mn-ea"/>
                  <a:sym typeface="+mn-lt"/>
                </a:rPr>
                <a:t>请在此处添加详细描述文本，尽量与标题文本语言风格相符合，语言描述尽量简洁生动。</a:t>
              </a:r>
              <a:endParaRPr lang="zh-CN" altLang="en-US" sz="1400" dirty="0">
                <a:solidFill>
                  <a:srgbClr val="54402C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1359357" y="1627651"/>
            <a:ext cx="3416320" cy="3273174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1400" dirty="0">
                <a:solidFill>
                  <a:srgbClr val="54402C"/>
                </a:solidFill>
                <a:cs typeface="+mn-ea"/>
                <a:sym typeface="+mn-lt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  <a:endParaRPr lang="zh-CN" altLang="en-US" sz="1400" dirty="0">
              <a:solidFill>
                <a:srgbClr val="54402C"/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/>
          <a:srcRect l="1656" t="-1234" r="-1252" b="1234"/>
          <a:stretch>
            <a:fillRect/>
          </a:stretch>
        </p:blipFill>
        <p:spPr>
          <a:xfrm>
            <a:off x="1670469" y="2185595"/>
            <a:ext cx="1955800" cy="2559961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/>
        </p:nvSpPr>
        <p:spPr>
          <a:xfrm>
            <a:off x="3069607" y="265176"/>
            <a:ext cx="6327648" cy="6327648"/>
          </a:xfrm>
          <a:prstGeom prst="ellipse">
            <a:avLst/>
          </a:prstGeom>
          <a:solidFill>
            <a:srgbClr val="EFEBE0"/>
          </a:solidFill>
          <a:ln>
            <a:noFill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 cstate="screen"/>
          <a:srcRect t="-8840" r="-69704" b="4018"/>
          <a:stretch>
            <a:fillRect/>
          </a:stretch>
        </p:blipFill>
        <p:spPr>
          <a:xfrm rot="201716">
            <a:off x="3079352" y="393609"/>
            <a:ext cx="5559399" cy="6023086"/>
          </a:xfrm>
          <a:prstGeom prst="ellipse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532935" y="1124815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dirty="0">
                <a:solidFill>
                  <a:srgbClr val="54402C"/>
                </a:solidFill>
                <a:cs typeface="+mn-ea"/>
                <a:sym typeface="+mn-lt"/>
              </a:rPr>
              <a:t>贰</a:t>
            </a:r>
            <a:endParaRPr lang="zh-CN" altLang="en-US" sz="9600" dirty="0">
              <a:solidFill>
                <a:srgbClr val="54402C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739499" y="3221720"/>
            <a:ext cx="1154162" cy="251146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54402C"/>
                </a:solidFill>
                <a:cs typeface="+mn-ea"/>
                <a:sym typeface="+mn-lt"/>
              </a:rPr>
              <a:t>请在此处添加详细描述文本，尽量与标题文本语言风格相符合，语言描述尽量简洁生动。</a:t>
            </a:r>
            <a:endParaRPr lang="zh-CN" altLang="en-US" sz="1400" dirty="0">
              <a:solidFill>
                <a:srgbClr val="54402C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  <p:tag name="COMMONDATA" val="eyJoZGlkIjoiMmMxNzY4NzliODJmOGYzMWEyZDdkODA0MWI0NTdiODcifQ==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c56a8d0-da66-4246-bd04-b96ba44da260">
      <a:majorFont>
        <a:latin typeface="Arial"/>
        <a:ea typeface="字体家AI造字剑客"/>
        <a:cs typeface=""/>
      </a:majorFont>
      <a:minorFont>
        <a:latin typeface="Arial"/>
        <a:ea typeface="字体家AI造字剑客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c56a8d0-da66-4246-bd04-b96ba44da260">
      <a:majorFont>
        <a:latin typeface="Arial"/>
        <a:ea typeface="字体家AI造字剑客"/>
        <a:cs typeface=""/>
      </a:majorFont>
      <a:minorFont>
        <a:latin typeface="Arial"/>
        <a:ea typeface="字体家AI造字剑客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0</TotalTime>
  <Words>3625</Words>
  <Application>WPS 演示</Application>
  <PresentationFormat>宽屏</PresentationFormat>
  <Paragraphs>224</Paragraphs>
  <Slides>24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8" baseType="lpstr">
      <vt:lpstr>Arial</vt:lpstr>
      <vt:lpstr>宋体</vt:lpstr>
      <vt:lpstr>Wingdings</vt:lpstr>
      <vt:lpstr>字体家AI造字剑客</vt:lpstr>
      <vt:lpstr>Segoe Print</vt:lpstr>
      <vt:lpstr>微软雅黑</vt:lpstr>
      <vt:lpstr>Arial Unicode MS</vt:lpstr>
      <vt:lpstr>等线</vt:lpstr>
      <vt:lpstr>Meiryo</vt:lpstr>
      <vt:lpstr>Arial Narrow</vt:lpstr>
      <vt:lpstr>Calibri</vt:lpstr>
      <vt:lpstr>Calibri Light</vt:lpstr>
      <vt:lpstr>第一PPT，www.1ppt.com</vt:lpstr>
      <vt:lpstr>第一PPT，www.1ppt.com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creator>优品PPT</dc:creator>
  <dc:subject>https://www.ypppt.com/</dc:subject>
  <cp:lastModifiedBy>WPS_1715560161</cp:lastModifiedBy>
  <cp:revision>44</cp:revision>
  <dcterms:created xsi:type="dcterms:W3CDTF">2017-07-25T06:29:00Z</dcterms:created>
  <dcterms:modified xsi:type="dcterms:W3CDTF">2025-05-21T08:29:09Z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32DBC8E5F6CC4B0195159AFFCB2FD0F2_12</vt:lpwstr>
  </property>
  <property fmtid="{D5CDD505-2E9C-101B-9397-08002B2CF9AE}" pid="3" name="KSOProductBuildVer">
    <vt:lpwstr>2052-12.1.0.21171</vt:lpwstr>
  </property>
</Properties>
</file>