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1" r:id="rId4"/>
    <p:sldId id="262" r:id="rId6"/>
    <p:sldId id="279" r:id="rId7"/>
    <p:sldId id="271" r:id="rId8"/>
    <p:sldId id="281" r:id="rId9"/>
    <p:sldId id="273" r:id="rId10"/>
    <p:sldId id="282" r:id="rId11"/>
    <p:sldId id="269" r:id="rId12"/>
    <p:sldId id="270" r:id="rId13"/>
    <p:sldId id="257" r:id="rId14"/>
    <p:sldId id="265" r:id="rId15"/>
    <p:sldId id="283" r:id="rId16"/>
    <p:sldId id="263" r:id="rId17"/>
    <p:sldId id="280" r:id="rId18"/>
    <p:sldId id="268" r:id="rId19"/>
    <p:sldId id="272" r:id="rId20"/>
    <p:sldId id="275" r:id="rId21"/>
    <p:sldId id="284" r:id="rId22"/>
    <p:sldId id="264" r:id="rId23"/>
    <p:sldId id="277" r:id="rId24"/>
    <p:sldId id="278" r:id="rId25"/>
    <p:sldId id="259" r:id="rId26"/>
    <p:sldId id="276" r:id="rId27"/>
    <p:sldId id="285" r:id="rId28"/>
  </p:sldIdLst>
  <p:sldSz cx="9144000" cy="514477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1" d="100"/>
          <a:sy n="141" d="100"/>
        </p:scale>
        <p:origin x="744" y="108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>
        <c:rich>
          <a:bodyPr/>
          <a:lstStyle/>
          <a:p>
            <a:pPr>
              <a:defRPr/>
            </a:pPr>
          </a:p>
        </c:rich>
      </c:tx>
    </c:title>
    <c:autoTitleDeleted val="0"/>
    <c:plotArea>
      <c:layout>
        <c:manualLayout>
          <c:layoutTarget val="inner"/>
          <c:xMode val="edge"/>
          <c:yMode val="edge"/>
          <c:x val="0.0719848"/>
          <c:y val="0.0543274000000006"/>
          <c:w val="0.906032"/>
          <c:h val="0.854042000000001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dLbls>
            <c:delete val="1"/>
          </c:dLbls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3951984"/>
        <c:axId val="-2003966128"/>
      </c:lineChart>
      <c:catAx>
        <c:axId val="-200395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2003966128"/>
        <c:crosses val="autoZero"/>
        <c:auto val="1"/>
        <c:lblAlgn val="ctr"/>
        <c:lblOffset val="100"/>
        <c:noMultiLvlLbl val="1"/>
      </c:catAx>
      <c:valAx>
        <c:axId val="-200396612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2003951984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  <c:extLst>
      <c:ext uri="{0b15fc19-7d7d-44ad-8c2d-2c3a37ce22c3}">
        <chartProps xmlns="https://web.wps.cn/et/2018/main" chartId="{d516a46d-94b9-43cc-a832-7c7c5c161d05}"/>
      </c:ext>
    </c:extLst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7" Type="http://schemas.openxmlformats.org/officeDocument/2006/relationships/notesSlide" Target="../notesSlides/notesSlide9.xml"/><Relationship Id="rId16" Type="http://schemas.openxmlformats.org/officeDocument/2006/relationships/slideLayout" Target="../slideLayouts/slideLayout12.xml"/><Relationship Id="rId15" Type="http://schemas.openxmlformats.org/officeDocument/2006/relationships/image" Target="../media/image6.png"/><Relationship Id="rId14" Type="http://schemas.openxmlformats.org/officeDocument/2006/relationships/tags" Target="../tags/tag20.xml"/><Relationship Id="rId13" Type="http://schemas.openxmlformats.org/officeDocument/2006/relationships/tags" Target="../tags/tag19.xml"/><Relationship Id="rId12" Type="http://schemas.openxmlformats.org/officeDocument/2006/relationships/tags" Target="../tags/tag18.xml"/><Relationship Id="rId11" Type="http://schemas.openxmlformats.org/officeDocument/2006/relationships/tags" Target="../tags/tag17.xml"/><Relationship Id="rId10" Type="http://schemas.openxmlformats.org/officeDocument/2006/relationships/tags" Target="../tags/tag16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9.png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456420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1007604" y="2877762"/>
            <a:ext cx="4908716" cy="7076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简约总结计划</a:t>
            </a:r>
            <a:r>
              <a:rPr lang="en-US" altLang="zh-CN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模板</a:t>
            </a:r>
            <a:endParaRPr lang="zh-CN" altLang="en-US" sz="3600" b="1" dirty="0">
              <a:solidFill>
                <a:schemeClr val="accent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7" name="PA_半闭框 7"/>
          <p:cNvSpPr/>
          <p:nvPr>
            <p:custDataLst>
              <p:tags r:id="rId3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65000"/>
                  <a:lumOff val="3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4"/>
            </p:custDataLst>
          </p:nvPr>
        </p:nvSpPr>
        <p:spPr>
          <a:xfrm>
            <a:off x="1691680" y="1220797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5"/>
            </p:custDataLst>
          </p:nvPr>
        </p:nvSpPr>
        <p:spPr>
          <a:xfrm>
            <a:off x="3445637" y="1194970"/>
            <a:ext cx="1487908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30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6"/>
            </p:custDataLst>
          </p:nvPr>
        </p:nvSpPr>
        <p:spPr>
          <a:xfrm flipH="1" flipV="1">
            <a:off x="400432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960987" y="1908764"/>
            <a:ext cx="1314378" cy="13148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526035" y="1473655"/>
            <a:ext cx="2184281" cy="218507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629147" y="584380"/>
            <a:ext cx="3963771" cy="396521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-7687" y="2520143"/>
            <a:ext cx="6678246" cy="46051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1044769" y="2283530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41"/>
          <p:cNvGrpSpPr/>
          <p:nvPr/>
        </p:nvGrpSpPr>
        <p:grpSpPr bwMode="auto">
          <a:xfrm>
            <a:off x="3308420" y="2283530"/>
            <a:ext cx="552419" cy="552620"/>
            <a:chOff x="2307521" y="2283162"/>
            <a:chExt cx="551398" cy="551398"/>
          </a:xfrm>
        </p:grpSpPr>
        <p:sp>
          <p:nvSpPr>
            <p:cNvPr id="43" name="矩形 4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4" name="五角星 43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041599" y="1011426"/>
            <a:ext cx="2816065" cy="1280451"/>
            <a:chOff x="2989865" y="602136"/>
            <a:chExt cx="2814868" cy="1280240"/>
          </a:xfrm>
        </p:grpSpPr>
        <p:sp>
          <p:nvSpPr>
            <p:cNvPr id="26645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</a:t>
              </a: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</a:t>
              </a: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6" name="文本框 13"/>
            <p:cNvSpPr txBox="1">
              <a:spLocks noChangeArrowheads="1"/>
            </p:cNvSpPr>
            <p:nvPr/>
          </p:nvSpPr>
          <p:spPr bwMode="auto">
            <a:xfrm>
              <a:off x="2992420" y="60213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8" name="文本框 66"/>
            <p:cNvSpPr txBox="1">
              <a:spLocks noChangeArrowheads="1"/>
            </p:cNvSpPr>
            <p:nvPr/>
          </p:nvSpPr>
          <p:spPr bwMode="auto">
            <a:xfrm>
              <a:off x="3000354" y="880114"/>
              <a:ext cx="1914762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3078717" y="1286572"/>
              <a:ext cx="287200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2324230" y="3052775"/>
            <a:ext cx="2816065" cy="1275561"/>
            <a:chOff x="2989865" y="607026"/>
            <a:chExt cx="2814868" cy="1275350"/>
          </a:xfrm>
        </p:grpSpPr>
        <p:sp>
          <p:nvSpPr>
            <p:cNvPr id="26641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2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3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1915095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4"/>
          <p:cNvGrpSpPr/>
          <p:nvPr/>
        </p:nvGrpSpPr>
        <p:grpSpPr bwMode="auto">
          <a:xfrm>
            <a:off x="6341967" y="2283530"/>
            <a:ext cx="552419" cy="552620"/>
            <a:chOff x="2307521" y="2283162"/>
            <a:chExt cx="551398" cy="551398"/>
          </a:xfrm>
        </p:grpSpPr>
        <p:sp>
          <p:nvSpPr>
            <p:cNvPr id="56" name="矩形 55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7" name="五角星 56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65" name="十字形 64"/>
          <p:cNvSpPr/>
          <p:nvPr/>
        </p:nvSpPr>
        <p:spPr>
          <a:xfrm>
            <a:off x="6111791" y="3422120"/>
            <a:ext cx="276210" cy="276310"/>
          </a:xfrm>
          <a:prstGeom prst="plus">
            <a:avLst>
              <a:gd name="adj" fmla="val 41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_矩形 17"/>
          <p:cNvSpPr/>
          <p:nvPr>
            <p:custDataLst>
              <p:tags r:id="rId1"/>
            </p:custDataLst>
          </p:nvPr>
        </p:nvSpPr>
        <p:spPr>
          <a:xfrm>
            <a:off x="1562156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  <a:endParaRPr lang="zh-CN" altLang="en-US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PA_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cxnSp>
        <p:nvCxnSpPr>
          <p:cNvPr id="19" name="PA_直接连接符 18"/>
          <p:cNvCxnSpPr/>
          <p:nvPr>
            <p:custDataLst>
              <p:tags r:id="rId3"/>
            </p:custDataLst>
          </p:nvPr>
        </p:nvCxnSpPr>
        <p:spPr>
          <a:xfrm>
            <a:off x="1605000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PA_矩形 20"/>
          <p:cNvSpPr/>
          <p:nvPr>
            <p:custDataLst>
              <p:tags r:id="rId4"/>
            </p:custDataLst>
          </p:nvPr>
        </p:nvSpPr>
        <p:spPr>
          <a:xfrm>
            <a:off x="3627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  <a:endParaRPr lang="zh-CN" altLang="en-US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PA_直接连接符 21"/>
          <p:cNvCxnSpPr/>
          <p:nvPr>
            <p:custDataLst>
              <p:tags r:id="rId5"/>
            </p:custDataLst>
          </p:nvPr>
        </p:nvCxnSpPr>
        <p:spPr>
          <a:xfrm>
            <a:off x="3670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4" name="PA_矩形 23"/>
          <p:cNvSpPr/>
          <p:nvPr>
            <p:custDataLst>
              <p:tags r:id="rId6"/>
            </p:custDataLst>
          </p:nvPr>
        </p:nvSpPr>
        <p:spPr>
          <a:xfrm>
            <a:off x="5979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  <a:endParaRPr lang="zh-CN" altLang="en-US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PA_直接连接符 24"/>
          <p:cNvCxnSpPr/>
          <p:nvPr>
            <p:custDataLst>
              <p:tags r:id="rId7"/>
            </p:custDataLst>
          </p:nvPr>
        </p:nvCxnSpPr>
        <p:spPr>
          <a:xfrm>
            <a:off x="6022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861041" y="72513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A_图片 6" descr="image39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535996" y="736340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A_图片 6" descr="image39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" cstate="print">
            <a:lum bright="-6000" contrast="24000"/>
          </a:blip>
          <a:srcRect/>
          <a:stretch>
            <a:fillRect/>
          </a:stretch>
        </p:blipFill>
        <p:spPr bwMode="auto">
          <a:xfrm>
            <a:off x="7068003" y="739437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A_文本框 42"/>
          <p:cNvSpPr txBox="1"/>
          <p:nvPr>
            <p:custDataLst>
              <p:tags r:id="rId12"/>
            </p:custDataLst>
          </p:nvPr>
        </p:nvSpPr>
        <p:spPr>
          <a:xfrm>
            <a:off x="1555310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PA_文本框 45"/>
          <p:cNvSpPr txBox="1"/>
          <p:nvPr>
            <p:custDataLst>
              <p:tags r:id="rId13"/>
            </p:custDataLst>
          </p:nvPr>
        </p:nvSpPr>
        <p:spPr>
          <a:xfrm>
            <a:off x="3621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PA_文本框 48"/>
          <p:cNvSpPr txBox="1"/>
          <p:nvPr>
            <p:custDataLst>
              <p:tags r:id="rId14"/>
            </p:custDataLst>
          </p:nvPr>
        </p:nvSpPr>
        <p:spPr>
          <a:xfrm>
            <a:off x="5973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5"/>
          </p:nvPr>
        </p:nvPicPr>
        <p:blipFill>
          <a:blip r:embed="rId15" cstate="print"/>
          <a:stretch>
            <a:fillRect/>
          </a:stretch>
        </p:blipFill>
        <p:spPr>
          <a:xfrm rot="19473986">
            <a:off x="6521308" y="1305896"/>
            <a:ext cx="1214890" cy="1768680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15" cstate="print"/>
          <a:stretch>
            <a:fillRect/>
          </a:stretch>
        </p:blipFill>
        <p:spPr>
          <a:xfrm rot="19473986">
            <a:off x="3998353" y="1305303"/>
            <a:ext cx="1214890" cy="1768680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5" cstate="print"/>
          <a:stretch>
            <a:fillRect/>
          </a:stretch>
        </p:blipFill>
        <p:spPr>
          <a:xfrm rot="19473986">
            <a:off x="1314346" y="1291597"/>
            <a:ext cx="1214890" cy="1768680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2000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29167E-6 -0.00324 L -0.0681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200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21" grpId="0"/>
      <p:bldP spid="24" grpId="0"/>
      <p:bldP spid="20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357723"/>
            <a:ext cx="5643602" cy="461808"/>
            <a:chOff x="2500298" y="1357304"/>
            <a:chExt cx="5643602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496" y="1428742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57818" y="1357304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5643602" cy="461808"/>
            <a:chOff x="2500298" y="2285998"/>
            <a:chExt cx="5643602" cy="461665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57818" y="2285998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71934" y="2285998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287586"/>
            <a:ext cx="5072098" cy="461808"/>
            <a:chOff x="3071802" y="4286262"/>
            <a:chExt cx="5072098" cy="461665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57818" y="4286262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71934" y="4325223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287145"/>
            <a:ext cx="5429288" cy="461808"/>
            <a:chOff x="2714612" y="3286130"/>
            <a:chExt cx="5429288" cy="461665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57818" y="3286130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  <a:endParaRPr 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95636" y="1352968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5372199" y="1352968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95636" y="2442728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5372199" y="24427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95636" y="358965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" name="Group 22"/>
          <p:cNvGrpSpPr/>
          <p:nvPr/>
        </p:nvGrpSpPr>
        <p:grpSpPr bwMode="auto">
          <a:xfrm>
            <a:off x="5372199" y="3589652"/>
            <a:ext cx="236934" cy="237008"/>
            <a:chOff x="4645616" y="5218290"/>
            <a:chExt cx="315279" cy="315280"/>
          </a:xfrm>
        </p:grpSpPr>
        <p:sp>
          <p:nvSpPr>
            <p:cNvPr id="24" name="Shape 831"/>
            <p:cNvSpPr/>
            <p:nvPr/>
          </p:nvSpPr>
          <p:spPr>
            <a:xfrm>
              <a:off x="4645616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2" name="Shape 832"/>
            <p:cNvSpPr/>
            <p:nvPr/>
          </p:nvSpPr>
          <p:spPr bwMode="auto">
            <a:xfrm>
              <a:off x="4717963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6" name="Group 46"/>
          <p:cNvGrpSpPr/>
          <p:nvPr/>
        </p:nvGrpSpPr>
        <p:grpSpPr bwMode="auto">
          <a:xfrm>
            <a:off x="1598054" y="1358923"/>
            <a:ext cx="2060972" cy="664574"/>
            <a:chOff x="1497673" y="1811884"/>
            <a:chExt cx="2746668" cy="884673"/>
          </a:xfrm>
        </p:grpSpPr>
        <p:sp>
          <p:nvSpPr>
            <p:cNvPr id="29" name="Text Placeholder 8"/>
            <p:cNvSpPr txBox="1"/>
            <p:nvPr/>
          </p:nvSpPr>
          <p:spPr>
            <a:xfrm>
              <a:off x="1497673" y="1811884"/>
              <a:ext cx="1891409" cy="271109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 Placeholder 1"/>
            <p:cNvSpPr txBox="1"/>
            <p:nvPr/>
          </p:nvSpPr>
          <p:spPr>
            <a:xfrm>
              <a:off x="1592878" y="2082993"/>
              <a:ext cx="2651463" cy="613564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17" name="Group 47"/>
          <p:cNvGrpSpPr/>
          <p:nvPr/>
        </p:nvGrpSpPr>
        <p:grpSpPr bwMode="auto">
          <a:xfrm>
            <a:off x="5674618" y="1358923"/>
            <a:ext cx="2059781" cy="664574"/>
            <a:chOff x="5075151" y="1811883"/>
            <a:chExt cx="2746667" cy="884674"/>
          </a:xfrm>
        </p:grpSpPr>
        <p:sp>
          <p:nvSpPr>
            <p:cNvPr id="31" name="Text Placeholder 8"/>
            <p:cNvSpPr txBox="1"/>
            <p:nvPr/>
          </p:nvSpPr>
          <p:spPr>
            <a:xfrm>
              <a:off x="5075151" y="1811883"/>
              <a:ext cx="1605133" cy="286964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 Placeholder 1"/>
            <p:cNvSpPr txBox="1"/>
            <p:nvPr/>
          </p:nvSpPr>
          <p:spPr>
            <a:xfrm>
              <a:off x="5170411" y="2082992"/>
              <a:ext cx="2651407" cy="613565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 bwMode="auto">
          <a:xfrm>
            <a:off x="1604008" y="2432007"/>
            <a:ext cx="2059781" cy="686012"/>
            <a:chOff x="1505293" y="3242448"/>
            <a:chExt cx="2746668" cy="913701"/>
          </a:xfrm>
        </p:grpSpPr>
        <p:sp>
          <p:nvSpPr>
            <p:cNvPr id="35" name="Text Placeholder 8"/>
            <p:cNvSpPr txBox="1"/>
            <p:nvPr/>
          </p:nvSpPr>
          <p:spPr>
            <a:xfrm>
              <a:off x="1505293" y="3242448"/>
              <a:ext cx="1868687" cy="345810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1"/>
            <p:cNvSpPr txBox="1"/>
            <p:nvPr/>
          </p:nvSpPr>
          <p:spPr>
            <a:xfrm>
              <a:off x="1600553" y="3542257"/>
              <a:ext cx="2651408" cy="613892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5680571" y="2421289"/>
            <a:ext cx="2059781" cy="696730"/>
            <a:chOff x="5082771" y="3227933"/>
            <a:chExt cx="2746667" cy="928216"/>
          </a:xfrm>
        </p:grpSpPr>
        <p:sp>
          <p:nvSpPr>
            <p:cNvPr id="37" name="Text Placeholder 8"/>
            <p:cNvSpPr txBox="1"/>
            <p:nvPr/>
          </p:nvSpPr>
          <p:spPr>
            <a:xfrm>
              <a:off x="5082771" y="3227933"/>
              <a:ext cx="1597195" cy="372873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1"/>
            <p:cNvSpPr txBox="1"/>
            <p:nvPr/>
          </p:nvSpPr>
          <p:spPr>
            <a:xfrm>
              <a:off x="5178031" y="3542099"/>
              <a:ext cx="2651407" cy="614050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5" name="Group 57"/>
          <p:cNvGrpSpPr/>
          <p:nvPr/>
        </p:nvGrpSpPr>
        <p:grpSpPr bwMode="auto">
          <a:xfrm>
            <a:off x="1584957" y="3605136"/>
            <a:ext cx="2066925" cy="663382"/>
            <a:chOff x="1479894" y="4804867"/>
            <a:chExt cx="2756192" cy="884673"/>
          </a:xfrm>
        </p:grpSpPr>
        <p:sp>
          <p:nvSpPr>
            <p:cNvPr id="41" name="Text Placeholder 8"/>
            <p:cNvSpPr txBox="1"/>
            <p:nvPr/>
          </p:nvSpPr>
          <p:spPr>
            <a:xfrm>
              <a:off x="1479894" y="4804867"/>
              <a:ext cx="1709919" cy="25253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 Placeholder 1"/>
            <p:cNvSpPr txBox="1"/>
            <p:nvPr/>
          </p:nvSpPr>
          <p:spPr>
            <a:xfrm>
              <a:off x="1584680" y="5076463"/>
              <a:ext cx="2651406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6" name="Group 58"/>
          <p:cNvGrpSpPr/>
          <p:nvPr/>
        </p:nvGrpSpPr>
        <p:grpSpPr bwMode="auto">
          <a:xfrm>
            <a:off x="5675807" y="3605136"/>
            <a:ext cx="2052638" cy="663382"/>
            <a:chOff x="5076421" y="4804867"/>
            <a:chExt cx="2737142" cy="884673"/>
          </a:xfrm>
        </p:grpSpPr>
        <p:sp>
          <p:nvSpPr>
            <p:cNvPr id="43" name="Text Placeholder 8"/>
            <p:cNvSpPr txBox="1"/>
            <p:nvPr/>
          </p:nvSpPr>
          <p:spPr>
            <a:xfrm>
              <a:off x="5076421" y="4804867"/>
              <a:ext cx="1613072" cy="24459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 Placeholder 1"/>
            <p:cNvSpPr txBox="1"/>
            <p:nvPr/>
          </p:nvSpPr>
          <p:spPr>
            <a:xfrm>
              <a:off x="5162155" y="5076463"/>
              <a:ext cx="2651408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  <a:endParaRPr lang="id-ID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  <a:endParaRPr lang="id-ID" sz="2000" b="1" dirty="0">
                <a:solidFill>
                  <a:schemeClr val="accent3"/>
                </a:solidFill>
                <a:latin typeface="+mn-lt"/>
              </a:endParaRP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  <a:endParaRPr lang="id-ID" sz="2000" b="1" dirty="0">
                <a:solidFill>
                  <a:schemeClr val="accent3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48190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1185184" y="1483854"/>
            <a:ext cx="2321664" cy="636693"/>
            <a:chOff x="4267635" y="880115"/>
            <a:chExt cx="2320294" cy="636586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267635" y="1101273"/>
              <a:ext cx="2320294" cy="4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7"/>
          <p:cNvGrpSpPr/>
          <p:nvPr/>
        </p:nvGrpSpPr>
        <p:grpSpPr bwMode="auto">
          <a:xfrm>
            <a:off x="1185184" y="3423869"/>
            <a:ext cx="2321664" cy="683348"/>
            <a:chOff x="4267635" y="880115"/>
            <a:chExt cx="2320294" cy="683234"/>
          </a:xfrm>
        </p:grpSpPr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4267635" y="1147920"/>
              <a:ext cx="2320294" cy="4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TextBox 8"/>
          <p:cNvSpPr txBox="1"/>
          <p:nvPr/>
        </p:nvSpPr>
        <p:spPr>
          <a:xfrm>
            <a:off x="3750249" y="254105"/>
            <a:ext cx="1643503" cy="3185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2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3750249" y="585074"/>
            <a:ext cx="164350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819979" y="1668734"/>
          <a:ext cx="3687183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4916142" y="2115613"/>
            <a:ext cx="1531402" cy="968722"/>
            <a:chOff x="-1" y="0"/>
            <a:chExt cx="4823912" cy="305036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2262155" cy="814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6" y="724418"/>
              <a:ext cx="3392815" cy="2325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4916145" y="3340909"/>
            <a:ext cx="1540843" cy="968722"/>
            <a:chOff x="-1" y="0"/>
            <a:chExt cx="4853654" cy="3050364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5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6" y="724419"/>
              <a:ext cx="3392817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4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6722640" y="2115614"/>
            <a:ext cx="1565214" cy="968722"/>
            <a:chOff x="0" y="0"/>
            <a:chExt cx="4930421" cy="3050364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1" y="0"/>
              <a:ext cx="2262155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9" y="724419"/>
              <a:ext cx="3392812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50398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6722642" y="3340909"/>
            <a:ext cx="1574656" cy="968722"/>
            <a:chOff x="0" y="0"/>
            <a:chExt cx="4960164" cy="3050364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9"/>
              <a:ext cx="3392813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5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0" y="1456107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94260" y="221017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94260" y="4472373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094260" y="2964241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106616" y="371830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>
          <a:xfrm>
            <a:off x="4218360" y="1372471"/>
            <a:ext cx="938706" cy="938996"/>
            <a:chOff x="4218359" y="1372047"/>
            <a:chExt cx="938706" cy="938706"/>
          </a:xfrm>
          <a:solidFill>
            <a:srgbClr val="FA60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5" name="椭圆 34"/>
            <p:cNvSpPr/>
            <p:nvPr/>
          </p:nvSpPr>
          <p:spPr>
            <a:xfrm>
              <a:off x="4218359" y="1372047"/>
              <a:ext cx="938706" cy="938706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415844" y="161056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617959" y="2126153"/>
            <a:ext cx="938706" cy="938996"/>
            <a:chOff x="617959" y="2125497"/>
            <a:chExt cx="938706" cy="938706"/>
          </a:xfrm>
          <a:solidFill>
            <a:srgbClr val="FAC9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椭圆 36"/>
            <p:cNvSpPr/>
            <p:nvPr/>
          </p:nvSpPr>
          <p:spPr>
            <a:xfrm>
              <a:off x="617959" y="2125497"/>
              <a:ext cx="938706" cy="93870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15443" y="236401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218360" y="2896712"/>
            <a:ext cx="938706" cy="938996"/>
            <a:chOff x="4218359" y="2895818"/>
            <a:chExt cx="938706" cy="938706"/>
          </a:xfrm>
          <a:solidFill>
            <a:srgbClr val="35BC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椭圆 38"/>
            <p:cNvSpPr/>
            <p:nvPr/>
          </p:nvSpPr>
          <p:spPr>
            <a:xfrm>
              <a:off x="4218359" y="2895818"/>
              <a:ext cx="938706" cy="938706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415843" y="313433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5"/>
          <p:cNvGrpSpPr/>
          <p:nvPr/>
        </p:nvGrpSpPr>
        <p:grpSpPr>
          <a:xfrm>
            <a:off x="617959" y="3650395"/>
            <a:ext cx="938706" cy="938996"/>
            <a:chOff x="617959" y="3649268"/>
            <a:chExt cx="938706" cy="938706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1" name="椭圆 40"/>
            <p:cNvSpPr/>
            <p:nvPr/>
          </p:nvSpPr>
          <p:spPr>
            <a:xfrm>
              <a:off x="617959" y="3649268"/>
              <a:ext cx="938706" cy="938706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5443" y="388778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1601670" y="2295476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601670" y="3819717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973938" y="3046555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973938" y="1556739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3366210"/>
            <a:ext cx="2056973" cy="1200700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7200" b="1" dirty="0" smtClean="0">
                <a:solidFill>
                  <a:schemeClr val="accent1"/>
                </a:solidFill>
              </a:rPr>
              <a:t>2018</a:t>
            </a:r>
            <a:endParaRPr lang="zh-CN" altLang="en-US" sz="7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 smtClean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目录</a:t>
            </a:r>
            <a:endParaRPr lang="en-US" altLang="zh-CN" sz="2700" b="1" kern="0" dirty="0" smtClean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>
              <a:defRPr/>
            </a:pPr>
            <a:r>
              <a:rPr lang="en-US" altLang="zh-CN" b="1" kern="0" dirty="0" smtClean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9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4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10"/>
          <p:cNvGrpSpPr/>
          <p:nvPr/>
        </p:nvGrpSpPr>
        <p:grpSpPr>
          <a:xfrm>
            <a:off x="424966" y="1345046"/>
            <a:ext cx="1303212" cy="3101130"/>
            <a:chOff x="-487554" y="-15"/>
            <a:chExt cx="3475418" cy="8267125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-180108" y="6593337"/>
              <a:ext cx="28722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487554" y="7085614"/>
              <a:ext cx="3475418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018"/>
          <p:cNvGrpSpPr/>
          <p:nvPr/>
        </p:nvGrpSpPr>
        <p:grpSpPr>
          <a:xfrm>
            <a:off x="1764176" y="1874098"/>
            <a:ext cx="1300944" cy="2592716"/>
            <a:chOff x="0" y="0"/>
            <a:chExt cx="3469372" cy="6911777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80" y="5182985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defTabSz="32512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Light" charset="0"/>
                <a:sym typeface="Arial" panose="020B0604020202020204" pitchFamily="34" charset="0"/>
              </a:endParaRP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30280"/>
              <a:ext cx="3469372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r>
                <a:rPr lang="en-US" altLang="zh-CN" sz="7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.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26"/>
          <p:cNvGrpSpPr/>
          <p:nvPr/>
        </p:nvGrpSpPr>
        <p:grpSpPr>
          <a:xfrm>
            <a:off x="3132090" y="1345047"/>
            <a:ext cx="1301510" cy="3121767"/>
            <a:chOff x="0" y="0"/>
            <a:chExt cx="3470881" cy="8322141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19292" y="6593353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40645"/>
              <a:ext cx="347088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034"/>
          <p:cNvGrpSpPr/>
          <p:nvPr/>
        </p:nvGrpSpPr>
        <p:grpSpPr>
          <a:xfrm>
            <a:off x="4500005" y="1874099"/>
            <a:ext cx="1374072" cy="2582337"/>
            <a:chOff x="-3" y="0"/>
            <a:chExt cx="3664391" cy="6884108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619" y="5182987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-3" y="5702611"/>
              <a:ext cx="3664391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042"/>
          <p:cNvGrpSpPr/>
          <p:nvPr/>
        </p:nvGrpSpPr>
        <p:grpSpPr>
          <a:xfrm>
            <a:off x="5975912" y="1345047"/>
            <a:ext cx="1338641" cy="3121767"/>
            <a:chOff x="-3" y="0"/>
            <a:chExt cx="3569901" cy="8322141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19291" y="6593353"/>
              <a:ext cx="2872736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-3" y="7140645"/>
              <a:ext cx="356990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050"/>
          <p:cNvGrpSpPr/>
          <p:nvPr/>
        </p:nvGrpSpPr>
        <p:grpSpPr>
          <a:xfrm>
            <a:off x="7444529" y="1874098"/>
            <a:ext cx="1375206" cy="2572078"/>
            <a:chOff x="-3" y="0"/>
            <a:chExt cx="3667415" cy="6856756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122929" y="5182986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-3" y="5675260"/>
              <a:ext cx="3667415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357856" y="158357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en-US" altLang="zh-CN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861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个人优势</a:t>
            </a:r>
            <a:endParaRPr lang="zh-CN" altLang="en-US" sz="2800" kern="0" dirty="0">
              <a:solidFill>
                <a:sysClr val="window" lastClr="FFFFFF"/>
              </a:solidFill>
            </a:endParaRP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129516" y="175662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4886445" y="2622038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380676" y="367575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678687" y="2773813"/>
            <a:ext cx="1051729" cy="354727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组合 21"/>
          <p:cNvGrpSpPr/>
          <p:nvPr/>
        </p:nvGrpSpPr>
        <p:grpSpPr>
          <a:xfrm>
            <a:off x="3129516" y="3784984"/>
            <a:ext cx="1051729" cy="354727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7" y="2123944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1" y="4529983"/>
            <a:ext cx="1454340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6686355" y="3307558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478"/>
            <a:ext cx="940088" cy="1001193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A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2135"/>
            <a:ext cx="940088" cy="1016064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C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6943481" y="2314806"/>
            <a:ext cx="940090" cy="1001193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B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202737" y="1253261"/>
            <a:ext cx="4455166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308216" y="3726682"/>
            <a:ext cx="4244213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209210" y="2489972"/>
            <a:ext cx="4442217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1572" y="3957246"/>
            <a:ext cx="31095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PA_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7534" y="3957246"/>
            <a:ext cx="30688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PA_文本框 39"/>
          <p:cNvSpPr txBox="1"/>
          <p:nvPr>
            <p:custDataLst>
              <p:tags r:id="rId3"/>
            </p:custDataLst>
          </p:nvPr>
        </p:nvSpPr>
        <p:spPr>
          <a:xfrm>
            <a:off x="958426" y="1199083"/>
            <a:ext cx="72779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 cstate="print"/>
          <a:stretch>
            <a:fillRect/>
          </a:stretch>
        </p:blipFill>
        <p:spPr>
          <a:xfrm>
            <a:off x="1835696" y="1708448"/>
            <a:ext cx="1548172" cy="2160240"/>
          </a:xfrm>
        </p:spPr>
      </p:pic>
      <p:pic>
        <p:nvPicPr>
          <p:cNvPr id="11" name="图片占位符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28084" y="1708448"/>
            <a:ext cx="1548172" cy="21602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355976" y="1780456"/>
            <a:ext cx="0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accent6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accent6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1007604" y="2853012"/>
            <a:ext cx="507703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演讲完毕  谢谢您的观看</a:t>
            </a:r>
            <a:endParaRPr lang="zh-CN" altLang="en-US" sz="3600" b="1" dirty="0">
              <a:solidFill>
                <a:schemeClr val="accent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7" name="PA_半闭框 7"/>
          <p:cNvSpPr/>
          <p:nvPr>
            <p:custDataLst>
              <p:tags r:id="rId3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4"/>
            </p:custDataLst>
          </p:nvPr>
        </p:nvSpPr>
        <p:spPr>
          <a:xfrm>
            <a:off x="1691680" y="1256801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5"/>
            </p:custDataLst>
          </p:nvPr>
        </p:nvSpPr>
        <p:spPr>
          <a:xfrm>
            <a:off x="3445637" y="1194970"/>
            <a:ext cx="1487908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30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6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35623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 smtClean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09387" y="127991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3791696" y="2534711"/>
            <a:ext cx="1513463" cy="287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70"/>
          <p:cNvSpPr txBox="1"/>
          <p:nvPr/>
        </p:nvSpPr>
        <p:spPr>
          <a:xfrm>
            <a:off x="1169392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71"/>
          <p:cNvSpPr txBox="1"/>
          <p:nvPr/>
        </p:nvSpPr>
        <p:spPr>
          <a:xfrm>
            <a:off x="1090014" y="1700384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Box 170"/>
          <p:cNvSpPr txBox="1"/>
          <p:nvPr/>
        </p:nvSpPr>
        <p:spPr>
          <a:xfrm>
            <a:off x="1169392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71"/>
          <p:cNvSpPr txBox="1"/>
          <p:nvPr/>
        </p:nvSpPr>
        <p:spPr>
          <a:xfrm>
            <a:off x="1090014" y="2906913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1169392" y="3834906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71"/>
          <p:cNvSpPr txBox="1"/>
          <p:nvPr/>
        </p:nvSpPr>
        <p:spPr>
          <a:xfrm>
            <a:off x="1090014" y="4040001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0"/>
          <p:cNvSpPr txBox="1"/>
          <p:nvPr/>
        </p:nvSpPr>
        <p:spPr>
          <a:xfrm>
            <a:off x="6037242" y="3825043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71"/>
          <p:cNvSpPr txBox="1"/>
          <p:nvPr/>
        </p:nvSpPr>
        <p:spPr>
          <a:xfrm>
            <a:off x="6037243" y="4030138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TextBox 170"/>
          <p:cNvSpPr txBox="1"/>
          <p:nvPr/>
        </p:nvSpPr>
        <p:spPr>
          <a:xfrm>
            <a:off x="6215535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171"/>
          <p:cNvSpPr txBox="1"/>
          <p:nvPr/>
        </p:nvSpPr>
        <p:spPr>
          <a:xfrm>
            <a:off x="6215535" y="2906913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6079193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6079195" y="1700384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383868" y="1549913"/>
            <a:ext cx="2202557" cy="2784578"/>
            <a:chOff x="516588" y="2061639"/>
            <a:chExt cx="2936825" cy="3711492"/>
          </a:xfrm>
        </p:grpSpPr>
        <p:grpSp>
          <p:nvGrpSpPr>
            <p:cNvPr id="19" name="Group 119"/>
            <p:cNvGrpSpPr/>
            <p:nvPr/>
          </p:nvGrpSpPr>
          <p:grpSpPr bwMode="auto">
            <a:xfrm>
              <a:off x="529156" y="2532239"/>
              <a:ext cx="2924257" cy="3240892"/>
              <a:chOff x="529156" y="2532239"/>
              <a:chExt cx="2924257" cy="324089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9156" y="2532239"/>
                <a:ext cx="2924257" cy="20921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370289" y="5096256"/>
                <a:ext cx="1763762" cy="676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9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5506" y="5154993"/>
                <a:ext cx="842562" cy="5332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68%</a:t>
                </a:r>
                <a:endPara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16588" y="2061639"/>
              <a:ext cx="1887750" cy="4512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Group 124"/>
          <p:cNvGrpSpPr/>
          <p:nvPr/>
        </p:nvGrpSpPr>
        <p:grpSpPr bwMode="auto">
          <a:xfrm>
            <a:off x="5884081" y="1665008"/>
            <a:ext cx="1994298" cy="2835754"/>
            <a:chOff x="8375770" y="2401463"/>
            <a:chExt cx="2659477" cy="3780430"/>
          </a:xfrm>
        </p:grpSpPr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8375770" y="2476088"/>
              <a:ext cx="558887" cy="536659"/>
            </a:xfrm>
            <a:custGeom>
              <a:avLst/>
              <a:gdLst>
                <a:gd name="T0" fmla="*/ 175 w 296"/>
                <a:gd name="T1" fmla="*/ 126 h 284"/>
                <a:gd name="T2" fmla="*/ 263 w 296"/>
                <a:gd name="T3" fmla="*/ 42 h 284"/>
                <a:gd name="T4" fmla="*/ 268 w 296"/>
                <a:gd name="T5" fmla="*/ 15 h 284"/>
                <a:gd name="T6" fmla="*/ 241 w 296"/>
                <a:gd name="T7" fmla="*/ 22 h 284"/>
                <a:gd name="T8" fmla="*/ 164 w 296"/>
                <a:gd name="T9" fmla="*/ 116 h 284"/>
                <a:gd name="T10" fmla="*/ 141 w 296"/>
                <a:gd name="T11" fmla="*/ 95 h 284"/>
                <a:gd name="T12" fmla="*/ 91 w 296"/>
                <a:gd name="T13" fmla="*/ 12 h 284"/>
                <a:gd name="T14" fmla="*/ 42 w 296"/>
                <a:gd name="T15" fmla="*/ 4 h 284"/>
                <a:gd name="T16" fmla="*/ 42 w 296"/>
                <a:gd name="T17" fmla="*/ 14 h 284"/>
                <a:gd name="T18" fmla="*/ 76 w 296"/>
                <a:gd name="T19" fmla="*/ 45 h 284"/>
                <a:gd name="T20" fmla="*/ 62 w 296"/>
                <a:gd name="T21" fmla="*/ 78 h 284"/>
                <a:gd name="T22" fmla="*/ 22 w 296"/>
                <a:gd name="T23" fmla="*/ 46 h 284"/>
                <a:gd name="T24" fmla="*/ 12 w 296"/>
                <a:gd name="T25" fmla="*/ 36 h 284"/>
                <a:gd name="T26" fmla="*/ 7 w 296"/>
                <a:gd name="T27" fmla="*/ 39 h 284"/>
                <a:gd name="T28" fmla="*/ 56 w 296"/>
                <a:gd name="T29" fmla="*/ 126 h 284"/>
                <a:gd name="T30" fmla="*/ 100 w 296"/>
                <a:gd name="T31" fmla="*/ 136 h 284"/>
                <a:gd name="T32" fmla="*/ 33 w 296"/>
                <a:gd name="T33" fmla="*/ 224 h 284"/>
                <a:gd name="T34" fmla="*/ 29 w 296"/>
                <a:gd name="T35" fmla="*/ 272 h 284"/>
                <a:gd name="T36" fmla="*/ 149 w 296"/>
                <a:gd name="T37" fmla="*/ 186 h 284"/>
                <a:gd name="T38" fmla="*/ 266 w 296"/>
                <a:gd name="T39" fmla="*/ 284 h 284"/>
                <a:gd name="T40" fmla="*/ 284 w 296"/>
                <a:gd name="T41" fmla="*/ 277 h 284"/>
                <a:gd name="T42" fmla="*/ 103 w 296"/>
                <a:gd name="T43" fmla="*/ 123 h 284"/>
                <a:gd name="T44" fmla="*/ 86 w 296"/>
                <a:gd name="T45" fmla="*/ 127 h 284"/>
                <a:gd name="T46" fmla="*/ 25 w 296"/>
                <a:gd name="T47" fmla="*/ 80 h 284"/>
                <a:gd name="T48" fmla="*/ 41 w 296"/>
                <a:gd name="T49" fmla="*/ 80 h 284"/>
                <a:gd name="T50" fmla="*/ 84 w 296"/>
                <a:gd name="T51" fmla="*/ 80 h 284"/>
                <a:gd name="T52" fmla="*/ 58 w 296"/>
                <a:gd name="T53" fmla="*/ 11 h 284"/>
                <a:gd name="T54" fmla="*/ 122 w 296"/>
                <a:gd name="T55" fmla="*/ 59 h 284"/>
                <a:gd name="T56" fmla="*/ 128 w 296"/>
                <a:gd name="T57" fmla="*/ 100 h 284"/>
                <a:gd name="T58" fmla="*/ 144 w 296"/>
                <a:gd name="T59" fmla="*/ 112 h 284"/>
                <a:gd name="T60" fmla="*/ 152 w 296"/>
                <a:gd name="T61" fmla="*/ 129 h 284"/>
                <a:gd name="T62" fmla="*/ 108 w 296"/>
                <a:gd name="T63" fmla="*/ 127 h 284"/>
                <a:gd name="T64" fmla="*/ 103 w 296"/>
                <a:gd name="T65" fmla="*/ 123 h 284"/>
                <a:gd name="T66" fmla="*/ 36 w 296"/>
                <a:gd name="T67" fmla="*/ 264 h 284"/>
                <a:gd name="T68" fmla="*/ 42 w 296"/>
                <a:gd name="T69" fmla="*/ 232 h 284"/>
                <a:gd name="T70" fmla="*/ 150 w 296"/>
                <a:gd name="T71" fmla="*/ 141 h 284"/>
                <a:gd name="T72" fmla="*/ 145 w 296"/>
                <a:gd name="T73" fmla="*/ 173 h 284"/>
                <a:gd name="T74" fmla="*/ 276 w 296"/>
                <a:gd name="T75" fmla="*/ 269 h 284"/>
                <a:gd name="T76" fmla="*/ 241 w 296"/>
                <a:gd name="T77" fmla="*/ 261 h 284"/>
                <a:gd name="T78" fmla="*/ 162 w 296"/>
                <a:gd name="T79" fmla="*/ 139 h 284"/>
                <a:gd name="T80" fmla="*/ 268 w 296"/>
                <a:gd name="T81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284">
                  <a:moveTo>
                    <a:pt x="276" y="226"/>
                  </a:moveTo>
                  <a:cubicBezTo>
                    <a:pt x="175" y="126"/>
                    <a:pt x="175" y="126"/>
                    <a:pt x="175" y="12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252" y="49"/>
                    <a:pt x="258" y="47"/>
                    <a:pt x="263" y="42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8" y="26"/>
                    <a:pt x="274" y="20"/>
                    <a:pt x="268" y="15"/>
                  </a:cubicBezTo>
                  <a:cubicBezTo>
                    <a:pt x="262" y="9"/>
                    <a:pt x="256" y="6"/>
                    <a:pt x="249" y="13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37" y="27"/>
                    <a:pt x="235" y="33"/>
                    <a:pt x="236" y="39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49" y="100"/>
                    <a:pt x="145" y="97"/>
                    <a:pt x="141" y="95"/>
                  </a:cubicBezTo>
                  <a:cubicBezTo>
                    <a:pt x="146" y="80"/>
                    <a:pt x="142" y="62"/>
                    <a:pt x="130" y="51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4"/>
                    <a:pt x="72" y="0"/>
                    <a:pt x="60" y="0"/>
                  </a:cubicBezTo>
                  <a:cubicBezTo>
                    <a:pt x="54" y="0"/>
                    <a:pt x="48" y="1"/>
                    <a:pt x="42" y="4"/>
                  </a:cubicBezTo>
                  <a:cubicBezTo>
                    <a:pt x="40" y="4"/>
                    <a:pt x="39" y="7"/>
                    <a:pt x="39" y="9"/>
                  </a:cubicBezTo>
                  <a:cubicBezTo>
                    <a:pt x="39" y="11"/>
                    <a:pt x="40" y="13"/>
                    <a:pt x="42" y="14"/>
                  </a:cubicBezTo>
                  <a:cubicBezTo>
                    <a:pt x="45" y="15"/>
                    <a:pt x="47" y="16"/>
                    <a:pt x="49" y="18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83" y="52"/>
                    <a:pt x="84" y="64"/>
                    <a:pt x="76" y="72"/>
                  </a:cubicBezTo>
                  <a:cubicBezTo>
                    <a:pt x="72" y="76"/>
                    <a:pt x="68" y="78"/>
                    <a:pt x="62" y="78"/>
                  </a:cubicBezTo>
                  <a:cubicBezTo>
                    <a:pt x="57" y="78"/>
                    <a:pt x="53" y="76"/>
                    <a:pt x="49" y="72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0" y="44"/>
                    <a:pt x="19" y="42"/>
                    <a:pt x="18" y="39"/>
                  </a:cubicBezTo>
                  <a:cubicBezTo>
                    <a:pt x="17" y="37"/>
                    <a:pt x="1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7"/>
                    <a:pt x="7" y="39"/>
                  </a:cubicBezTo>
                  <a:cubicBezTo>
                    <a:pt x="0" y="56"/>
                    <a:pt x="4" y="75"/>
                    <a:pt x="17" y="88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34"/>
                    <a:pt x="75" y="139"/>
                    <a:pt x="86" y="139"/>
                  </a:cubicBezTo>
                  <a:cubicBezTo>
                    <a:pt x="91" y="139"/>
                    <a:pt x="96" y="138"/>
                    <a:pt x="100" y="136"/>
                  </a:cubicBezTo>
                  <a:cubicBezTo>
                    <a:pt x="102" y="139"/>
                    <a:pt x="104" y="142"/>
                    <a:pt x="107" y="145"/>
                  </a:cubicBezTo>
                  <a:cubicBezTo>
                    <a:pt x="33" y="224"/>
                    <a:pt x="33" y="224"/>
                    <a:pt x="33" y="224"/>
                  </a:cubicBezTo>
                  <a:cubicBezTo>
                    <a:pt x="19" y="239"/>
                    <a:pt x="17" y="261"/>
                    <a:pt x="28" y="272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40" y="283"/>
                    <a:pt x="62" y="279"/>
                    <a:pt x="76" y="264"/>
                  </a:cubicBezTo>
                  <a:cubicBezTo>
                    <a:pt x="149" y="186"/>
                    <a:pt x="149" y="186"/>
                    <a:pt x="149" y="186"/>
                  </a:cubicBezTo>
                  <a:cubicBezTo>
                    <a:pt x="233" y="269"/>
                    <a:pt x="233" y="269"/>
                    <a:pt x="233" y="269"/>
                  </a:cubicBezTo>
                  <a:cubicBezTo>
                    <a:pt x="243" y="279"/>
                    <a:pt x="255" y="284"/>
                    <a:pt x="266" y="284"/>
                  </a:cubicBezTo>
                  <a:cubicBezTo>
                    <a:pt x="266" y="284"/>
                    <a:pt x="266" y="284"/>
                    <a:pt x="266" y="284"/>
                  </a:cubicBezTo>
                  <a:cubicBezTo>
                    <a:pt x="273" y="284"/>
                    <a:pt x="280" y="281"/>
                    <a:pt x="284" y="277"/>
                  </a:cubicBezTo>
                  <a:cubicBezTo>
                    <a:pt x="296" y="264"/>
                    <a:pt x="293" y="242"/>
                    <a:pt x="276" y="226"/>
                  </a:cubicBezTo>
                  <a:close/>
                  <a:moveTo>
                    <a:pt x="103" y="123"/>
                  </a:moveTo>
                  <a:cubicBezTo>
                    <a:pt x="102" y="123"/>
                    <a:pt x="101" y="123"/>
                    <a:pt x="101" y="124"/>
                  </a:cubicBezTo>
                  <a:cubicBezTo>
                    <a:pt x="96" y="126"/>
                    <a:pt x="91" y="127"/>
                    <a:pt x="86" y="127"/>
                  </a:cubicBezTo>
                  <a:cubicBezTo>
                    <a:pt x="78" y="127"/>
                    <a:pt x="70" y="124"/>
                    <a:pt x="64" y="118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18" y="73"/>
                    <a:pt x="15" y="64"/>
                    <a:pt x="15" y="55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7" y="86"/>
                    <a:pt x="54" y="89"/>
                    <a:pt x="62" y="89"/>
                  </a:cubicBezTo>
                  <a:cubicBezTo>
                    <a:pt x="71" y="89"/>
                    <a:pt x="78" y="86"/>
                    <a:pt x="84" y="80"/>
                  </a:cubicBezTo>
                  <a:cubicBezTo>
                    <a:pt x="96" y="68"/>
                    <a:pt x="96" y="49"/>
                    <a:pt x="84" y="37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7" y="11"/>
                    <a:pt x="76" y="14"/>
                    <a:pt x="83" y="21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31" y="68"/>
                    <a:pt x="134" y="83"/>
                    <a:pt x="128" y="96"/>
                  </a:cubicBezTo>
                  <a:cubicBezTo>
                    <a:pt x="128" y="97"/>
                    <a:pt x="128" y="99"/>
                    <a:pt x="128" y="100"/>
                  </a:cubicBezTo>
                  <a:cubicBezTo>
                    <a:pt x="129" y="101"/>
                    <a:pt x="130" y="103"/>
                    <a:pt x="131" y="103"/>
                  </a:cubicBezTo>
                  <a:cubicBezTo>
                    <a:pt x="136" y="105"/>
                    <a:pt x="140" y="108"/>
                    <a:pt x="144" y="112"/>
                  </a:cubicBezTo>
                  <a:cubicBezTo>
                    <a:pt x="156" y="124"/>
                    <a:pt x="156" y="124"/>
                    <a:pt x="156" y="124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1" y="124"/>
                    <a:pt x="127" y="127"/>
                    <a:pt x="115" y="137"/>
                  </a:cubicBezTo>
                  <a:cubicBezTo>
                    <a:pt x="112" y="134"/>
                    <a:pt x="110" y="130"/>
                    <a:pt x="108" y="127"/>
                  </a:cubicBezTo>
                  <a:cubicBezTo>
                    <a:pt x="108" y="125"/>
                    <a:pt x="107" y="124"/>
                    <a:pt x="105" y="124"/>
                  </a:cubicBezTo>
                  <a:cubicBezTo>
                    <a:pt x="104" y="123"/>
                    <a:pt x="104" y="123"/>
                    <a:pt x="103" y="123"/>
                  </a:cubicBezTo>
                  <a:close/>
                  <a:moveTo>
                    <a:pt x="68" y="256"/>
                  </a:moveTo>
                  <a:cubicBezTo>
                    <a:pt x="58" y="267"/>
                    <a:pt x="43" y="270"/>
                    <a:pt x="36" y="264"/>
                  </a:cubicBezTo>
                  <a:cubicBezTo>
                    <a:pt x="36" y="263"/>
                    <a:pt x="36" y="263"/>
                    <a:pt x="36" y="263"/>
                  </a:cubicBezTo>
                  <a:cubicBezTo>
                    <a:pt x="29" y="257"/>
                    <a:pt x="32" y="242"/>
                    <a:pt x="42" y="232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8" y="138"/>
                    <a:pt x="143" y="135"/>
                    <a:pt x="150" y="141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7" y="148"/>
                    <a:pt x="155" y="163"/>
                    <a:pt x="145" y="173"/>
                  </a:cubicBezTo>
                  <a:lnTo>
                    <a:pt x="68" y="256"/>
                  </a:lnTo>
                  <a:close/>
                  <a:moveTo>
                    <a:pt x="276" y="269"/>
                  </a:moveTo>
                  <a:cubicBezTo>
                    <a:pt x="273" y="272"/>
                    <a:pt x="269" y="273"/>
                    <a:pt x="266" y="273"/>
                  </a:cubicBezTo>
                  <a:cubicBezTo>
                    <a:pt x="258" y="273"/>
                    <a:pt x="249" y="268"/>
                    <a:pt x="241" y="261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66" y="165"/>
                    <a:pt x="168" y="150"/>
                    <a:pt x="162" y="139"/>
                  </a:cubicBezTo>
                  <a:cubicBezTo>
                    <a:pt x="167" y="134"/>
                    <a:pt x="167" y="134"/>
                    <a:pt x="167" y="1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80" y="245"/>
                    <a:pt x="284" y="261"/>
                    <a:pt x="276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1" name="Group 126"/>
            <p:cNvGrpSpPr/>
            <p:nvPr/>
          </p:nvGrpSpPr>
          <p:grpSpPr>
            <a:xfrm>
              <a:off x="8383125" y="3429478"/>
              <a:ext cx="568325" cy="530225"/>
              <a:chOff x="4775200" y="5180013"/>
              <a:chExt cx="568325" cy="530225"/>
            </a:xfrm>
            <a:solidFill>
              <a:schemeClr val="accent2"/>
            </a:solidFill>
          </p:grpSpPr>
          <p:sp>
            <p:nvSpPr>
              <p:cNvPr id="136" name="Freeform 61"/>
              <p:cNvSpPr>
                <a:spLocks noEditPoints="1"/>
              </p:cNvSpPr>
              <p:nvPr/>
            </p:nvSpPr>
            <p:spPr bwMode="auto">
              <a:xfrm>
                <a:off x="4775200" y="51800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7" name="Freeform 62"/>
              <p:cNvSpPr>
                <a:spLocks noEditPoints="1"/>
              </p:cNvSpPr>
              <p:nvPr/>
            </p:nvSpPr>
            <p:spPr bwMode="auto">
              <a:xfrm>
                <a:off x="5119688" y="52530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8" name="Freeform 159"/>
            <p:cNvSpPr>
              <a:spLocks noEditPoints="1"/>
            </p:cNvSpPr>
            <p:nvPr/>
          </p:nvSpPr>
          <p:spPr bwMode="auto">
            <a:xfrm>
              <a:off x="8410700" y="4416317"/>
              <a:ext cx="535071" cy="571590"/>
            </a:xfrm>
            <a:custGeom>
              <a:avLst/>
              <a:gdLst>
                <a:gd name="T0" fmla="*/ 196 w 283"/>
                <a:gd name="T1" fmla="*/ 190 h 303"/>
                <a:gd name="T2" fmla="*/ 240 w 283"/>
                <a:gd name="T3" fmla="*/ 123 h 303"/>
                <a:gd name="T4" fmla="*/ 184 w 283"/>
                <a:gd name="T5" fmla="*/ 16 h 303"/>
                <a:gd name="T6" fmla="*/ 69 w 283"/>
                <a:gd name="T7" fmla="*/ 63 h 303"/>
                <a:gd name="T8" fmla="*/ 83 w 283"/>
                <a:gd name="T9" fmla="*/ 109 h 303"/>
                <a:gd name="T10" fmla="*/ 87 w 283"/>
                <a:gd name="T11" fmla="*/ 190 h 303"/>
                <a:gd name="T12" fmla="*/ 0 w 283"/>
                <a:gd name="T13" fmla="*/ 192 h 303"/>
                <a:gd name="T14" fmla="*/ 98 w 283"/>
                <a:gd name="T15" fmla="*/ 303 h 303"/>
                <a:gd name="T16" fmla="*/ 283 w 283"/>
                <a:gd name="T17" fmla="*/ 198 h 303"/>
                <a:gd name="T18" fmla="*/ 196 w 283"/>
                <a:gd name="T19" fmla="*/ 192 h 303"/>
                <a:gd name="T20" fmla="*/ 234 w 283"/>
                <a:gd name="T21" fmla="*/ 99 h 303"/>
                <a:gd name="T22" fmla="*/ 96 w 283"/>
                <a:gd name="T23" fmla="*/ 45 h 303"/>
                <a:gd name="T24" fmla="*/ 91 w 283"/>
                <a:gd name="T25" fmla="*/ 100 h 303"/>
                <a:gd name="T26" fmla="*/ 119 w 283"/>
                <a:gd name="T27" fmla="*/ 54 h 303"/>
                <a:gd name="T28" fmla="*/ 216 w 283"/>
                <a:gd name="T29" fmla="*/ 91 h 303"/>
                <a:gd name="T30" fmla="*/ 188 w 283"/>
                <a:gd name="T31" fmla="*/ 137 h 303"/>
                <a:gd name="T32" fmla="*/ 149 w 283"/>
                <a:gd name="T33" fmla="*/ 88 h 303"/>
                <a:gd name="T34" fmla="*/ 142 w 283"/>
                <a:gd name="T35" fmla="*/ 87 h 303"/>
                <a:gd name="T36" fmla="*/ 141 w 283"/>
                <a:gd name="T37" fmla="*/ 87 h 303"/>
                <a:gd name="T38" fmla="*/ 91 w 283"/>
                <a:gd name="T39" fmla="*/ 100 h 303"/>
                <a:gd name="T40" fmla="*/ 184 w 283"/>
                <a:gd name="T41" fmla="*/ 192 h 303"/>
                <a:gd name="T42" fmla="*/ 164 w 283"/>
                <a:gd name="T43" fmla="*/ 115 h 303"/>
                <a:gd name="T44" fmla="*/ 163 w 283"/>
                <a:gd name="T45" fmla="*/ 192 h 303"/>
                <a:gd name="T46" fmla="*/ 126 w 283"/>
                <a:gd name="T47" fmla="*/ 166 h 303"/>
                <a:gd name="T48" fmla="*/ 144 w 283"/>
                <a:gd name="T49" fmla="*/ 99 h 303"/>
                <a:gd name="T50" fmla="*/ 162 w 283"/>
                <a:gd name="T51" fmla="*/ 166 h 303"/>
                <a:gd name="T52" fmla="*/ 128 w 283"/>
                <a:gd name="T53" fmla="*/ 104 h 303"/>
                <a:gd name="T54" fmla="*/ 99 w 283"/>
                <a:gd name="T55" fmla="*/ 192 h 303"/>
                <a:gd name="T56" fmla="*/ 128 w 283"/>
                <a:gd name="T57" fmla="*/ 104 h 303"/>
                <a:gd name="T58" fmla="*/ 98 w 283"/>
                <a:gd name="T59" fmla="*/ 292 h 303"/>
                <a:gd name="T60" fmla="*/ 168 w 283"/>
                <a:gd name="T61" fmla="*/ 204 h 303"/>
                <a:gd name="T62" fmla="*/ 169 w 283"/>
                <a:gd name="T63" fmla="*/ 204 h 303"/>
                <a:gd name="T64" fmla="*/ 271 w 283"/>
                <a:gd name="T65" fmla="*/ 20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3" h="303">
                  <a:moveTo>
                    <a:pt x="196" y="192"/>
                  </a:moveTo>
                  <a:cubicBezTo>
                    <a:pt x="196" y="192"/>
                    <a:pt x="196" y="191"/>
                    <a:pt x="196" y="190"/>
                  </a:cubicBezTo>
                  <a:cubicBezTo>
                    <a:pt x="196" y="176"/>
                    <a:pt x="194" y="162"/>
                    <a:pt x="190" y="148"/>
                  </a:cubicBezTo>
                  <a:cubicBezTo>
                    <a:pt x="217" y="148"/>
                    <a:pt x="235" y="138"/>
                    <a:pt x="240" y="123"/>
                  </a:cubicBezTo>
                  <a:cubicBezTo>
                    <a:pt x="241" y="120"/>
                    <a:pt x="241" y="116"/>
                    <a:pt x="241" y="112"/>
                  </a:cubicBezTo>
                  <a:cubicBezTo>
                    <a:pt x="250" y="42"/>
                    <a:pt x="184" y="16"/>
                    <a:pt x="184" y="16"/>
                  </a:cubicBezTo>
                  <a:cubicBezTo>
                    <a:pt x="100" y="0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4"/>
                    <a:pt x="68" y="66"/>
                    <a:pt x="67" y="67"/>
                  </a:cubicBezTo>
                  <a:cubicBezTo>
                    <a:pt x="63" y="80"/>
                    <a:pt x="69" y="95"/>
                    <a:pt x="83" y="109"/>
                  </a:cubicBezTo>
                  <a:cubicBezTo>
                    <a:pt x="89" y="113"/>
                    <a:pt x="95" y="118"/>
                    <a:pt x="101" y="122"/>
                  </a:cubicBezTo>
                  <a:cubicBezTo>
                    <a:pt x="92" y="142"/>
                    <a:pt x="87" y="167"/>
                    <a:pt x="87" y="190"/>
                  </a:cubicBezTo>
                  <a:cubicBezTo>
                    <a:pt x="87" y="191"/>
                    <a:pt x="87" y="192"/>
                    <a:pt x="87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" y="257"/>
                    <a:pt x="47" y="303"/>
                    <a:pt x="98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6" y="303"/>
                    <a:pt x="279" y="257"/>
                    <a:pt x="283" y="198"/>
                  </a:cubicBezTo>
                  <a:cubicBezTo>
                    <a:pt x="283" y="192"/>
                    <a:pt x="283" y="192"/>
                    <a:pt x="283" y="192"/>
                  </a:cubicBezTo>
                  <a:lnTo>
                    <a:pt x="196" y="192"/>
                  </a:lnTo>
                  <a:close/>
                  <a:moveTo>
                    <a:pt x="182" y="27"/>
                  </a:moveTo>
                  <a:cubicBezTo>
                    <a:pt x="207" y="38"/>
                    <a:pt x="231" y="64"/>
                    <a:pt x="234" y="99"/>
                  </a:cubicBezTo>
                  <a:cubicBezTo>
                    <a:pt x="224" y="77"/>
                    <a:pt x="195" y="60"/>
                    <a:pt x="173" y="53"/>
                  </a:cubicBezTo>
                  <a:cubicBezTo>
                    <a:pt x="157" y="48"/>
                    <a:pt x="118" y="40"/>
                    <a:pt x="96" y="45"/>
                  </a:cubicBezTo>
                  <a:cubicBezTo>
                    <a:pt x="93" y="46"/>
                    <a:pt x="130" y="13"/>
                    <a:pt x="182" y="27"/>
                  </a:cubicBezTo>
                  <a:close/>
                  <a:moveTo>
                    <a:pt x="91" y="100"/>
                  </a:moveTo>
                  <a:cubicBezTo>
                    <a:pt x="80" y="90"/>
                    <a:pt x="76" y="79"/>
                    <a:pt x="78" y="71"/>
                  </a:cubicBezTo>
                  <a:cubicBezTo>
                    <a:pt x="82" y="61"/>
                    <a:pt x="97" y="54"/>
                    <a:pt x="119" y="54"/>
                  </a:cubicBezTo>
                  <a:cubicBezTo>
                    <a:pt x="133" y="54"/>
                    <a:pt x="149" y="57"/>
                    <a:pt x="164" y="62"/>
                  </a:cubicBezTo>
                  <a:cubicBezTo>
                    <a:pt x="185" y="69"/>
                    <a:pt x="203" y="79"/>
                    <a:pt x="216" y="91"/>
                  </a:cubicBezTo>
                  <a:cubicBezTo>
                    <a:pt x="227" y="101"/>
                    <a:pt x="231" y="112"/>
                    <a:pt x="229" y="120"/>
                  </a:cubicBezTo>
                  <a:cubicBezTo>
                    <a:pt x="225" y="130"/>
                    <a:pt x="210" y="137"/>
                    <a:pt x="188" y="137"/>
                  </a:cubicBezTo>
                  <a:cubicBezTo>
                    <a:pt x="188" y="137"/>
                    <a:pt x="187" y="137"/>
                    <a:pt x="187" y="137"/>
                  </a:cubicBezTo>
                  <a:cubicBezTo>
                    <a:pt x="179" y="112"/>
                    <a:pt x="165" y="92"/>
                    <a:pt x="149" y="88"/>
                  </a:cubicBezTo>
                  <a:cubicBezTo>
                    <a:pt x="148" y="88"/>
                    <a:pt x="148" y="87"/>
                    <a:pt x="148" y="87"/>
                  </a:cubicBezTo>
                  <a:cubicBezTo>
                    <a:pt x="146" y="87"/>
                    <a:pt x="144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1" y="87"/>
                    <a:pt x="141" y="87"/>
                  </a:cubicBezTo>
                  <a:cubicBezTo>
                    <a:pt x="128" y="87"/>
                    <a:pt x="116" y="97"/>
                    <a:pt x="107" y="112"/>
                  </a:cubicBezTo>
                  <a:cubicBezTo>
                    <a:pt x="101" y="108"/>
                    <a:pt x="96" y="104"/>
                    <a:pt x="91" y="100"/>
                  </a:cubicBezTo>
                  <a:close/>
                  <a:moveTo>
                    <a:pt x="184" y="190"/>
                  </a:moveTo>
                  <a:cubicBezTo>
                    <a:pt x="184" y="191"/>
                    <a:pt x="184" y="192"/>
                    <a:pt x="184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55"/>
                    <a:pt x="170" y="131"/>
                    <a:pt x="164" y="115"/>
                  </a:cubicBezTo>
                  <a:cubicBezTo>
                    <a:pt x="176" y="132"/>
                    <a:pt x="184" y="161"/>
                    <a:pt x="184" y="190"/>
                  </a:cubicBezTo>
                  <a:close/>
                  <a:moveTo>
                    <a:pt x="163" y="192"/>
                  </a:moveTo>
                  <a:cubicBezTo>
                    <a:pt x="125" y="192"/>
                    <a:pt x="125" y="192"/>
                    <a:pt x="125" y="192"/>
                  </a:cubicBezTo>
                  <a:cubicBezTo>
                    <a:pt x="125" y="182"/>
                    <a:pt x="125" y="174"/>
                    <a:pt x="126" y="166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40" y="105"/>
                    <a:pt x="142" y="101"/>
                    <a:pt x="144" y="99"/>
                  </a:cubicBezTo>
                  <a:cubicBezTo>
                    <a:pt x="145" y="101"/>
                    <a:pt x="148" y="105"/>
                    <a:pt x="150" y="111"/>
                  </a:cubicBezTo>
                  <a:cubicBezTo>
                    <a:pt x="162" y="166"/>
                    <a:pt x="162" y="166"/>
                    <a:pt x="162" y="166"/>
                  </a:cubicBezTo>
                  <a:cubicBezTo>
                    <a:pt x="163" y="174"/>
                    <a:pt x="163" y="183"/>
                    <a:pt x="163" y="192"/>
                  </a:cubicBezTo>
                  <a:close/>
                  <a:moveTo>
                    <a:pt x="128" y="104"/>
                  </a:moveTo>
                  <a:cubicBezTo>
                    <a:pt x="121" y="119"/>
                    <a:pt x="113" y="146"/>
                    <a:pt x="113" y="192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9" y="192"/>
                    <a:pt x="99" y="191"/>
                    <a:pt x="99" y="190"/>
                  </a:cubicBezTo>
                  <a:cubicBezTo>
                    <a:pt x="99" y="154"/>
                    <a:pt x="112" y="118"/>
                    <a:pt x="128" y="104"/>
                  </a:cubicBezTo>
                  <a:close/>
                  <a:moveTo>
                    <a:pt x="185" y="292"/>
                  </a:moveTo>
                  <a:cubicBezTo>
                    <a:pt x="98" y="292"/>
                    <a:pt x="98" y="292"/>
                    <a:pt x="98" y="292"/>
                  </a:cubicBezTo>
                  <a:cubicBezTo>
                    <a:pt x="54" y="292"/>
                    <a:pt x="18" y="254"/>
                    <a:pt x="12" y="20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0" y="204"/>
                    <a:pt x="170" y="204"/>
                  </a:cubicBezTo>
                  <a:cubicBezTo>
                    <a:pt x="271" y="204"/>
                    <a:pt x="271" y="204"/>
                    <a:pt x="271" y="204"/>
                  </a:cubicBezTo>
                  <a:cubicBezTo>
                    <a:pt x="265" y="254"/>
                    <a:pt x="229" y="292"/>
                    <a:pt x="185" y="2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2" name="Group 128"/>
            <p:cNvGrpSpPr/>
            <p:nvPr/>
          </p:nvGrpSpPr>
          <p:grpSpPr bwMode="auto">
            <a:xfrm>
              <a:off x="8469909" y="5308748"/>
              <a:ext cx="415925" cy="666750"/>
              <a:chOff x="8031163" y="1177925"/>
              <a:chExt cx="415925" cy="666750"/>
            </a:xfrm>
          </p:grpSpPr>
          <p:sp>
            <p:nvSpPr>
              <p:cNvPr id="134" name="Freeform 193"/>
              <p:cNvSpPr/>
              <p:nvPr/>
            </p:nvSpPr>
            <p:spPr bwMode="auto">
              <a:xfrm>
                <a:off x="8030702" y="1708116"/>
                <a:ext cx="115905" cy="136546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5" name="Freeform 194"/>
              <p:cNvSpPr>
                <a:spLocks noEditPoints="1"/>
              </p:cNvSpPr>
              <p:nvPr/>
            </p:nvSpPr>
            <p:spPr bwMode="auto">
              <a:xfrm>
                <a:off x="8030702" y="1177808"/>
                <a:ext cx="415990" cy="503316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30" name="Content Placeholder 2"/>
            <p:cNvSpPr txBox="1"/>
            <p:nvPr/>
          </p:nvSpPr>
          <p:spPr>
            <a:xfrm>
              <a:off x="9083905" y="2401463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Content Placeholder 2"/>
            <p:cNvSpPr txBox="1"/>
            <p:nvPr/>
          </p:nvSpPr>
          <p:spPr>
            <a:xfrm>
              <a:off x="9083905" y="3393806"/>
              <a:ext cx="1932289" cy="849445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Content Placeholder 2"/>
            <p:cNvSpPr txBox="1"/>
            <p:nvPr/>
          </p:nvSpPr>
          <p:spPr>
            <a:xfrm>
              <a:off x="9082318" y="4384562"/>
              <a:ext cx="1932288" cy="847858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Content Placeholder 2"/>
            <p:cNvSpPr txBox="1"/>
            <p:nvPr/>
          </p:nvSpPr>
          <p:spPr>
            <a:xfrm>
              <a:off x="9102958" y="5332447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  <a:endPara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</a:t>
            </a: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762209" y="2566192"/>
            <a:ext cx="8368841" cy="0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rgbClr val="D5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814666" y="2283530"/>
            <a:ext cx="550831" cy="552620"/>
            <a:chOff x="2307521" y="2283162"/>
            <a:chExt cx="551398" cy="551398"/>
          </a:xfrm>
        </p:grpSpPr>
        <p:sp>
          <p:nvSpPr>
            <p:cNvPr id="3" name="矩形 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五角星 3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42"/>
          <p:cNvGrpSpPr/>
          <p:nvPr/>
        </p:nvGrpSpPr>
        <p:grpSpPr bwMode="auto">
          <a:xfrm>
            <a:off x="4035456" y="2283530"/>
            <a:ext cx="550833" cy="552620"/>
            <a:chOff x="2307521" y="2283162"/>
            <a:chExt cx="551398" cy="551398"/>
          </a:xfrm>
        </p:grpSpPr>
        <p:sp>
          <p:nvSpPr>
            <p:cNvPr id="44" name="矩形 43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5" name="五角星 44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5"/>
          <p:cNvGrpSpPr/>
          <p:nvPr/>
        </p:nvGrpSpPr>
        <p:grpSpPr bwMode="auto">
          <a:xfrm>
            <a:off x="6356254" y="2283530"/>
            <a:ext cx="552419" cy="552620"/>
            <a:chOff x="2307521" y="2283162"/>
            <a:chExt cx="551398" cy="551398"/>
          </a:xfrm>
        </p:grpSpPr>
        <p:sp>
          <p:nvSpPr>
            <p:cNvPr id="57" name="矩形 56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8" name="五角星 57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83659" y="1239749"/>
            <a:ext cx="2321664" cy="863929"/>
            <a:chOff x="4267635" y="880115"/>
            <a:chExt cx="2320294" cy="863785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7"/>
          <p:cNvGrpSpPr/>
          <p:nvPr/>
        </p:nvGrpSpPr>
        <p:grpSpPr bwMode="auto">
          <a:xfrm>
            <a:off x="3627638" y="3092622"/>
            <a:ext cx="2321664" cy="863929"/>
            <a:chOff x="4267635" y="880115"/>
            <a:chExt cx="2320294" cy="863785"/>
          </a:xfrm>
        </p:grpSpPr>
        <p:sp>
          <p:nvSpPr>
            <p:cNvPr id="36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8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7"/>
          <p:cNvGrpSpPr/>
          <p:nvPr/>
        </p:nvGrpSpPr>
        <p:grpSpPr bwMode="auto">
          <a:xfrm>
            <a:off x="5663744" y="1220038"/>
            <a:ext cx="2321664" cy="863929"/>
            <a:chOff x="4267635" y="880115"/>
            <a:chExt cx="2320294" cy="863785"/>
          </a:xfrm>
        </p:grpSpPr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3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3.0.1"/>
</p:tagLst>
</file>

<file path=ppt/tags/tag13.xml><?xml version="1.0" encoding="utf-8"?>
<p:tagLst xmlns:p="http://schemas.openxmlformats.org/presentationml/2006/main">
  <p:tag name="PA" val="v3.0.1"/>
</p:tagLst>
</file>

<file path=ppt/tags/tag14.xml><?xml version="1.0" encoding="utf-8"?>
<p:tagLst xmlns:p="http://schemas.openxmlformats.org/presentationml/2006/main">
  <p:tag name="PA" val="v3.0.1"/>
</p:tagLst>
</file>

<file path=ppt/tags/tag15.xml><?xml version="1.0" encoding="utf-8"?>
<p:tagLst xmlns:p="http://schemas.openxmlformats.org/presentationml/2006/main">
  <p:tag name="PA" val="v3.0.1"/>
</p:tagLst>
</file>

<file path=ppt/tags/tag16.xml><?xml version="1.0" encoding="utf-8"?>
<p:tagLst xmlns:p="http://schemas.openxmlformats.org/presentationml/2006/main">
  <p:tag name="PA" val="v3.0.1"/>
</p:tagLst>
</file>

<file path=ppt/tags/tag17.xml><?xml version="1.0" encoding="utf-8"?>
<p:tagLst xmlns:p="http://schemas.openxmlformats.org/presentationml/2006/main">
  <p:tag name="PA" val="v3.0.1"/>
</p:tagLst>
</file>

<file path=ppt/tags/tag18.xml><?xml version="1.0" encoding="utf-8"?>
<p:tagLst xmlns:p="http://schemas.openxmlformats.org/presentationml/2006/main">
  <p:tag name="PA" val="v3.0.1"/>
</p:tagLst>
</file>

<file path=ppt/tags/tag19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0.1"/>
</p:tagLst>
</file>

<file path=ppt/tags/tag20.xml><?xml version="1.0" encoding="utf-8"?>
<p:tagLst xmlns:p="http://schemas.openxmlformats.org/presentationml/2006/main">
  <p:tag name="PA" val="v3.0.1"/>
</p:tagLst>
</file>

<file path=ppt/tags/tag21.xml><?xml version="1.0" encoding="utf-8"?>
<p:tagLst xmlns:p="http://schemas.openxmlformats.org/presentationml/2006/main">
  <p:tag name="PA" val="v3.0.1"/>
</p:tagLst>
</file>

<file path=ppt/tags/tag22.xml><?xml version="1.0" encoding="utf-8"?>
<p:tagLst xmlns:p="http://schemas.openxmlformats.org/presentationml/2006/main">
  <p:tag name="PA" val="v3.0.1"/>
</p:tagLst>
</file>

<file path=ppt/tags/tag23.xml><?xml version="1.0" encoding="utf-8"?>
<p:tagLst xmlns:p="http://schemas.openxmlformats.org/presentationml/2006/main">
  <p:tag name="MH" val="20160630124613"/>
  <p:tag name="MH_LIBRARY" val="GRAPHIC"/>
</p:tagLst>
</file>

<file path=ppt/tags/tag24.xml><?xml version="1.0" encoding="utf-8"?>
<p:tagLst xmlns:p="http://schemas.openxmlformats.org/presentationml/2006/main">
  <p:tag name="SELECTED" val="True"/>
</p:tagLst>
</file>

<file path=ppt/tags/tag25.xml><?xml version="1.0" encoding="utf-8"?>
<p:tagLst xmlns:p="http://schemas.openxmlformats.org/presentationml/2006/main">
  <p:tag name="PA" val="v3.0.1"/>
</p:tagLst>
</file>

<file path=ppt/tags/tag26.xml><?xml version="1.0" encoding="utf-8"?>
<p:tagLst xmlns:p="http://schemas.openxmlformats.org/presentationml/2006/main">
  <p:tag name="PA" val="v3.0.1"/>
</p:tagLst>
</file>

<file path=ppt/tags/tag27.xml><?xml version="1.0" encoding="utf-8"?>
<p:tagLst xmlns:p="http://schemas.openxmlformats.org/presentationml/2006/main">
  <p:tag name="PA" val="v3.0.1"/>
</p:tagLst>
</file>

<file path=ppt/tags/tag28.xml><?xml version="1.0" encoding="utf-8"?>
<p:tagLst xmlns:p="http://schemas.openxmlformats.org/presentationml/2006/main">
  <p:tag name="PA" val="v3.0.1"/>
</p:tagLst>
</file>

<file path=ppt/tags/tag29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30.xml><?xml version="1.0" encoding="utf-8"?>
<p:tagLst xmlns:p="http://schemas.openxmlformats.org/presentationml/2006/main">
  <p:tag name="PA" val="v3.0.1"/>
</p:tagLst>
</file>

<file path=ppt/tags/tag31.xml><?xml version="1.0" encoding="utf-8"?>
<p:tagLst xmlns:p="http://schemas.openxmlformats.org/presentationml/2006/main">
  <p:tag name="PA" val="v3.0.1"/>
</p:tagLst>
</file>

<file path=ppt/tags/tag32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4026</Words>
  <Application>WPS 演示</Application>
  <PresentationFormat>自定义</PresentationFormat>
  <Paragraphs>367</Paragraphs>
  <Slides>25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32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58" baseType="lpstr">
      <vt:lpstr>Arial</vt:lpstr>
      <vt:lpstr>宋体</vt:lpstr>
      <vt:lpstr>Wingdings</vt:lpstr>
      <vt:lpstr>微软雅黑</vt:lpstr>
      <vt:lpstr>方正兰亭超细黑简体</vt:lpstr>
      <vt:lpstr>黑体</vt:lpstr>
      <vt:lpstr>Times New Roman</vt:lpstr>
      <vt:lpstr>方正正黑简体</vt:lpstr>
      <vt:lpstr>AgencyFB</vt:lpstr>
      <vt:lpstr>方正姚体</vt:lpstr>
      <vt:lpstr>Arial Narrow</vt:lpstr>
      <vt:lpstr>Calibri</vt:lpstr>
      <vt:lpstr>Simply City Light</vt:lpstr>
      <vt:lpstr>Yu Gothic UI Light</vt:lpstr>
      <vt:lpstr>SimSun-ExtB</vt:lpstr>
      <vt:lpstr>Arial Unicode MS</vt:lpstr>
      <vt:lpstr>Open Sans Light</vt:lpstr>
      <vt:lpstr>Open Sans</vt:lpstr>
      <vt:lpstr>AMGDT</vt:lpstr>
      <vt:lpstr>STIXGeneral-Bold</vt:lpstr>
      <vt:lpstr>STIXGeneral-Regular</vt:lpstr>
      <vt:lpstr>Sosa</vt:lpstr>
      <vt:lpstr>Helvetica</vt:lpstr>
      <vt:lpstr>FontAwesome</vt:lpstr>
      <vt:lpstr>Roboto Light</vt:lpstr>
      <vt:lpstr>Arial Unicode MS</vt:lpstr>
      <vt:lpstr>Elephant</vt:lpstr>
      <vt:lpstr>Segoe Print</vt:lpstr>
      <vt:lpstr>Meiryo</vt:lpstr>
      <vt:lpstr>Yu Gothic UI</vt:lpstr>
      <vt:lpstr>Yu Gothic UI Semibold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有痣青年</cp:lastModifiedBy>
  <cp:revision>268</cp:revision>
  <dcterms:created xsi:type="dcterms:W3CDTF">2017-06-09T15:26:00Z</dcterms:created>
  <dcterms:modified xsi:type="dcterms:W3CDTF">2025-04-19T08:33:50Z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9925877FE0A34EB1817D7DD1CF8E166C_12</vt:lpwstr>
  </property>
  <property fmtid="{D5CDD505-2E9C-101B-9397-08002B2CF9AE}" pid="3" name="KSOProductBuildVer">
    <vt:lpwstr>2052-12.1.0.20784</vt:lpwstr>
  </property>
</Properties>
</file>