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72" r:id="rId4"/>
    <p:sldId id="263" r:id="rId5"/>
    <p:sldId id="274" r:id="rId6"/>
    <p:sldId id="271" r:id="rId7"/>
    <p:sldId id="282" r:id="rId8"/>
    <p:sldId id="273" r:id="rId9"/>
    <p:sldId id="279" r:id="rId10"/>
    <p:sldId id="264" r:id="rId12"/>
    <p:sldId id="267" r:id="rId13"/>
    <p:sldId id="268" r:id="rId14"/>
    <p:sldId id="277" r:id="rId15"/>
    <p:sldId id="278" r:id="rId16"/>
    <p:sldId id="287" r:id="rId17"/>
    <p:sldId id="265" r:id="rId18"/>
    <p:sldId id="270" r:id="rId19"/>
    <p:sldId id="280" r:id="rId20"/>
    <p:sldId id="281" r:id="rId21"/>
    <p:sldId id="284" r:id="rId22"/>
    <p:sldId id="266" r:id="rId23"/>
    <p:sldId id="286" r:id="rId24"/>
    <p:sldId id="275" r:id="rId25"/>
    <p:sldId id="283" r:id="rId26"/>
    <p:sldId id="285" r:id="rId27"/>
    <p:sldId id="269" r:id="rId28"/>
    <p:sldId id="288" r:id="rId29"/>
    <p:sldId id="291" r:id="rId30"/>
    <p:sldId id="292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926679024"/>
        <c:axId val="1926678480"/>
      </c:barChart>
      <c:catAx>
        <c:axId val="192667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926678480"/>
        <c:crosses val="autoZero"/>
        <c:auto val="1"/>
        <c:lblAlgn val="ctr"/>
        <c:lblOffset val="100"/>
        <c:noMultiLvlLbl val="0"/>
      </c:catAx>
      <c:valAx>
        <c:axId val="1926678480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26679024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  <c:extLst>
      <c:ext uri="{0b15fc19-7d7d-44ad-8c2d-2c3a37ce22c3}">
        <chartProps xmlns="https://web.wps.cn/et/2018/main" chartId="{9c0adc41-46e3-491c-8911-96ce478cc08f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926680656"/>
        <c:axId val="1926681200"/>
      </c:barChart>
      <c:catAx>
        <c:axId val="192668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926681200"/>
        <c:crosses val="autoZero"/>
        <c:auto val="1"/>
        <c:lblAlgn val="ctr"/>
        <c:lblOffset val="100"/>
        <c:noMultiLvlLbl val="0"/>
      </c:catAx>
      <c:valAx>
        <c:axId val="1926681200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926680656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  <c:extLst>
      <c:ext uri="{0b15fc19-7d7d-44ad-8c2d-2c3a37ce22c3}">
        <chartProps xmlns="https://web.wps.cn/et/2018/main" chartId="{1a1c5569-c912-4ce3-b6c4-b9ce91421abf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1926674128"/>
        <c:axId val="1926674672"/>
      </c:lineChart>
      <c:catAx>
        <c:axId val="1926674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926674672"/>
        <c:crosses val="autoZero"/>
        <c:auto val="1"/>
        <c:lblAlgn val="ctr"/>
        <c:lblOffset val="100"/>
        <c:noMultiLvlLbl val="0"/>
      </c:catAx>
      <c:valAx>
        <c:axId val="192667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92667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a11fdf8-ef8f-475b-a06c-e498bd47394b}"/>
      </c:ext>
    </c:extLst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ABE1-1340-4246-B6E2-0A4388059E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803211" y="3964080"/>
            <a:ext cx="278718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27073" y="3964080"/>
            <a:ext cx="278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部门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部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20XX</a:t>
            </a:r>
            <a:r>
              <a:rPr lang="zh-CN" altLang="en-US" sz="4000" dirty="0" smtClean="0">
                <a:solidFill>
                  <a:srgbClr val="F8F5A6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r>
              <a:rPr lang="zh-CN" altLang="en-US" sz="4000" dirty="0" smtClean="0">
                <a:solidFill>
                  <a:srgbClr val="F8F5A6"/>
                </a:solidFill>
                <a:latin typeface="微软雅黑" panose="020B0503020204020204" charset="-122"/>
                <a:ea typeface="微软雅黑" panose="020B0503020204020204" charset="-122"/>
              </a:rPr>
              <a:t>清新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80" y="279971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25" grpId="0"/>
      <p:bldP spid="25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6" name="图片 5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5" y="213868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5" y="322707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5" y="42799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5" y="536956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96810" y="20961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496810" y="318452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496810" y="4237990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496810" y="53346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" grpId="0"/>
      <p:bldP spid="8" grpId="1"/>
      <p:bldP spid="51" grpId="0"/>
      <p:bldP spid="51" grpId="1"/>
      <p:bldP spid="42" grpId="0" animBg="1"/>
      <p:bldP spid="43" grpId="0"/>
      <p:bldP spid="43" grpId="1"/>
      <p:bldP spid="44" grpId="0"/>
      <p:bldP spid="44" grpId="1"/>
      <p:bldP spid="45" grpId="0" animBg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/>
      <p:bldP spid="50" grpId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5877880" y="2042160"/>
            <a:ext cx="0" cy="349091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5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7219315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37" grpId="0" animBg="1"/>
      <p:bldP spid="8" grpId="0"/>
      <p:bldP spid="8" grpId="1"/>
      <p:bldP spid="51" grpId="0"/>
      <p:bldP spid="51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11" grpId="0" animBg="1"/>
      <p:bldP spid="431" grpId="0" animBg="1"/>
      <p:bldP spid="380" grpId="0" animBg="1"/>
      <p:bldP spid="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0" y="1751685"/>
              <a:ext cx="673754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6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3" y="3932941"/>
              <a:ext cx="907693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6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avLst/>
            <a:gdLst>
              <a:gd name="T0" fmla="*/ 224622 w 81"/>
              <a:gd name="T1" fmla="*/ 0 h 58"/>
              <a:gd name="T2" fmla="*/ 206160 w 81"/>
              <a:gd name="T3" fmla="*/ 9197 h 58"/>
              <a:gd name="T4" fmla="*/ 98464 w 81"/>
              <a:gd name="T5" fmla="*/ 119555 h 58"/>
              <a:gd name="T6" fmla="*/ 43078 w 81"/>
              <a:gd name="T7" fmla="*/ 70507 h 58"/>
              <a:gd name="T8" fmla="*/ 27693 w 81"/>
              <a:gd name="T9" fmla="*/ 61310 h 58"/>
              <a:gd name="T10" fmla="*/ 9231 w 81"/>
              <a:gd name="T11" fmla="*/ 70507 h 58"/>
              <a:gd name="T12" fmla="*/ 9231 w 81"/>
              <a:gd name="T13" fmla="*/ 104228 h 58"/>
              <a:gd name="T14" fmla="*/ 76925 w 81"/>
              <a:gd name="T15" fmla="*/ 165538 h 58"/>
              <a:gd name="T16" fmla="*/ 83079 w 81"/>
              <a:gd name="T17" fmla="*/ 171669 h 58"/>
              <a:gd name="T18" fmla="*/ 89233 w 81"/>
              <a:gd name="T19" fmla="*/ 174734 h 58"/>
              <a:gd name="T20" fmla="*/ 98464 w 81"/>
              <a:gd name="T21" fmla="*/ 177800 h 58"/>
              <a:gd name="T22" fmla="*/ 98464 w 81"/>
              <a:gd name="T23" fmla="*/ 177800 h 58"/>
              <a:gd name="T24" fmla="*/ 98464 w 81"/>
              <a:gd name="T25" fmla="*/ 177800 h 58"/>
              <a:gd name="T26" fmla="*/ 110772 w 81"/>
              <a:gd name="T27" fmla="*/ 174734 h 58"/>
              <a:gd name="T28" fmla="*/ 120003 w 81"/>
              <a:gd name="T29" fmla="*/ 168603 h 58"/>
              <a:gd name="T30" fmla="*/ 123080 w 81"/>
              <a:gd name="T31" fmla="*/ 165538 h 58"/>
              <a:gd name="T32" fmla="*/ 123080 w 81"/>
              <a:gd name="T33" fmla="*/ 165538 h 58"/>
              <a:gd name="T34" fmla="*/ 240007 w 81"/>
              <a:gd name="T35" fmla="*/ 42917 h 58"/>
              <a:gd name="T36" fmla="*/ 240007 w 81"/>
              <a:gd name="T37" fmla="*/ 9197 h 58"/>
              <a:gd name="T38" fmla="*/ 224622 w 81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1" h="58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avLst/>
            <a:gdLst>
              <a:gd name="T0" fmla="*/ 186657 w 69"/>
              <a:gd name="T1" fmla="*/ 0 h 68"/>
              <a:gd name="T2" fmla="*/ 168298 w 69"/>
              <a:gd name="T3" fmla="*/ 9245 h 68"/>
              <a:gd name="T4" fmla="*/ 107098 w 69"/>
              <a:gd name="T5" fmla="*/ 70877 h 68"/>
              <a:gd name="T6" fmla="*/ 42839 w 69"/>
              <a:gd name="T7" fmla="*/ 9245 h 68"/>
              <a:gd name="T8" fmla="*/ 27540 w 69"/>
              <a:gd name="T9" fmla="*/ 0 h 68"/>
              <a:gd name="T10" fmla="*/ 9180 w 69"/>
              <a:gd name="T11" fmla="*/ 9245 h 68"/>
              <a:gd name="T12" fmla="*/ 9180 w 69"/>
              <a:gd name="T13" fmla="*/ 43143 h 68"/>
              <a:gd name="T14" fmla="*/ 73439 w 69"/>
              <a:gd name="T15" fmla="*/ 104775 h 68"/>
              <a:gd name="T16" fmla="*/ 9180 w 69"/>
              <a:gd name="T17" fmla="*/ 169489 h 68"/>
              <a:gd name="T18" fmla="*/ 9180 w 69"/>
              <a:gd name="T19" fmla="*/ 203387 h 68"/>
              <a:gd name="T20" fmla="*/ 27540 w 69"/>
              <a:gd name="T21" fmla="*/ 209550 h 68"/>
              <a:gd name="T22" fmla="*/ 42839 w 69"/>
              <a:gd name="T23" fmla="*/ 203387 h 68"/>
              <a:gd name="T24" fmla="*/ 107098 w 69"/>
              <a:gd name="T25" fmla="*/ 138673 h 68"/>
              <a:gd name="T26" fmla="*/ 168298 w 69"/>
              <a:gd name="T27" fmla="*/ 203387 h 68"/>
              <a:gd name="T28" fmla="*/ 186657 w 69"/>
              <a:gd name="T29" fmla="*/ 209550 h 68"/>
              <a:gd name="T30" fmla="*/ 201957 w 69"/>
              <a:gd name="T31" fmla="*/ 203387 h 68"/>
              <a:gd name="T32" fmla="*/ 201957 w 69"/>
              <a:gd name="T33" fmla="*/ 169489 h 68"/>
              <a:gd name="T34" fmla="*/ 140758 w 69"/>
              <a:gd name="T35" fmla="*/ 104775 h 68"/>
              <a:gd name="T36" fmla="*/ 201957 w 69"/>
              <a:gd name="T37" fmla="*/ 43143 h 68"/>
              <a:gd name="T38" fmla="*/ 201957 w 69"/>
              <a:gd name="T39" fmla="*/ 9245 h 68"/>
              <a:gd name="T40" fmla="*/ 186657 w 69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68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62" grpId="0"/>
      <p:bldP spid="62" grpId="1"/>
      <p:bldP spid="2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4" name="图片 13" descr="dn201307082009_1920x10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  <p:bldP spid="78" grpId="1"/>
      <p:bldP spid="110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请输入第三章标题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strike="noStrike" noProof="1">
              <a:solidFill>
                <a:schemeClr val="bg1">
                  <a:alpha val="89000"/>
                </a:schemeClr>
              </a:solidFill>
              <a:latin typeface="+mn-lt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w="38100" cap="flat" cmpd="sng">
            <a:solidFill>
              <a:schemeClr val="bg1">
                <a:alpha val="5882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5" y="2148840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avLst/>
            <a:gdLst>
              <a:gd name="T0" fmla="*/ 67746 w 83"/>
              <a:gd name="T1" fmla="*/ 42968 h 90"/>
              <a:gd name="T2" fmla="*/ 55429 w 83"/>
              <a:gd name="T3" fmla="*/ 46038 h 90"/>
              <a:gd name="T4" fmla="*/ 24635 w 83"/>
              <a:gd name="T5" fmla="*/ 76729 h 90"/>
              <a:gd name="T6" fmla="*/ 0 w 83"/>
              <a:gd name="T7" fmla="*/ 150389 h 90"/>
              <a:gd name="T8" fmla="*/ 126254 w 83"/>
              <a:gd name="T9" fmla="*/ 276225 h 90"/>
              <a:gd name="T10" fmla="*/ 255588 w 83"/>
              <a:gd name="T11" fmla="*/ 150389 h 90"/>
              <a:gd name="T12" fmla="*/ 230953 w 83"/>
              <a:gd name="T13" fmla="*/ 76729 h 90"/>
              <a:gd name="T14" fmla="*/ 206318 w 83"/>
              <a:gd name="T15" fmla="*/ 52176 h 90"/>
              <a:gd name="T16" fmla="*/ 194001 w 83"/>
              <a:gd name="T17" fmla="*/ 49107 h 90"/>
              <a:gd name="T18" fmla="*/ 181683 w 83"/>
              <a:gd name="T19" fmla="*/ 55245 h 90"/>
              <a:gd name="T20" fmla="*/ 184762 w 83"/>
              <a:gd name="T21" fmla="*/ 82868 h 90"/>
              <a:gd name="T22" fmla="*/ 200159 w 83"/>
              <a:gd name="T23" fmla="*/ 98213 h 90"/>
              <a:gd name="T24" fmla="*/ 215556 w 83"/>
              <a:gd name="T25" fmla="*/ 150389 h 90"/>
              <a:gd name="T26" fmla="*/ 190921 w 83"/>
              <a:gd name="T27" fmla="*/ 211773 h 90"/>
              <a:gd name="T28" fmla="*/ 126254 w 83"/>
              <a:gd name="T29" fmla="*/ 239395 h 90"/>
              <a:gd name="T30" fmla="*/ 64667 w 83"/>
              <a:gd name="T31" fmla="*/ 211773 h 90"/>
              <a:gd name="T32" fmla="*/ 40032 w 83"/>
              <a:gd name="T33" fmla="*/ 150389 h 90"/>
              <a:gd name="T34" fmla="*/ 55429 w 83"/>
              <a:gd name="T35" fmla="*/ 98213 h 90"/>
              <a:gd name="T36" fmla="*/ 76984 w 83"/>
              <a:gd name="T37" fmla="*/ 76729 h 90"/>
              <a:gd name="T38" fmla="*/ 83143 w 83"/>
              <a:gd name="T39" fmla="*/ 52176 h 90"/>
              <a:gd name="T40" fmla="*/ 67746 w 83"/>
              <a:gd name="T41" fmla="*/ 42968 h 90"/>
              <a:gd name="T42" fmla="*/ 129334 w 83"/>
              <a:gd name="T43" fmla="*/ 0 h 90"/>
              <a:gd name="T44" fmla="*/ 107778 w 83"/>
              <a:gd name="T45" fmla="*/ 21484 h 90"/>
              <a:gd name="T46" fmla="*/ 107778 w 83"/>
              <a:gd name="T47" fmla="*/ 147320 h 90"/>
              <a:gd name="T48" fmla="*/ 129334 w 83"/>
              <a:gd name="T49" fmla="*/ 168804 h 90"/>
              <a:gd name="T50" fmla="*/ 147810 w 83"/>
              <a:gd name="T51" fmla="*/ 147320 h 90"/>
              <a:gd name="T52" fmla="*/ 147810 w 83"/>
              <a:gd name="T53" fmla="*/ 21484 h 90"/>
              <a:gd name="T54" fmla="*/ 129334 w 83"/>
              <a:gd name="T55" fmla="*/ 0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3" h="90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avLst/>
            <a:gdLst>
              <a:gd name="T0" fmla="*/ 21530 w 80"/>
              <a:gd name="T1" fmla="*/ 212477 h 83"/>
              <a:gd name="T2" fmla="*/ 15379 w 80"/>
              <a:gd name="T3" fmla="*/ 209397 h 83"/>
              <a:gd name="T4" fmla="*/ 15379 w 80"/>
              <a:gd name="T5" fmla="*/ 169366 h 83"/>
              <a:gd name="T6" fmla="*/ 18455 w 80"/>
              <a:gd name="T7" fmla="*/ 160127 h 83"/>
              <a:gd name="T8" fmla="*/ 30758 w 80"/>
              <a:gd name="T9" fmla="*/ 157048 h 83"/>
              <a:gd name="T10" fmla="*/ 36909 w 80"/>
              <a:gd name="T11" fmla="*/ 163207 h 83"/>
              <a:gd name="T12" fmla="*/ 30758 w 80"/>
              <a:gd name="T13" fmla="*/ 166286 h 83"/>
              <a:gd name="T14" fmla="*/ 27682 w 80"/>
              <a:gd name="T15" fmla="*/ 169366 h 83"/>
              <a:gd name="T16" fmla="*/ 27682 w 80"/>
              <a:gd name="T17" fmla="*/ 169366 h 83"/>
              <a:gd name="T18" fmla="*/ 27682 w 80"/>
              <a:gd name="T19" fmla="*/ 209397 h 83"/>
              <a:gd name="T20" fmla="*/ 21530 w 80"/>
              <a:gd name="T21" fmla="*/ 212477 h 83"/>
              <a:gd name="T22" fmla="*/ 36909 w 80"/>
              <a:gd name="T23" fmla="*/ 138572 h 83"/>
              <a:gd name="T24" fmla="*/ 0 w 80"/>
              <a:gd name="T25" fmla="*/ 175524 h 83"/>
              <a:gd name="T26" fmla="*/ 0 w 80"/>
              <a:gd name="T27" fmla="*/ 221715 h 83"/>
              <a:gd name="T28" fmla="*/ 36909 w 80"/>
              <a:gd name="T29" fmla="*/ 255588 h 83"/>
              <a:gd name="T30" fmla="*/ 73819 w 80"/>
              <a:gd name="T31" fmla="*/ 221715 h 83"/>
              <a:gd name="T32" fmla="*/ 73819 w 80"/>
              <a:gd name="T33" fmla="*/ 175524 h 83"/>
              <a:gd name="T34" fmla="*/ 36909 w 80"/>
              <a:gd name="T35" fmla="*/ 138572 h 83"/>
              <a:gd name="T36" fmla="*/ 107652 w 80"/>
              <a:gd name="T37" fmla="*/ 160127 h 83"/>
              <a:gd name="T38" fmla="*/ 101501 w 80"/>
              <a:gd name="T39" fmla="*/ 153969 h 83"/>
              <a:gd name="T40" fmla="*/ 101501 w 80"/>
              <a:gd name="T41" fmla="*/ 98540 h 83"/>
              <a:gd name="T42" fmla="*/ 107652 w 80"/>
              <a:gd name="T43" fmla="*/ 89302 h 83"/>
              <a:gd name="T44" fmla="*/ 116879 w 80"/>
              <a:gd name="T45" fmla="*/ 83143 h 83"/>
              <a:gd name="T46" fmla="*/ 123031 w 80"/>
              <a:gd name="T47" fmla="*/ 89302 h 83"/>
              <a:gd name="T48" fmla="*/ 116879 w 80"/>
              <a:gd name="T49" fmla="*/ 95461 h 83"/>
              <a:gd name="T50" fmla="*/ 116879 w 80"/>
              <a:gd name="T51" fmla="*/ 95461 h 83"/>
              <a:gd name="T52" fmla="*/ 113804 w 80"/>
              <a:gd name="T53" fmla="*/ 95461 h 83"/>
              <a:gd name="T54" fmla="*/ 113804 w 80"/>
              <a:gd name="T55" fmla="*/ 98540 h 83"/>
              <a:gd name="T56" fmla="*/ 113804 w 80"/>
              <a:gd name="T57" fmla="*/ 153969 h 83"/>
              <a:gd name="T58" fmla="*/ 107652 w 80"/>
              <a:gd name="T59" fmla="*/ 160127 h 83"/>
              <a:gd name="T60" fmla="*/ 123031 w 80"/>
              <a:gd name="T61" fmla="*/ 64667 h 83"/>
              <a:gd name="T62" fmla="*/ 86122 w 80"/>
              <a:gd name="T63" fmla="*/ 101619 h 83"/>
              <a:gd name="T64" fmla="*/ 86122 w 80"/>
              <a:gd name="T65" fmla="*/ 221715 h 83"/>
              <a:gd name="T66" fmla="*/ 123031 w 80"/>
              <a:gd name="T67" fmla="*/ 255588 h 83"/>
              <a:gd name="T68" fmla="*/ 156865 w 80"/>
              <a:gd name="T69" fmla="*/ 221715 h 83"/>
              <a:gd name="T70" fmla="*/ 156865 w 80"/>
              <a:gd name="T71" fmla="*/ 101619 h 83"/>
              <a:gd name="T72" fmla="*/ 123031 w 80"/>
              <a:gd name="T73" fmla="*/ 64667 h 83"/>
              <a:gd name="T74" fmla="*/ 196850 w 80"/>
              <a:gd name="T75" fmla="*/ 113937 h 83"/>
              <a:gd name="T76" fmla="*/ 193774 w 80"/>
              <a:gd name="T77" fmla="*/ 107778 h 83"/>
              <a:gd name="T78" fmla="*/ 193774 w 80"/>
              <a:gd name="T79" fmla="*/ 36952 h 83"/>
              <a:gd name="T80" fmla="*/ 196850 w 80"/>
              <a:gd name="T81" fmla="*/ 24635 h 83"/>
              <a:gd name="T82" fmla="*/ 206077 w 80"/>
              <a:gd name="T83" fmla="*/ 18476 h 83"/>
              <a:gd name="T84" fmla="*/ 212228 w 80"/>
              <a:gd name="T85" fmla="*/ 24635 h 83"/>
              <a:gd name="T86" fmla="*/ 206077 w 80"/>
              <a:gd name="T87" fmla="*/ 30794 h 83"/>
              <a:gd name="T88" fmla="*/ 206077 w 80"/>
              <a:gd name="T89" fmla="*/ 30794 h 83"/>
              <a:gd name="T90" fmla="*/ 203001 w 80"/>
              <a:gd name="T91" fmla="*/ 36952 h 83"/>
              <a:gd name="T92" fmla="*/ 203001 w 80"/>
              <a:gd name="T93" fmla="*/ 107778 h 83"/>
              <a:gd name="T94" fmla="*/ 196850 w 80"/>
              <a:gd name="T95" fmla="*/ 113937 h 83"/>
              <a:gd name="T96" fmla="*/ 212228 w 80"/>
              <a:gd name="T97" fmla="*/ 0 h 83"/>
              <a:gd name="T98" fmla="*/ 175319 w 80"/>
              <a:gd name="T99" fmla="*/ 36952 h 83"/>
              <a:gd name="T100" fmla="*/ 175319 w 80"/>
              <a:gd name="T101" fmla="*/ 221715 h 83"/>
              <a:gd name="T102" fmla="*/ 212228 w 80"/>
              <a:gd name="T103" fmla="*/ 255588 h 83"/>
              <a:gd name="T104" fmla="*/ 246062 w 80"/>
              <a:gd name="T105" fmla="*/ 221715 h 83"/>
              <a:gd name="T106" fmla="*/ 246062 w 80"/>
              <a:gd name="T107" fmla="*/ 36952 h 83"/>
              <a:gd name="T108" fmla="*/ 212228 w 80"/>
              <a:gd name="T109" fmla="*/ 0 h 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" h="83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2" grpId="0" animBg="1"/>
      <p:bldP spid="3" grpId="0" animBg="1"/>
      <p:bldP spid="5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65%</a:t>
              </a:r>
              <a:endParaRPr lang="en-US" sz="1600">
                <a:solidFill>
                  <a:schemeClr val="bg1"/>
                </a:solidFill>
                <a:latin typeface="Calibri" panose="020F0502020204030204" charset="0"/>
                <a:ea typeface="Roboto" panose="02000000000000000000" pitchFamily="2" charset="0"/>
                <a:sym typeface="+mn-ea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</a:rPr>
                <a:t>40%</a:t>
              </a:r>
              <a:endParaRPr lang="en-US" sz="1600">
                <a:solidFill>
                  <a:schemeClr val="bg1"/>
                </a:solidFill>
                <a:latin typeface="Calibri" panose="020F0502020204030204" charset="0"/>
                <a:ea typeface="Roboto" panose="02000000000000000000" pitchFamily="2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20%</a:t>
              </a:r>
              <a:endParaRPr lang="en-US" sz="1600">
                <a:solidFill>
                  <a:schemeClr val="bg1"/>
                </a:solidFill>
                <a:latin typeface="Calibri" panose="020F0502020204030204" charset="0"/>
                <a:ea typeface="Roboto" panose="02000000000000000000" pitchFamily="2" charset="0"/>
                <a:sym typeface="+mn-ea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6" name="图片 15" descr="dn201307082009_1920x10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 animBg="1"/>
      <p:bldP spid="17" grpId="0"/>
      <p:bldP spid="17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name="adj1" fmla="val 16791191"/>
              <a:gd name="adj2" fmla="val 7262113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1" name="图片 30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0" y="261302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55%</a:t>
            </a:r>
            <a:endParaRPr lang="en-US" altLang="zh-CN" sz="3600">
              <a:solidFill>
                <a:schemeClr val="bg1"/>
              </a:solidFill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0" y="1500180"/>
                  <a:ext cx="444500" cy="254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65%</a:t>
                  </a:r>
                  <a:endParaRPr lang="en-US" sz="1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80%</a:t>
                  </a:r>
                  <a:endParaRPr lang="en-US" sz="1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45%</a:t>
                  </a:r>
                  <a:endParaRPr lang="en-US" sz="1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3794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90%</a:t>
                  </a:r>
                  <a:endParaRPr lang="en-US" sz="10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endParaRP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1" grpId="0"/>
      <p:bldP spid="41" grpId="1"/>
      <p:bldP spid="54" grpId="0"/>
      <p:bldP spid="54" grpId="1"/>
      <p:bldP spid="42" grpId="0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wrap="square" anchor="ctr"/>
          <a:lstStyle/>
          <a:p>
            <a:pPr algn="ctr" latinLnBrk="1">
              <a:defRPr/>
            </a:pPr>
            <a:endParaRPr kumimoji="1" lang="ko-KR" altLang="ko-KR" sz="3200" dirty="0">
              <a:solidFill>
                <a:schemeClr val="bg1"/>
              </a:solidFill>
              <a:latin typeface="微软雅黑" panose="020B0503020204020204" charset="-122"/>
              <a:ea typeface="Gulim" panose="020B0600000101010101" pitchFamily="34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0120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VS</a:t>
            </a:r>
            <a:endParaRPr lang="en-US" altLang="zh-CN" sz="6000">
              <a:solidFill>
                <a:schemeClr val="bg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829627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2" grpId="1"/>
      <p:bldP spid="64" grpId="0"/>
      <p:bldP spid="64" grpId="1"/>
      <p:bldP spid="3" grpId="0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id="23" name="图片 22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2" y="842"/>
              <a:ext cx="2629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目录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/Content</a:t>
              </a:r>
              <a:endPara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  <a:endParaRPr lang="zh-CN" altLang="en-US" sz="20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charset="0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  <a:endParaRPr lang="zh-CN" altLang="en-US" sz="20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charset="0"/>
                <a:sym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  <a:endParaRPr lang="zh-CN" altLang="en-US" sz="20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charset="0"/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  <a:endParaRPr lang="zh-CN" altLang="en-US" sz="20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  <a:endParaRPr lang="en-US" altLang="zh-CN" sz="1200" dirty="0">
                <a:solidFill>
                  <a:schemeClr val="bg1"/>
                </a:solidFill>
                <a:latin typeface="Calibri" panose="020F0502020204030204" charset="0"/>
                <a:sym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请输入第四章标题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strike="noStrike" noProof="1">
              <a:solidFill>
                <a:schemeClr val="bg1">
                  <a:alpha val="89000"/>
                </a:schemeClr>
              </a:solidFill>
              <a:latin typeface="+mn-lt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  <a:endParaRPr lang="en-US" sz="2400"/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0" name="图片 29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540500" y="2967990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  <a:endParaRPr lang="en-US" sz="2400"/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  <a:endParaRPr lang="en-US" sz="2400"/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58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 animBg="1"/>
      <p:bldP spid="14" grpId="0" animBg="1"/>
      <p:bldP spid="427" grpId="0" animBg="1"/>
      <p:bldP spid="4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29" name="图片 2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5" y="167005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01</a:t>
            </a:r>
            <a:endParaRPr lang="en-US" altLang="zh-CN" sz="5400">
              <a:solidFill>
                <a:srgbClr val="F8F5A6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</a:rPr>
              <a:t>02</a:t>
            </a:r>
            <a:endParaRPr lang="en-US" altLang="zh-CN" sz="54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480675" y="4603115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02</a:t>
            </a:r>
            <a:endParaRPr lang="en-US" altLang="zh-CN" sz="5400">
              <a:solidFill>
                <a:srgbClr val="F8F5A6"/>
              </a:solidFill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5"/>
            <a:ext cx="8634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7982079" y="1710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7759829" y="46846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avLst/>
            <a:gdLst>
              <a:gd name="T0" fmla="*/ 181705 w 100"/>
              <a:gd name="T1" fmla="*/ 79850 h 107"/>
              <a:gd name="T2" fmla="*/ 166307 w 100"/>
              <a:gd name="T3" fmla="*/ 92134 h 107"/>
              <a:gd name="T4" fmla="*/ 166307 w 100"/>
              <a:gd name="T5" fmla="*/ 116703 h 107"/>
              <a:gd name="T6" fmla="*/ 141669 w 100"/>
              <a:gd name="T7" fmla="*/ 116703 h 107"/>
              <a:gd name="T8" fmla="*/ 129350 w 100"/>
              <a:gd name="T9" fmla="*/ 132059 h 107"/>
              <a:gd name="T10" fmla="*/ 141669 w 100"/>
              <a:gd name="T11" fmla="*/ 144344 h 107"/>
              <a:gd name="T12" fmla="*/ 166307 w 100"/>
              <a:gd name="T13" fmla="*/ 144344 h 107"/>
              <a:gd name="T14" fmla="*/ 166307 w 100"/>
              <a:gd name="T15" fmla="*/ 168913 h 107"/>
              <a:gd name="T16" fmla="*/ 181705 w 100"/>
              <a:gd name="T17" fmla="*/ 184268 h 107"/>
              <a:gd name="T18" fmla="*/ 194024 w 100"/>
              <a:gd name="T19" fmla="*/ 168913 h 107"/>
              <a:gd name="T20" fmla="*/ 194024 w 100"/>
              <a:gd name="T21" fmla="*/ 144344 h 107"/>
              <a:gd name="T22" fmla="*/ 218662 w 100"/>
              <a:gd name="T23" fmla="*/ 144344 h 107"/>
              <a:gd name="T24" fmla="*/ 234061 w 100"/>
              <a:gd name="T25" fmla="*/ 132059 h 107"/>
              <a:gd name="T26" fmla="*/ 218662 w 100"/>
              <a:gd name="T27" fmla="*/ 116703 h 107"/>
              <a:gd name="T28" fmla="*/ 194024 w 100"/>
              <a:gd name="T29" fmla="*/ 116703 h 107"/>
              <a:gd name="T30" fmla="*/ 194024 w 100"/>
              <a:gd name="T31" fmla="*/ 92134 h 107"/>
              <a:gd name="T32" fmla="*/ 181705 w 100"/>
              <a:gd name="T33" fmla="*/ 79850 h 107"/>
              <a:gd name="T34" fmla="*/ 30798 w 100"/>
              <a:gd name="T35" fmla="*/ 304043 h 107"/>
              <a:gd name="T36" fmla="*/ 27718 w 100"/>
              <a:gd name="T37" fmla="*/ 300972 h 107"/>
              <a:gd name="T38" fmla="*/ 24638 w 100"/>
              <a:gd name="T39" fmla="*/ 291758 h 107"/>
              <a:gd name="T40" fmla="*/ 27718 w 100"/>
              <a:gd name="T41" fmla="*/ 282545 h 107"/>
              <a:gd name="T42" fmla="*/ 67755 w 100"/>
              <a:gd name="T43" fmla="*/ 242620 h 107"/>
              <a:gd name="T44" fmla="*/ 70834 w 100"/>
              <a:gd name="T45" fmla="*/ 239549 h 107"/>
              <a:gd name="T46" fmla="*/ 76994 w 100"/>
              <a:gd name="T47" fmla="*/ 242620 h 107"/>
              <a:gd name="T48" fmla="*/ 76994 w 100"/>
              <a:gd name="T49" fmla="*/ 248762 h 107"/>
              <a:gd name="T50" fmla="*/ 36957 w 100"/>
              <a:gd name="T51" fmla="*/ 288687 h 107"/>
              <a:gd name="T52" fmla="*/ 33877 w 100"/>
              <a:gd name="T53" fmla="*/ 291758 h 107"/>
              <a:gd name="T54" fmla="*/ 36957 w 100"/>
              <a:gd name="T55" fmla="*/ 294829 h 107"/>
              <a:gd name="T56" fmla="*/ 36957 w 100"/>
              <a:gd name="T57" fmla="*/ 300972 h 107"/>
              <a:gd name="T58" fmla="*/ 30798 w 100"/>
              <a:gd name="T59" fmla="*/ 304043 h 107"/>
              <a:gd name="T60" fmla="*/ 178626 w 100"/>
              <a:gd name="T61" fmla="*/ 221122 h 107"/>
              <a:gd name="T62" fmla="*/ 113951 w 100"/>
              <a:gd name="T63" fmla="*/ 193482 h 107"/>
              <a:gd name="T64" fmla="*/ 86233 w 100"/>
              <a:gd name="T65" fmla="*/ 128988 h 107"/>
              <a:gd name="T66" fmla="*/ 113951 w 100"/>
              <a:gd name="T67" fmla="*/ 64494 h 107"/>
              <a:gd name="T68" fmla="*/ 178626 w 100"/>
              <a:gd name="T69" fmla="*/ 36854 h 107"/>
              <a:gd name="T70" fmla="*/ 246380 w 100"/>
              <a:gd name="T71" fmla="*/ 64494 h 107"/>
              <a:gd name="T72" fmla="*/ 271018 w 100"/>
              <a:gd name="T73" fmla="*/ 128988 h 107"/>
              <a:gd name="T74" fmla="*/ 246380 w 100"/>
              <a:gd name="T75" fmla="*/ 193482 h 107"/>
              <a:gd name="T76" fmla="*/ 178626 w 100"/>
              <a:gd name="T77" fmla="*/ 221122 h 107"/>
              <a:gd name="T78" fmla="*/ 178626 w 100"/>
              <a:gd name="T79" fmla="*/ 0 h 107"/>
              <a:gd name="T80" fmla="*/ 52356 w 100"/>
              <a:gd name="T81" fmla="*/ 128988 h 107"/>
              <a:gd name="T82" fmla="*/ 76994 w 100"/>
              <a:gd name="T83" fmla="*/ 202695 h 107"/>
              <a:gd name="T84" fmla="*/ 12319 w 100"/>
              <a:gd name="T85" fmla="*/ 267189 h 107"/>
              <a:gd name="T86" fmla="*/ 12319 w 100"/>
              <a:gd name="T87" fmla="*/ 316327 h 107"/>
              <a:gd name="T88" fmla="*/ 36957 w 100"/>
              <a:gd name="T89" fmla="*/ 328612 h 107"/>
              <a:gd name="T90" fmla="*/ 61595 w 100"/>
              <a:gd name="T91" fmla="*/ 316327 h 107"/>
              <a:gd name="T92" fmla="*/ 123190 w 100"/>
              <a:gd name="T93" fmla="*/ 257976 h 107"/>
              <a:gd name="T94" fmla="*/ 132429 w 100"/>
              <a:gd name="T95" fmla="*/ 248762 h 107"/>
              <a:gd name="T96" fmla="*/ 178626 w 100"/>
              <a:gd name="T97" fmla="*/ 257976 h 107"/>
              <a:gd name="T98" fmla="*/ 307975 w 100"/>
              <a:gd name="T99" fmla="*/ 128988 h 107"/>
              <a:gd name="T100" fmla="*/ 178626 w 100"/>
              <a:gd name="T101" fmla="*/ 0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avLst/>
            <a:gdLst>
              <a:gd name="T0" fmla="*/ 178641 w 117"/>
              <a:gd name="T1" fmla="*/ 181081 h 105"/>
              <a:gd name="T2" fmla="*/ 160161 w 117"/>
              <a:gd name="T3" fmla="*/ 199496 h 105"/>
              <a:gd name="T4" fmla="*/ 160161 w 117"/>
              <a:gd name="T5" fmla="*/ 306916 h 105"/>
              <a:gd name="T6" fmla="*/ 178641 w 117"/>
              <a:gd name="T7" fmla="*/ 322262 h 105"/>
              <a:gd name="T8" fmla="*/ 197121 w 117"/>
              <a:gd name="T9" fmla="*/ 306916 h 105"/>
              <a:gd name="T10" fmla="*/ 197121 w 117"/>
              <a:gd name="T11" fmla="*/ 199496 h 105"/>
              <a:gd name="T12" fmla="*/ 178641 w 117"/>
              <a:gd name="T13" fmla="*/ 181081 h 105"/>
              <a:gd name="T14" fmla="*/ 234081 w 117"/>
              <a:gd name="T15" fmla="*/ 119697 h 105"/>
              <a:gd name="T16" fmla="*/ 215601 w 117"/>
              <a:gd name="T17" fmla="*/ 138112 h 105"/>
              <a:gd name="T18" fmla="*/ 215601 w 117"/>
              <a:gd name="T19" fmla="*/ 306916 h 105"/>
              <a:gd name="T20" fmla="*/ 234081 w 117"/>
              <a:gd name="T21" fmla="*/ 322262 h 105"/>
              <a:gd name="T22" fmla="*/ 252561 w 117"/>
              <a:gd name="T23" fmla="*/ 306916 h 105"/>
              <a:gd name="T24" fmla="*/ 252561 w 117"/>
              <a:gd name="T25" fmla="*/ 138112 h 105"/>
              <a:gd name="T26" fmla="*/ 234081 w 117"/>
              <a:gd name="T27" fmla="*/ 119697 h 105"/>
              <a:gd name="T28" fmla="*/ 286442 w 117"/>
              <a:gd name="T29" fmla="*/ 55245 h 105"/>
              <a:gd name="T30" fmla="*/ 286442 w 117"/>
              <a:gd name="T31" fmla="*/ 55245 h 105"/>
              <a:gd name="T32" fmla="*/ 267961 w 117"/>
              <a:gd name="T33" fmla="*/ 73660 h 105"/>
              <a:gd name="T34" fmla="*/ 271042 w 117"/>
              <a:gd name="T35" fmla="*/ 306916 h 105"/>
              <a:gd name="T36" fmla="*/ 289522 w 117"/>
              <a:gd name="T37" fmla="*/ 322262 h 105"/>
              <a:gd name="T38" fmla="*/ 289522 w 117"/>
              <a:gd name="T39" fmla="*/ 322262 h 105"/>
              <a:gd name="T40" fmla="*/ 308002 w 117"/>
              <a:gd name="T41" fmla="*/ 303847 h 105"/>
              <a:gd name="T42" fmla="*/ 304922 w 117"/>
              <a:gd name="T43" fmla="*/ 73660 h 105"/>
              <a:gd name="T44" fmla="*/ 286442 w 117"/>
              <a:gd name="T45" fmla="*/ 55245 h 105"/>
              <a:gd name="T46" fmla="*/ 98561 w 117"/>
              <a:gd name="T47" fmla="*/ 76729 h 105"/>
              <a:gd name="T48" fmla="*/ 61600 w 117"/>
              <a:gd name="T49" fmla="*/ 39899 h 105"/>
              <a:gd name="T50" fmla="*/ 98561 w 117"/>
              <a:gd name="T51" fmla="*/ 39899 h 105"/>
              <a:gd name="T52" fmla="*/ 98561 w 117"/>
              <a:gd name="T53" fmla="*/ 76729 h 105"/>
              <a:gd name="T54" fmla="*/ 135521 w 117"/>
              <a:gd name="T55" fmla="*/ 76729 h 105"/>
              <a:gd name="T56" fmla="*/ 135521 w 117"/>
              <a:gd name="T57" fmla="*/ 39899 h 105"/>
              <a:gd name="T58" fmla="*/ 172481 w 117"/>
              <a:gd name="T59" fmla="*/ 39899 h 105"/>
              <a:gd name="T60" fmla="*/ 135521 w 117"/>
              <a:gd name="T61" fmla="*/ 76729 h 105"/>
              <a:gd name="T62" fmla="*/ 215601 w 117"/>
              <a:gd name="T63" fmla="*/ 3069 h 105"/>
              <a:gd name="T64" fmla="*/ 18480 w 117"/>
              <a:gd name="T65" fmla="*/ 3069 h 105"/>
              <a:gd name="T66" fmla="*/ 3080 w 117"/>
              <a:gd name="T67" fmla="*/ 15346 h 105"/>
              <a:gd name="T68" fmla="*/ 6160 w 117"/>
              <a:gd name="T69" fmla="*/ 33761 h 105"/>
              <a:gd name="T70" fmla="*/ 98561 w 117"/>
              <a:gd name="T71" fmla="*/ 128905 h 105"/>
              <a:gd name="T72" fmla="*/ 98561 w 117"/>
              <a:gd name="T73" fmla="*/ 300778 h 105"/>
              <a:gd name="T74" fmla="*/ 117041 w 117"/>
              <a:gd name="T75" fmla="*/ 319193 h 105"/>
              <a:gd name="T76" fmla="*/ 135521 w 117"/>
              <a:gd name="T77" fmla="*/ 300778 h 105"/>
              <a:gd name="T78" fmla="*/ 135521 w 117"/>
              <a:gd name="T79" fmla="*/ 128905 h 105"/>
              <a:gd name="T80" fmla="*/ 227921 w 117"/>
              <a:gd name="T81" fmla="*/ 33761 h 105"/>
              <a:gd name="T82" fmla="*/ 234081 w 117"/>
              <a:gd name="T83" fmla="*/ 15346 h 105"/>
              <a:gd name="T84" fmla="*/ 215601 w 117"/>
              <a:gd name="T85" fmla="*/ 3069 h 105"/>
              <a:gd name="T86" fmla="*/ 341882 w 117"/>
              <a:gd name="T87" fmla="*/ 0 h 105"/>
              <a:gd name="T88" fmla="*/ 323402 w 117"/>
              <a:gd name="T89" fmla="*/ 18415 h 105"/>
              <a:gd name="T90" fmla="*/ 323402 w 117"/>
              <a:gd name="T91" fmla="*/ 306916 h 105"/>
              <a:gd name="T92" fmla="*/ 341882 w 117"/>
              <a:gd name="T93" fmla="*/ 322262 h 105"/>
              <a:gd name="T94" fmla="*/ 360362 w 117"/>
              <a:gd name="T95" fmla="*/ 306916 h 105"/>
              <a:gd name="T96" fmla="*/ 360362 w 117"/>
              <a:gd name="T97" fmla="*/ 18415 h 105"/>
              <a:gd name="T98" fmla="*/ 341882 w 117"/>
              <a:gd name="T99" fmla="*/ 0 h 1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" h="105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63" grpId="0"/>
      <p:bldP spid="63" grpId="1"/>
      <p:bldP spid="64" grpId="0"/>
      <p:bldP spid="6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71" grpId="0" animBg="1"/>
      <p:bldP spid="94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85909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85890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 rotWithShape="1">
          <a:blip r:embed="rId2" cstate="print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图片 46" descr="C:\Users\zengfuqiang\Desktop\timg (9).jpgtimg (9)"/>
          <p:cNvPicPr>
            <a:picLocks noChangeAspect="1"/>
          </p:cNvPicPr>
          <p:nvPr/>
        </p:nvPicPr>
        <p:blipFill rotWithShape="1">
          <a:blip r:embed="rId3">
            <a:grayscl/>
          </a:blip>
          <a:srcRect/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51" grpId="0"/>
      <p:bldP spid="51" grpId="1"/>
      <p:bldP spid="51" grpId="2"/>
      <p:bldP spid="51" grpId="3"/>
      <p:bldP spid="51" grpId="4"/>
      <p:bldP spid="51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42" grpId="0"/>
      <p:bldP spid="42" grpId="1"/>
      <p:bldP spid="42" grpId="2"/>
      <p:bldP spid="42" grpId="3"/>
      <p:bldP spid="42" grpId="4"/>
      <p:bldP spid="42" grpId="5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4" grpId="3"/>
      <p:bldP spid="44" grpId="4"/>
      <p:bldP spid="44" grpId="5"/>
      <p:bldP spid="45" grpId="0"/>
      <p:bldP spid="45" grpId="1"/>
      <p:bldP spid="45" grpId="2"/>
      <p:bldP spid="45" grpId="3"/>
      <p:bldP spid="45" grpId="4"/>
      <p:bldP spid="45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803211" y="3964080"/>
            <a:ext cx="278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品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27073" y="3964080"/>
            <a:ext cx="2787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部门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部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85854" y="1381711"/>
            <a:ext cx="10855960" cy="4701540"/>
            <a:chOff x="787400" y="1333500"/>
            <a:chExt cx="7469188" cy="3560763"/>
          </a:xfrm>
          <a:solidFill>
            <a:schemeClr val="bg1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1023938" y="1344613"/>
              <a:ext cx="36512" cy="65087"/>
            </a:xfrm>
            <a:custGeom>
              <a:avLst/>
              <a:gdLst>
                <a:gd name="T0" fmla="*/ 23 w 23"/>
                <a:gd name="T1" fmla="*/ 3 h 41"/>
                <a:gd name="T2" fmla="*/ 16 w 23"/>
                <a:gd name="T3" fmla="*/ 0 h 41"/>
                <a:gd name="T4" fmla="*/ 0 w 23"/>
                <a:gd name="T5" fmla="*/ 41 h 41"/>
                <a:gd name="T6" fmla="*/ 9 w 23"/>
                <a:gd name="T7" fmla="*/ 41 h 41"/>
                <a:gd name="T8" fmla="*/ 23 w 23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1">
                  <a:moveTo>
                    <a:pt x="23" y="3"/>
                  </a:moveTo>
                  <a:lnTo>
                    <a:pt x="16" y="0"/>
                  </a:lnTo>
                  <a:lnTo>
                    <a:pt x="0" y="41"/>
                  </a:lnTo>
                  <a:lnTo>
                    <a:pt x="9" y="41"/>
                  </a:ln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808038" y="1409700"/>
              <a:ext cx="320675" cy="309563"/>
            </a:xfrm>
            <a:custGeom>
              <a:avLst/>
              <a:gdLst>
                <a:gd name="T0" fmla="*/ 114 w 142"/>
                <a:gd name="T1" fmla="*/ 124 h 137"/>
                <a:gd name="T2" fmla="*/ 78 w 142"/>
                <a:gd name="T3" fmla="*/ 124 h 137"/>
                <a:gd name="T4" fmla="*/ 78 w 142"/>
                <a:gd name="T5" fmla="*/ 76 h 137"/>
                <a:gd name="T6" fmla="*/ 142 w 142"/>
                <a:gd name="T7" fmla="*/ 0 h 137"/>
                <a:gd name="T8" fmla="*/ 102 w 142"/>
                <a:gd name="T9" fmla="*/ 0 h 137"/>
                <a:gd name="T10" fmla="*/ 88 w 142"/>
                <a:gd name="T11" fmla="*/ 39 h 137"/>
                <a:gd name="T12" fmla="*/ 92 w 142"/>
                <a:gd name="T13" fmla="*/ 52 h 137"/>
                <a:gd name="T14" fmla="*/ 77 w 142"/>
                <a:gd name="T15" fmla="*/ 58 h 137"/>
                <a:gd name="T16" fmla="*/ 71 w 142"/>
                <a:gd name="T17" fmla="*/ 44 h 137"/>
                <a:gd name="T18" fmla="*/ 82 w 142"/>
                <a:gd name="T19" fmla="*/ 37 h 137"/>
                <a:gd name="T20" fmla="*/ 96 w 142"/>
                <a:gd name="T21" fmla="*/ 0 h 137"/>
                <a:gd name="T22" fmla="*/ 0 w 142"/>
                <a:gd name="T23" fmla="*/ 0 h 137"/>
                <a:gd name="T24" fmla="*/ 65 w 142"/>
                <a:gd name="T25" fmla="*/ 75 h 137"/>
                <a:gd name="T26" fmla="*/ 65 w 142"/>
                <a:gd name="T27" fmla="*/ 124 h 137"/>
                <a:gd name="T28" fmla="*/ 29 w 142"/>
                <a:gd name="T29" fmla="*/ 124 h 137"/>
                <a:gd name="T30" fmla="*/ 29 w 142"/>
                <a:gd name="T31" fmla="*/ 137 h 137"/>
                <a:gd name="T32" fmla="*/ 114 w 142"/>
                <a:gd name="T33" fmla="*/ 137 h 137"/>
                <a:gd name="T34" fmla="*/ 114 w 142"/>
                <a:gd name="T35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37">
                  <a:moveTo>
                    <a:pt x="114" y="124"/>
                  </a:moveTo>
                  <a:cubicBezTo>
                    <a:pt x="78" y="124"/>
                    <a:pt x="78" y="124"/>
                    <a:pt x="78" y="124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2" y="42"/>
                    <a:pt x="93" y="47"/>
                    <a:pt x="92" y="52"/>
                  </a:cubicBezTo>
                  <a:cubicBezTo>
                    <a:pt x="89" y="57"/>
                    <a:pt x="83" y="60"/>
                    <a:pt x="77" y="58"/>
                  </a:cubicBezTo>
                  <a:cubicBezTo>
                    <a:pt x="72" y="56"/>
                    <a:pt x="69" y="50"/>
                    <a:pt x="71" y="44"/>
                  </a:cubicBezTo>
                  <a:cubicBezTo>
                    <a:pt x="73" y="39"/>
                    <a:pt x="77" y="36"/>
                    <a:pt x="82" y="3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18" y="124"/>
                    <a:pt x="18" y="137"/>
                    <a:pt x="29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6" y="137"/>
                    <a:pt x="126" y="124"/>
                    <a:pt x="114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598613" y="1343025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639888" y="1343025"/>
              <a:ext cx="31750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1501775" y="1376363"/>
              <a:ext cx="266700" cy="363537"/>
            </a:xfrm>
            <a:custGeom>
              <a:avLst/>
              <a:gdLst>
                <a:gd name="T0" fmla="*/ 92 w 118"/>
                <a:gd name="T1" fmla="*/ 125 h 161"/>
                <a:gd name="T2" fmla="*/ 110 w 118"/>
                <a:gd name="T3" fmla="*/ 103 h 161"/>
                <a:gd name="T4" fmla="*/ 110 w 118"/>
                <a:gd name="T5" fmla="*/ 22 h 161"/>
                <a:gd name="T6" fmla="*/ 87 w 118"/>
                <a:gd name="T7" fmla="*/ 0 h 161"/>
                <a:gd name="T8" fmla="*/ 59 w 118"/>
                <a:gd name="T9" fmla="*/ 0 h 161"/>
                <a:gd name="T10" fmla="*/ 31 w 118"/>
                <a:gd name="T11" fmla="*/ 0 h 161"/>
                <a:gd name="T12" fmla="*/ 8 w 118"/>
                <a:gd name="T13" fmla="*/ 22 h 161"/>
                <a:gd name="T14" fmla="*/ 8 w 118"/>
                <a:gd name="T15" fmla="*/ 103 h 161"/>
                <a:gd name="T16" fmla="*/ 26 w 118"/>
                <a:gd name="T17" fmla="*/ 125 h 161"/>
                <a:gd name="T18" fmla="*/ 0 w 118"/>
                <a:gd name="T19" fmla="*/ 161 h 161"/>
                <a:gd name="T20" fmla="*/ 15 w 118"/>
                <a:gd name="T21" fmla="*/ 161 h 161"/>
                <a:gd name="T22" fmla="*/ 33 w 118"/>
                <a:gd name="T23" fmla="*/ 136 h 161"/>
                <a:gd name="T24" fmla="*/ 85 w 118"/>
                <a:gd name="T25" fmla="*/ 136 h 161"/>
                <a:gd name="T26" fmla="*/ 103 w 118"/>
                <a:gd name="T27" fmla="*/ 161 h 161"/>
                <a:gd name="T28" fmla="*/ 118 w 118"/>
                <a:gd name="T29" fmla="*/ 161 h 161"/>
                <a:gd name="T30" fmla="*/ 92 w 118"/>
                <a:gd name="T31" fmla="*/ 125 h 161"/>
                <a:gd name="T32" fmla="*/ 42 w 118"/>
                <a:gd name="T33" fmla="*/ 8 h 161"/>
                <a:gd name="T34" fmla="*/ 46 w 118"/>
                <a:gd name="T35" fmla="*/ 5 h 161"/>
                <a:gd name="T36" fmla="*/ 72 w 118"/>
                <a:gd name="T37" fmla="*/ 5 h 161"/>
                <a:gd name="T38" fmla="*/ 76 w 118"/>
                <a:gd name="T39" fmla="*/ 8 h 161"/>
                <a:gd name="T40" fmla="*/ 76 w 118"/>
                <a:gd name="T41" fmla="*/ 13 h 161"/>
                <a:gd name="T42" fmla="*/ 72 w 118"/>
                <a:gd name="T43" fmla="*/ 16 h 161"/>
                <a:gd name="T44" fmla="*/ 46 w 118"/>
                <a:gd name="T45" fmla="*/ 16 h 161"/>
                <a:gd name="T46" fmla="*/ 42 w 118"/>
                <a:gd name="T47" fmla="*/ 13 h 161"/>
                <a:gd name="T48" fmla="*/ 42 w 118"/>
                <a:gd name="T49" fmla="*/ 8 h 161"/>
                <a:gd name="T50" fmla="*/ 31 w 118"/>
                <a:gd name="T51" fmla="*/ 113 h 161"/>
                <a:gd name="T52" fmla="*/ 21 w 118"/>
                <a:gd name="T53" fmla="*/ 103 h 161"/>
                <a:gd name="T54" fmla="*/ 31 w 118"/>
                <a:gd name="T55" fmla="*/ 93 h 161"/>
                <a:gd name="T56" fmla="*/ 41 w 118"/>
                <a:gd name="T57" fmla="*/ 103 h 161"/>
                <a:gd name="T58" fmla="*/ 31 w 118"/>
                <a:gd name="T59" fmla="*/ 113 h 161"/>
                <a:gd name="T60" fmla="*/ 32 w 118"/>
                <a:gd name="T61" fmla="*/ 60 h 161"/>
                <a:gd name="T62" fmla="*/ 21 w 118"/>
                <a:gd name="T63" fmla="*/ 49 h 161"/>
                <a:gd name="T64" fmla="*/ 21 w 118"/>
                <a:gd name="T65" fmla="*/ 35 h 161"/>
                <a:gd name="T66" fmla="*/ 32 w 118"/>
                <a:gd name="T67" fmla="*/ 23 h 161"/>
                <a:gd name="T68" fmla="*/ 86 w 118"/>
                <a:gd name="T69" fmla="*/ 23 h 161"/>
                <a:gd name="T70" fmla="*/ 97 w 118"/>
                <a:gd name="T71" fmla="*/ 35 h 161"/>
                <a:gd name="T72" fmla="*/ 97 w 118"/>
                <a:gd name="T73" fmla="*/ 49 h 161"/>
                <a:gd name="T74" fmla="*/ 86 w 118"/>
                <a:gd name="T75" fmla="*/ 60 h 161"/>
                <a:gd name="T76" fmla="*/ 32 w 118"/>
                <a:gd name="T77" fmla="*/ 60 h 161"/>
                <a:gd name="T78" fmla="*/ 76 w 118"/>
                <a:gd name="T79" fmla="*/ 103 h 161"/>
                <a:gd name="T80" fmla="*/ 86 w 118"/>
                <a:gd name="T81" fmla="*/ 93 h 161"/>
                <a:gd name="T82" fmla="*/ 96 w 118"/>
                <a:gd name="T83" fmla="*/ 103 h 161"/>
                <a:gd name="T84" fmla="*/ 86 w 118"/>
                <a:gd name="T85" fmla="*/ 113 h 161"/>
                <a:gd name="T86" fmla="*/ 76 w 118"/>
                <a:gd name="T87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61">
                  <a:moveTo>
                    <a:pt x="92" y="125"/>
                  </a:moveTo>
                  <a:cubicBezTo>
                    <a:pt x="101" y="123"/>
                    <a:pt x="110" y="114"/>
                    <a:pt x="110" y="103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11"/>
                    <a:pt x="100" y="0"/>
                    <a:pt x="87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8" y="11"/>
                    <a:pt x="8" y="22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14"/>
                    <a:pt x="17" y="123"/>
                    <a:pt x="26" y="12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18" y="161"/>
                    <a:pt x="118" y="161"/>
                    <a:pt x="118" y="161"/>
                  </a:cubicBezTo>
                  <a:lnTo>
                    <a:pt x="92" y="125"/>
                  </a:lnTo>
                  <a:close/>
                  <a:moveTo>
                    <a:pt x="42" y="8"/>
                  </a:moveTo>
                  <a:cubicBezTo>
                    <a:pt x="42" y="6"/>
                    <a:pt x="44" y="5"/>
                    <a:pt x="46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4" y="5"/>
                    <a:pt x="76" y="6"/>
                    <a:pt x="76" y="8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4" y="16"/>
                    <a:pt x="72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4" y="16"/>
                    <a:pt x="42" y="15"/>
                    <a:pt x="42" y="13"/>
                  </a:cubicBezTo>
                  <a:lnTo>
                    <a:pt x="42" y="8"/>
                  </a:lnTo>
                  <a:close/>
                  <a:moveTo>
                    <a:pt x="31" y="113"/>
                  </a:moveTo>
                  <a:cubicBezTo>
                    <a:pt x="26" y="113"/>
                    <a:pt x="21" y="108"/>
                    <a:pt x="21" y="103"/>
                  </a:cubicBezTo>
                  <a:cubicBezTo>
                    <a:pt x="21" y="97"/>
                    <a:pt x="26" y="93"/>
                    <a:pt x="31" y="93"/>
                  </a:cubicBezTo>
                  <a:cubicBezTo>
                    <a:pt x="37" y="93"/>
                    <a:pt x="41" y="97"/>
                    <a:pt x="41" y="103"/>
                  </a:cubicBezTo>
                  <a:cubicBezTo>
                    <a:pt x="41" y="108"/>
                    <a:pt x="37" y="113"/>
                    <a:pt x="31" y="113"/>
                  </a:cubicBezTo>
                  <a:close/>
                  <a:moveTo>
                    <a:pt x="32" y="60"/>
                  </a:moveTo>
                  <a:cubicBezTo>
                    <a:pt x="26" y="60"/>
                    <a:pt x="21" y="56"/>
                    <a:pt x="21" y="4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29"/>
                    <a:pt x="25" y="23"/>
                    <a:pt x="32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93" y="23"/>
                    <a:pt x="97" y="29"/>
                    <a:pt x="97" y="35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56"/>
                    <a:pt x="92" y="60"/>
                    <a:pt x="86" y="60"/>
                  </a:cubicBezTo>
                  <a:lnTo>
                    <a:pt x="32" y="60"/>
                  </a:lnTo>
                  <a:close/>
                  <a:moveTo>
                    <a:pt x="76" y="103"/>
                  </a:moveTo>
                  <a:cubicBezTo>
                    <a:pt x="76" y="98"/>
                    <a:pt x="81" y="93"/>
                    <a:pt x="86" y="93"/>
                  </a:cubicBezTo>
                  <a:cubicBezTo>
                    <a:pt x="92" y="93"/>
                    <a:pt x="96" y="98"/>
                    <a:pt x="96" y="103"/>
                  </a:cubicBezTo>
                  <a:cubicBezTo>
                    <a:pt x="96" y="108"/>
                    <a:pt x="92" y="113"/>
                    <a:pt x="86" y="113"/>
                  </a:cubicBezTo>
                  <a:cubicBezTo>
                    <a:pt x="81" y="113"/>
                    <a:pt x="76" y="108"/>
                    <a:pt x="7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2074863" y="1381125"/>
              <a:ext cx="401637" cy="284163"/>
            </a:xfrm>
            <a:custGeom>
              <a:avLst/>
              <a:gdLst>
                <a:gd name="T0" fmla="*/ 169 w 178"/>
                <a:gd name="T1" fmla="*/ 94 h 126"/>
                <a:gd name="T2" fmla="*/ 94 w 178"/>
                <a:gd name="T3" fmla="*/ 48 h 126"/>
                <a:gd name="T4" fmla="*/ 94 w 178"/>
                <a:gd name="T5" fmla="*/ 43 h 126"/>
                <a:gd name="T6" fmla="*/ 98 w 178"/>
                <a:gd name="T7" fmla="*/ 37 h 126"/>
                <a:gd name="T8" fmla="*/ 110 w 178"/>
                <a:gd name="T9" fmla="*/ 20 h 126"/>
                <a:gd name="T10" fmla="*/ 94 w 178"/>
                <a:gd name="T11" fmla="*/ 1 h 126"/>
                <a:gd name="T12" fmla="*/ 73 w 178"/>
                <a:gd name="T13" fmla="*/ 7 h 126"/>
                <a:gd name="T14" fmla="*/ 67 w 178"/>
                <a:gd name="T15" fmla="*/ 26 h 126"/>
                <a:gd name="T16" fmla="*/ 78 w 178"/>
                <a:gd name="T17" fmla="*/ 26 h 126"/>
                <a:gd name="T18" fmla="*/ 78 w 178"/>
                <a:gd name="T19" fmla="*/ 24 h 126"/>
                <a:gd name="T20" fmla="*/ 86 w 178"/>
                <a:gd name="T21" fmla="*/ 12 h 126"/>
                <a:gd name="T22" fmla="*/ 96 w 178"/>
                <a:gd name="T23" fmla="*/ 15 h 126"/>
                <a:gd name="T24" fmla="*/ 94 w 178"/>
                <a:gd name="T25" fmla="*/ 26 h 126"/>
                <a:gd name="T26" fmla="*/ 88 w 178"/>
                <a:gd name="T27" fmla="*/ 30 h 126"/>
                <a:gd name="T28" fmla="*/ 83 w 178"/>
                <a:gd name="T29" fmla="*/ 39 h 126"/>
                <a:gd name="T30" fmla="*/ 83 w 178"/>
                <a:gd name="T31" fmla="*/ 48 h 126"/>
                <a:gd name="T32" fmla="*/ 9 w 178"/>
                <a:gd name="T33" fmla="*/ 94 h 126"/>
                <a:gd name="T34" fmla="*/ 2 w 178"/>
                <a:gd name="T35" fmla="*/ 114 h 126"/>
                <a:gd name="T36" fmla="*/ 20 w 178"/>
                <a:gd name="T37" fmla="*/ 126 h 126"/>
                <a:gd name="T38" fmla="*/ 159 w 178"/>
                <a:gd name="T39" fmla="*/ 126 h 126"/>
                <a:gd name="T40" fmla="*/ 159 w 178"/>
                <a:gd name="T41" fmla="*/ 126 h 126"/>
                <a:gd name="T42" fmla="*/ 176 w 178"/>
                <a:gd name="T43" fmla="*/ 114 h 126"/>
                <a:gd name="T44" fmla="*/ 169 w 178"/>
                <a:gd name="T45" fmla="*/ 94 h 126"/>
                <a:gd name="T46" fmla="*/ 159 w 178"/>
                <a:gd name="T47" fmla="*/ 113 h 126"/>
                <a:gd name="T48" fmla="*/ 19 w 178"/>
                <a:gd name="T49" fmla="*/ 113 h 126"/>
                <a:gd name="T50" fmla="*/ 17 w 178"/>
                <a:gd name="T51" fmla="*/ 104 h 126"/>
                <a:gd name="T52" fmla="*/ 89 w 178"/>
                <a:gd name="T53" fmla="*/ 59 h 126"/>
                <a:gd name="T54" fmla="*/ 162 w 178"/>
                <a:gd name="T55" fmla="*/ 104 h 126"/>
                <a:gd name="T56" fmla="*/ 159 w 178"/>
                <a:gd name="T57" fmla="*/ 1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26">
                  <a:moveTo>
                    <a:pt x="169" y="94"/>
                  </a:moveTo>
                  <a:cubicBezTo>
                    <a:pt x="94" y="48"/>
                    <a:pt x="94" y="48"/>
                    <a:pt x="94" y="48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41"/>
                    <a:pt x="95" y="38"/>
                    <a:pt x="98" y="37"/>
                  </a:cubicBezTo>
                  <a:cubicBezTo>
                    <a:pt x="101" y="35"/>
                    <a:pt x="110" y="31"/>
                    <a:pt x="110" y="20"/>
                  </a:cubicBezTo>
                  <a:cubicBezTo>
                    <a:pt x="110" y="10"/>
                    <a:pt x="101" y="3"/>
                    <a:pt x="94" y="1"/>
                  </a:cubicBezTo>
                  <a:cubicBezTo>
                    <a:pt x="86" y="0"/>
                    <a:pt x="78" y="1"/>
                    <a:pt x="73" y="7"/>
                  </a:cubicBezTo>
                  <a:cubicBezTo>
                    <a:pt x="68" y="12"/>
                    <a:pt x="67" y="17"/>
                    <a:pt x="67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19"/>
                    <a:pt x="78" y="14"/>
                    <a:pt x="86" y="12"/>
                  </a:cubicBezTo>
                  <a:cubicBezTo>
                    <a:pt x="90" y="11"/>
                    <a:pt x="94" y="12"/>
                    <a:pt x="96" y="15"/>
                  </a:cubicBezTo>
                  <a:cubicBezTo>
                    <a:pt x="98" y="17"/>
                    <a:pt x="98" y="23"/>
                    <a:pt x="94" y="2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4" y="32"/>
                    <a:pt x="83" y="35"/>
                    <a:pt x="83" y="39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0" y="99"/>
                    <a:pt x="0" y="108"/>
                    <a:pt x="2" y="114"/>
                  </a:cubicBezTo>
                  <a:cubicBezTo>
                    <a:pt x="4" y="119"/>
                    <a:pt x="9" y="126"/>
                    <a:pt x="20" y="126"/>
                  </a:cubicBezTo>
                  <a:cubicBezTo>
                    <a:pt x="32" y="126"/>
                    <a:pt x="159" y="126"/>
                    <a:pt x="159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69" y="126"/>
                    <a:pt x="175" y="119"/>
                    <a:pt x="176" y="114"/>
                  </a:cubicBezTo>
                  <a:cubicBezTo>
                    <a:pt x="178" y="108"/>
                    <a:pt x="176" y="99"/>
                    <a:pt x="169" y="94"/>
                  </a:cubicBezTo>
                  <a:close/>
                  <a:moveTo>
                    <a:pt x="159" y="113"/>
                  </a:moveTo>
                  <a:cubicBezTo>
                    <a:pt x="19" y="113"/>
                    <a:pt x="19" y="113"/>
                    <a:pt x="19" y="113"/>
                  </a:cubicBezTo>
                  <a:cubicBezTo>
                    <a:pt x="15" y="113"/>
                    <a:pt x="12" y="107"/>
                    <a:pt x="17" y="104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6" y="107"/>
                    <a:pt x="164" y="113"/>
                    <a:pt x="159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2760663" y="1350963"/>
              <a:ext cx="293687" cy="368300"/>
            </a:xfrm>
            <a:custGeom>
              <a:avLst/>
              <a:gdLst>
                <a:gd name="T0" fmla="*/ 64 w 130"/>
                <a:gd name="T1" fmla="*/ 0 h 163"/>
                <a:gd name="T2" fmla="*/ 65 w 130"/>
                <a:gd name="T3" fmla="*/ 0 h 163"/>
                <a:gd name="T4" fmla="*/ 66 w 130"/>
                <a:gd name="T5" fmla="*/ 0 h 163"/>
                <a:gd name="T6" fmla="*/ 64 w 130"/>
                <a:gd name="T7" fmla="*/ 0 h 163"/>
                <a:gd name="T8" fmla="*/ 126 w 130"/>
                <a:gd name="T9" fmla="*/ 23 h 163"/>
                <a:gd name="T10" fmla="*/ 108 w 130"/>
                <a:gd name="T11" fmla="*/ 8 h 163"/>
                <a:gd name="T12" fmla="*/ 65 w 130"/>
                <a:gd name="T13" fmla="*/ 0 h 163"/>
                <a:gd name="T14" fmla="*/ 22 w 130"/>
                <a:gd name="T15" fmla="*/ 8 h 163"/>
                <a:gd name="T16" fmla="*/ 4 w 130"/>
                <a:gd name="T17" fmla="*/ 23 h 163"/>
                <a:gd name="T18" fmla="*/ 0 w 130"/>
                <a:gd name="T19" fmla="*/ 72 h 163"/>
                <a:gd name="T20" fmla="*/ 0 w 130"/>
                <a:gd name="T21" fmla="*/ 140 h 163"/>
                <a:gd name="T22" fmla="*/ 10 w 130"/>
                <a:gd name="T23" fmla="*/ 140 h 163"/>
                <a:gd name="T24" fmla="*/ 10 w 130"/>
                <a:gd name="T25" fmla="*/ 151 h 163"/>
                <a:gd name="T26" fmla="*/ 29 w 130"/>
                <a:gd name="T27" fmla="*/ 151 h 163"/>
                <a:gd name="T28" fmla="*/ 29 w 130"/>
                <a:gd name="T29" fmla="*/ 140 h 163"/>
                <a:gd name="T30" fmla="*/ 101 w 130"/>
                <a:gd name="T31" fmla="*/ 140 h 163"/>
                <a:gd name="T32" fmla="*/ 101 w 130"/>
                <a:gd name="T33" fmla="*/ 151 h 163"/>
                <a:gd name="T34" fmla="*/ 120 w 130"/>
                <a:gd name="T35" fmla="*/ 151 h 163"/>
                <a:gd name="T36" fmla="*/ 120 w 130"/>
                <a:gd name="T37" fmla="*/ 140 h 163"/>
                <a:gd name="T38" fmla="*/ 130 w 130"/>
                <a:gd name="T39" fmla="*/ 140 h 163"/>
                <a:gd name="T40" fmla="*/ 130 w 130"/>
                <a:gd name="T41" fmla="*/ 72 h 163"/>
                <a:gd name="T42" fmla="*/ 126 w 130"/>
                <a:gd name="T43" fmla="*/ 23 h 163"/>
                <a:gd name="T44" fmla="*/ 38 w 130"/>
                <a:gd name="T45" fmla="*/ 12 h 163"/>
                <a:gd name="T46" fmla="*/ 92 w 130"/>
                <a:gd name="T47" fmla="*/ 12 h 163"/>
                <a:gd name="T48" fmla="*/ 92 w 130"/>
                <a:gd name="T49" fmla="*/ 20 h 163"/>
                <a:gd name="T50" fmla="*/ 38 w 130"/>
                <a:gd name="T51" fmla="*/ 20 h 163"/>
                <a:gd name="T52" fmla="*/ 38 w 130"/>
                <a:gd name="T53" fmla="*/ 12 h 163"/>
                <a:gd name="T54" fmla="*/ 11 w 130"/>
                <a:gd name="T55" fmla="*/ 71 h 163"/>
                <a:gd name="T56" fmla="*/ 16 w 130"/>
                <a:gd name="T57" fmla="*/ 35 h 163"/>
                <a:gd name="T58" fmla="*/ 24 w 130"/>
                <a:gd name="T59" fmla="*/ 28 h 163"/>
                <a:gd name="T60" fmla="*/ 106 w 130"/>
                <a:gd name="T61" fmla="*/ 28 h 163"/>
                <a:gd name="T62" fmla="*/ 114 w 130"/>
                <a:gd name="T63" fmla="*/ 35 h 163"/>
                <a:gd name="T64" fmla="*/ 119 w 130"/>
                <a:gd name="T65" fmla="*/ 71 h 163"/>
                <a:gd name="T66" fmla="*/ 114 w 130"/>
                <a:gd name="T67" fmla="*/ 78 h 163"/>
                <a:gd name="T68" fmla="*/ 16 w 130"/>
                <a:gd name="T69" fmla="*/ 78 h 163"/>
                <a:gd name="T70" fmla="*/ 11 w 130"/>
                <a:gd name="T71" fmla="*/ 71 h 163"/>
                <a:gd name="T72" fmla="*/ 31 w 130"/>
                <a:gd name="T73" fmla="*/ 113 h 163"/>
                <a:gd name="T74" fmla="*/ 27 w 130"/>
                <a:gd name="T75" fmla="*/ 117 h 163"/>
                <a:gd name="T76" fmla="*/ 12 w 130"/>
                <a:gd name="T77" fmla="*/ 117 h 163"/>
                <a:gd name="T78" fmla="*/ 9 w 130"/>
                <a:gd name="T79" fmla="*/ 113 h 163"/>
                <a:gd name="T80" fmla="*/ 9 w 130"/>
                <a:gd name="T81" fmla="*/ 107 h 163"/>
                <a:gd name="T82" fmla="*/ 12 w 130"/>
                <a:gd name="T83" fmla="*/ 103 h 163"/>
                <a:gd name="T84" fmla="*/ 27 w 130"/>
                <a:gd name="T85" fmla="*/ 103 h 163"/>
                <a:gd name="T86" fmla="*/ 31 w 130"/>
                <a:gd name="T87" fmla="*/ 107 h 163"/>
                <a:gd name="T88" fmla="*/ 31 w 130"/>
                <a:gd name="T89" fmla="*/ 113 h 163"/>
                <a:gd name="T90" fmla="*/ 121 w 130"/>
                <a:gd name="T91" fmla="*/ 113 h 163"/>
                <a:gd name="T92" fmla="*/ 118 w 130"/>
                <a:gd name="T93" fmla="*/ 117 h 163"/>
                <a:gd name="T94" fmla="*/ 103 w 130"/>
                <a:gd name="T95" fmla="*/ 117 h 163"/>
                <a:gd name="T96" fmla="*/ 99 w 130"/>
                <a:gd name="T97" fmla="*/ 113 h 163"/>
                <a:gd name="T98" fmla="*/ 99 w 130"/>
                <a:gd name="T99" fmla="*/ 107 h 163"/>
                <a:gd name="T100" fmla="*/ 103 w 130"/>
                <a:gd name="T101" fmla="*/ 103 h 163"/>
                <a:gd name="T102" fmla="*/ 118 w 130"/>
                <a:gd name="T103" fmla="*/ 103 h 163"/>
                <a:gd name="T104" fmla="*/ 121 w 130"/>
                <a:gd name="T105" fmla="*/ 107 h 163"/>
                <a:gd name="T106" fmla="*/ 121 w 130"/>
                <a:gd name="T107" fmla="*/ 1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63">
                  <a:moveTo>
                    <a:pt x="64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lnTo>
                    <a:pt x="64" y="0"/>
                  </a:lnTo>
                  <a:close/>
                  <a:moveTo>
                    <a:pt x="126" y="23"/>
                  </a:moveTo>
                  <a:cubicBezTo>
                    <a:pt x="125" y="15"/>
                    <a:pt x="117" y="11"/>
                    <a:pt x="108" y="8"/>
                  </a:cubicBezTo>
                  <a:cubicBezTo>
                    <a:pt x="100" y="4"/>
                    <a:pt x="80" y="0"/>
                    <a:pt x="65" y="0"/>
                  </a:cubicBezTo>
                  <a:cubicBezTo>
                    <a:pt x="50" y="0"/>
                    <a:pt x="30" y="4"/>
                    <a:pt x="22" y="8"/>
                  </a:cubicBezTo>
                  <a:cubicBezTo>
                    <a:pt x="13" y="11"/>
                    <a:pt x="5" y="15"/>
                    <a:pt x="4" y="2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63"/>
                    <a:pt x="29" y="163"/>
                    <a:pt x="29" y="151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63"/>
                    <a:pt x="120" y="163"/>
                    <a:pt x="120" y="151"/>
                  </a:cubicBezTo>
                  <a:cubicBezTo>
                    <a:pt x="120" y="140"/>
                    <a:pt x="120" y="140"/>
                    <a:pt x="120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72"/>
                    <a:pt x="130" y="72"/>
                    <a:pt x="130" y="72"/>
                  </a:cubicBezTo>
                  <a:lnTo>
                    <a:pt x="126" y="23"/>
                  </a:lnTo>
                  <a:close/>
                  <a:moveTo>
                    <a:pt x="38" y="12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7" y="12"/>
                    <a:pt x="97" y="20"/>
                    <a:pt x="92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3" y="20"/>
                    <a:pt x="33" y="12"/>
                    <a:pt x="38" y="12"/>
                  </a:cubicBezTo>
                  <a:close/>
                  <a:moveTo>
                    <a:pt x="11" y="71"/>
                  </a:moveTo>
                  <a:cubicBezTo>
                    <a:pt x="16" y="35"/>
                    <a:pt x="16" y="35"/>
                    <a:pt x="16" y="35"/>
                  </a:cubicBezTo>
                  <a:cubicBezTo>
                    <a:pt x="17" y="31"/>
                    <a:pt x="18" y="28"/>
                    <a:pt x="24" y="2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12" y="28"/>
                    <a:pt x="113" y="31"/>
                    <a:pt x="114" y="35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9" y="74"/>
                    <a:pt x="118" y="78"/>
                    <a:pt x="114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2" y="78"/>
                    <a:pt x="11" y="74"/>
                    <a:pt x="11" y="71"/>
                  </a:cubicBezTo>
                  <a:close/>
                  <a:moveTo>
                    <a:pt x="31" y="113"/>
                  </a:moveTo>
                  <a:cubicBezTo>
                    <a:pt x="31" y="115"/>
                    <a:pt x="29" y="117"/>
                    <a:pt x="27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0" y="117"/>
                    <a:pt x="9" y="115"/>
                    <a:pt x="9" y="113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105"/>
                    <a:pt x="10" y="103"/>
                    <a:pt x="12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5"/>
                    <a:pt x="31" y="107"/>
                  </a:cubicBezTo>
                  <a:lnTo>
                    <a:pt x="31" y="113"/>
                  </a:lnTo>
                  <a:close/>
                  <a:moveTo>
                    <a:pt x="121" y="113"/>
                  </a:moveTo>
                  <a:cubicBezTo>
                    <a:pt x="121" y="115"/>
                    <a:pt x="120" y="117"/>
                    <a:pt x="118" y="117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1" y="117"/>
                    <a:pt x="99" y="115"/>
                    <a:pt x="99" y="113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9" y="105"/>
                    <a:pt x="101" y="103"/>
                    <a:pt x="103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0" y="103"/>
                    <a:pt x="121" y="105"/>
                    <a:pt x="121" y="107"/>
                  </a:cubicBezTo>
                  <a:cubicBezTo>
                    <a:pt x="121" y="113"/>
                    <a:pt x="121" y="113"/>
                    <a:pt x="121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495675" y="1333500"/>
              <a:ext cx="68263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530600" y="13652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3530600" y="13652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451225" y="1406525"/>
              <a:ext cx="157163" cy="331788"/>
            </a:xfrm>
            <a:custGeom>
              <a:avLst/>
              <a:gdLst>
                <a:gd name="T0" fmla="*/ 51 w 70"/>
                <a:gd name="T1" fmla="*/ 0 h 147"/>
                <a:gd name="T2" fmla="*/ 35 w 70"/>
                <a:gd name="T3" fmla="*/ 0 h 147"/>
                <a:gd name="T4" fmla="*/ 19 w 70"/>
                <a:gd name="T5" fmla="*/ 0 h 147"/>
                <a:gd name="T6" fmla="*/ 0 w 70"/>
                <a:gd name="T7" fmla="*/ 19 h 147"/>
                <a:gd name="T8" fmla="*/ 0 w 70"/>
                <a:gd name="T9" fmla="*/ 64 h 147"/>
                <a:gd name="T10" fmla="*/ 12 w 70"/>
                <a:gd name="T11" fmla="*/ 64 h 147"/>
                <a:gd name="T12" fmla="*/ 13 w 70"/>
                <a:gd name="T13" fmla="*/ 23 h 147"/>
                <a:gd name="T14" fmla="*/ 16 w 70"/>
                <a:gd name="T15" fmla="*/ 23 h 147"/>
                <a:gd name="T16" fmla="*/ 16 w 70"/>
                <a:gd name="T17" fmla="*/ 136 h 147"/>
                <a:gd name="T18" fmla="*/ 32 w 70"/>
                <a:gd name="T19" fmla="*/ 136 h 147"/>
                <a:gd name="T20" fmla="*/ 33 w 70"/>
                <a:gd name="T21" fmla="*/ 70 h 147"/>
                <a:gd name="T22" fmla="*/ 37 w 70"/>
                <a:gd name="T23" fmla="*/ 70 h 147"/>
                <a:gd name="T24" fmla="*/ 38 w 70"/>
                <a:gd name="T25" fmla="*/ 136 h 147"/>
                <a:gd name="T26" fmla="*/ 54 w 70"/>
                <a:gd name="T27" fmla="*/ 136 h 147"/>
                <a:gd name="T28" fmla="*/ 54 w 70"/>
                <a:gd name="T29" fmla="*/ 23 h 147"/>
                <a:gd name="T30" fmla="*/ 57 w 70"/>
                <a:gd name="T31" fmla="*/ 23 h 147"/>
                <a:gd name="T32" fmla="*/ 58 w 70"/>
                <a:gd name="T33" fmla="*/ 64 h 147"/>
                <a:gd name="T34" fmla="*/ 70 w 70"/>
                <a:gd name="T35" fmla="*/ 64 h 147"/>
                <a:gd name="T36" fmla="*/ 70 w 70"/>
                <a:gd name="T37" fmla="*/ 19 h 147"/>
                <a:gd name="T38" fmla="*/ 51 w 70"/>
                <a:gd name="T3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147">
                  <a:moveTo>
                    <a:pt x="5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0" y="4"/>
                    <a:pt x="0" y="1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3"/>
                    <a:pt x="12" y="73"/>
                    <a:pt x="12" y="6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6" y="147"/>
                    <a:pt x="32" y="147"/>
                    <a:pt x="32" y="136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47"/>
                    <a:pt x="54" y="147"/>
                    <a:pt x="54" y="136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73"/>
                    <a:pt x="70" y="73"/>
                    <a:pt x="70" y="64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65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4117975" y="1343025"/>
              <a:ext cx="68263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4152900" y="1374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152900" y="13747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4057650" y="1414463"/>
              <a:ext cx="188913" cy="331787"/>
            </a:xfrm>
            <a:custGeom>
              <a:avLst/>
              <a:gdLst>
                <a:gd name="T0" fmla="*/ 82 w 84"/>
                <a:gd name="T1" fmla="*/ 54 h 147"/>
                <a:gd name="T2" fmla="*/ 69 w 84"/>
                <a:gd name="T3" fmla="*/ 13 h 147"/>
                <a:gd name="T4" fmla="*/ 49 w 84"/>
                <a:gd name="T5" fmla="*/ 0 h 147"/>
                <a:gd name="T6" fmla="*/ 35 w 84"/>
                <a:gd name="T7" fmla="*/ 0 h 147"/>
                <a:gd name="T8" fmla="*/ 15 w 84"/>
                <a:gd name="T9" fmla="*/ 13 h 147"/>
                <a:gd name="T10" fmla="*/ 2 w 84"/>
                <a:gd name="T11" fmla="*/ 54 h 147"/>
                <a:gd name="T12" fmla="*/ 13 w 84"/>
                <a:gd name="T13" fmla="*/ 58 h 147"/>
                <a:gd name="T14" fmla="*/ 26 w 84"/>
                <a:gd name="T15" fmla="*/ 20 h 147"/>
                <a:gd name="T16" fmla="*/ 27 w 84"/>
                <a:gd name="T17" fmla="*/ 20 h 147"/>
                <a:gd name="T18" fmla="*/ 9 w 84"/>
                <a:gd name="T19" fmla="*/ 91 h 147"/>
                <a:gd name="T20" fmla="*/ 11 w 84"/>
                <a:gd name="T21" fmla="*/ 93 h 147"/>
                <a:gd name="T22" fmla="*/ 26 w 84"/>
                <a:gd name="T23" fmla="*/ 93 h 147"/>
                <a:gd name="T24" fmla="*/ 26 w 84"/>
                <a:gd name="T25" fmla="*/ 137 h 147"/>
                <a:gd name="T26" fmla="*/ 39 w 84"/>
                <a:gd name="T27" fmla="*/ 137 h 147"/>
                <a:gd name="T28" fmla="*/ 39 w 84"/>
                <a:gd name="T29" fmla="*/ 93 h 147"/>
                <a:gd name="T30" fmla="*/ 45 w 84"/>
                <a:gd name="T31" fmla="*/ 93 h 147"/>
                <a:gd name="T32" fmla="*/ 45 w 84"/>
                <a:gd name="T33" fmla="*/ 137 h 147"/>
                <a:gd name="T34" fmla="*/ 58 w 84"/>
                <a:gd name="T35" fmla="*/ 137 h 147"/>
                <a:gd name="T36" fmla="*/ 58 w 84"/>
                <a:gd name="T37" fmla="*/ 93 h 147"/>
                <a:gd name="T38" fmla="*/ 73 w 84"/>
                <a:gd name="T39" fmla="*/ 93 h 147"/>
                <a:gd name="T40" fmla="*/ 75 w 84"/>
                <a:gd name="T41" fmla="*/ 91 h 147"/>
                <a:gd name="T42" fmla="*/ 57 w 84"/>
                <a:gd name="T43" fmla="*/ 20 h 147"/>
                <a:gd name="T44" fmla="*/ 58 w 84"/>
                <a:gd name="T45" fmla="*/ 20 h 147"/>
                <a:gd name="T46" fmla="*/ 71 w 84"/>
                <a:gd name="T47" fmla="*/ 58 h 147"/>
                <a:gd name="T48" fmla="*/ 82 w 84"/>
                <a:gd name="T49" fmla="*/ 5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147">
                  <a:moveTo>
                    <a:pt x="82" y="54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67" y="6"/>
                    <a:pt x="59" y="0"/>
                    <a:pt x="4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17" y="6"/>
                    <a:pt x="15" y="1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63"/>
                    <a:pt x="10" y="67"/>
                    <a:pt x="13" y="5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10" y="88"/>
                    <a:pt x="9" y="91"/>
                  </a:cubicBezTo>
                  <a:cubicBezTo>
                    <a:pt x="9" y="92"/>
                    <a:pt x="9" y="93"/>
                    <a:pt x="11" y="93"/>
                  </a:cubicBezTo>
                  <a:cubicBezTo>
                    <a:pt x="12" y="93"/>
                    <a:pt x="26" y="93"/>
                    <a:pt x="26" y="93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47"/>
                    <a:pt x="39" y="147"/>
                    <a:pt x="39" y="137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5" y="147"/>
                    <a:pt x="58" y="147"/>
                    <a:pt x="58" y="137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72" y="93"/>
                    <a:pt x="73" y="93"/>
                  </a:cubicBezTo>
                  <a:cubicBezTo>
                    <a:pt x="75" y="93"/>
                    <a:pt x="75" y="92"/>
                    <a:pt x="75" y="91"/>
                  </a:cubicBezTo>
                  <a:cubicBezTo>
                    <a:pt x="74" y="88"/>
                    <a:pt x="57" y="20"/>
                    <a:pt x="57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4" y="67"/>
                    <a:pt x="84" y="63"/>
                    <a:pt x="8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584700" y="1370013"/>
              <a:ext cx="361950" cy="333375"/>
            </a:xfrm>
            <a:custGeom>
              <a:avLst/>
              <a:gdLst>
                <a:gd name="T0" fmla="*/ 146 w 160"/>
                <a:gd name="T1" fmla="*/ 60 h 148"/>
                <a:gd name="T2" fmla="*/ 133 w 160"/>
                <a:gd name="T3" fmla="*/ 26 h 148"/>
                <a:gd name="T4" fmla="*/ 115 w 160"/>
                <a:gd name="T5" fmla="*/ 14 h 148"/>
                <a:gd name="T6" fmla="*/ 96 w 160"/>
                <a:gd name="T7" fmla="*/ 14 h 148"/>
                <a:gd name="T8" fmla="*/ 87 w 160"/>
                <a:gd name="T9" fmla="*/ 0 h 148"/>
                <a:gd name="T10" fmla="*/ 73 w 160"/>
                <a:gd name="T11" fmla="*/ 0 h 148"/>
                <a:gd name="T12" fmla="*/ 64 w 160"/>
                <a:gd name="T13" fmla="*/ 14 h 148"/>
                <a:gd name="T14" fmla="*/ 45 w 160"/>
                <a:gd name="T15" fmla="*/ 14 h 148"/>
                <a:gd name="T16" fmla="*/ 27 w 160"/>
                <a:gd name="T17" fmla="*/ 26 h 148"/>
                <a:gd name="T18" fmla="*/ 14 w 160"/>
                <a:gd name="T19" fmla="*/ 60 h 148"/>
                <a:gd name="T20" fmla="*/ 0 w 160"/>
                <a:gd name="T21" fmla="*/ 78 h 148"/>
                <a:gd name="T22" fmla="*/ 0 w 160"/>
                <a:gd name="T23" fmla="*/ 121 h 148"/>
                <a:gd name="T24" fmla="*/ 15 w 160"/>
                <a:gd name="T25" fmla="*/ 121 h 148"/>
                <a:gd name="T26" fmla="*/ 15 w 160"/>
                <a:gd name="T27" fmla="*/ 131 h 148"/>
                <a:gd name="T28" fmla="*/ 35 w 160"/>
                <a:gd name="T29" fmla="*/ 131 h 148"/>
                <a:gd name="T30" fmla="*/ 35 w 160"/>
                <a:gd name="T31" fmla="*/ 121 h 148"/>
                <a:gd name="T32" fmla="*/ 125 w 160"/>
                <a:gd name="T33" fmla="*/ 121 h 148"/>
                <a:gd name="T34" fmla="*/ 125 w 160"/>
                <a:gd name="T35" fmla="*/ 131 h 148"/>
                <a:gd name="T36" fmla="*/ 145 w 160"/>
                <a:gd name="T37" fmla="*/ 131 h 148"/>
                <a:gd name="T38" fmla="*/ 145 w 160"/>
                <a:gd name="T39" fmla="*/ 121 h 148"/>
                <a:gd name="T40" fmla="*/ 160 w 160"/>
                <a:gd name="T41" fmla="*/ 121 h 148"/>
                <a:gd name="T42" fmla="*/ 160 w 160"/>
                <a:gd name="T43" fmla="*/ 78 h 148"/>
                <a:gd name="T44" fmla="*/ 146 w 160"/>
                <a:gd name="T45" fmla="*/ 60 h 148"/>
                <a:gd name="T46" fmla="*/ 32 w 160"/>
                <a:gd name="T47" fmla="*/ 95 h 148"/>
                <a:gd name="T48" fmla="*/ 21 w 160"/>
                <a:gd name="T49" fmla="*/ 83 h 148"/>
                <a:gd name="T50" fmla="*/ 32 w 160"/>
                <a:gd name="T51" fmla="*/ 72 h 148"/>
                <a:gd name="T52" fmla="*/ 43 w 160"/>
                <a:gd name="T53" fmla="*/ 83 h 148"/>
                <a:gd name="T54" fmla="*/ 32 w 160"/>
                <a:gd name="T55" fmla="*/ 95 h 148"/>
                <a:gd name="T56" fmla="*/ 28 w 160"/>
                <a:gd name="T57" fmla="*/ 59 h 148"/>
                <a:gd name="T58" fmla="*/ 38 w 160"/>
                <a:gd name="T59" fmla="*/ 33 h 148"/>
                <a:gd name="T60" fmla="*/ 45 w 160"/>
                <a:gd name="T61" fmla="*/ 26 h 148"/>
                <a:gd name="T62" fmla="*/ 115 w 160"/>
                <a:gd name="T63" fmla="*/ 26 h 148"/>
                <a:gd name="T64" fmla="*/ 122 w 160"/>
                <a:gd name="T65" fmla="*/ 33 h 148"/>
                <a:gd name="T66" fmla="*/ 132 w 160"/>
                <a:gd name="T67" fmla="*/ 59 h 148"/>
                <a:gd name="T68" fmla="*/ 28 w 160"/>
                <a:gd name="T69" fmla="*/ 59 h 148"/>
                <a:gd name="T70" fmla="*/ 128 w 160"/>
                <a:gd name="T71" fmla="*/ 95 h 148"/>
                <a:gd name="T72" fmla="*/ 117 w 160"/>
                <a:gd name="T73" fmla="*/ 83 h 148"/>
                <a:gd name="T74" fmla="*/ 128 w 160"/>
                <a:gd name="T75" fmla="*/ 72 h 148"/>
                <a:gd name="T76" fmla="*/ 139 w 160"/>
                <a:gd name="T77" fmla="*/ 83 h 148"/>
                <a:gd name="T78" fmla="*/ 128 w 160"/>
                <a:gd name="T79" fmla="*/ 9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" h="148">
                  <a:moveTo>
                    <a:pt x="146" y="60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30" y="20"/>
                    <a:pt x="125" y="14"/>
                    <a:pt x="115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0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0"/>
                    <a:pt x="64" y="14"/>
                    <a:pt x="6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35" y="14"/>
                    <a:pt x="30" y="20"/>
                    <a:pt x="27" y="2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9" y="60"/>
                    <a:pt x="0" y="66"/>
                    <a:pt x="0" y="7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5" y="148"/>
                    <a:pt x="35" y="148"/>
                    <a:pt x="35" y="13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48"/>
                    <a:pt x="145" y="148"/>
                    <a:pt x="145" y="131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0" y="78"/>
                    <a:pt x="160" y="78"/>
                    <a:pt x="160" y="78"/>
                  </a:cubicBezTo>
                  <a:cubicBezTo>
                    <a:pt x="160" y="66"/>
                    <a:pt x="151" y="60"/>
                    <a:pt x="146" y="60"/>
                  </a:cubicBezTo>
                  <a:close/>
                  <a:moveTo>
                    <a:pt x="32" y="95"/>
                  </a:moveTo>
                  <a:cubicBezTo>
                    <a:pt x="26" y="95"/>
                    <a:pt x="21" y="90"/>
                    <a:pt x="21" y="83"/>
                  </a:cubicBezTo>
                  <a:cubicBezTo>
                    <a:pt x="21" y="77"/>
                    <a:pt x="26" y="72"/>
                    <a:pt x="32" y="72"/>
                  </a:cubicBezTo>
                  <a:cubicBezTo>
                    <a:pt x="38" y="72"/>
                    <a:pt x="43" y="77"/>
                    <a:pt x="43" y="83"/>
                  </a:cubicBezTo>
                  <a:cubicBezTo>
                    <a:pt x="43" y="90"/>
                    <a:pt x="38" y="95"/>
                    <a:pt x="32" y="95"/>
                  </a:cubicBezTo>
                  <a:close/>
                  <a:moveTo>
                    <a:pt x="28" y="59"/>
                  </a:moveTo>
                  <a:cubicBezTo>
                    <a:pt x="38" y="33"/>
                    <a:pt x="38" y="33"/>
                    <a:pt x="38" y="33"/>
                  </a:cubicBezTo>
                  <a:cubicBezTo>
                    <a:pt x="39" y="29"/>
                    <a:pt x="41" y="26"/>
                    <a:pt x="4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9" y="26"/>
                    <a:pt x="121" y="29"/>
                    <a:pt x="122" y="33"/>
                  </a:cubicBezTo>
                  <a:cubicBezTo>
                    <a:pt x="132" y="59"/>
                    <a:pt x="132" y="59"/>
                    <a:pt x="132" y="59"/>
                  </a:cubicBezTo>
                  <a:lnTo>
                    <a:pt x="28" y="59"/>
                  </a:lnTo>
                  <a:close/>
                  <a:moveTo>
                    <a:pt x="128" y="95"/>
                  </a:moveTo>
                  <a:cubicBezTo>
                    <a:pt x="122" y="95"/>
                    <a:pt x="117" y="90"/>
                    <a:pt x="117" y="83"/>
                  </a:cubicBezTo>
                  <a:cubicBezTo>
                    <a:pt x="117" y="77"/>
                    <a:pt x="122" y="72"/>
                    <a:pt x="128" y="72"/>
                  </a:cubicBezTo>
                  <a:cubicBezTo>
                    <a:pt x="134" y="72"/>
                    <a:pt x="139" y="77"/>
                    <a:pt x="139" y="83"/>
                  </a:cubicBezTo>
                  <a:cubicBezTo>
                    <a:pt x="139" y="90"/>
                    <a:pt x="134" y="95"/>
                    <a:pt x="128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5430838" y="1577975"/>
              <a:ext cx="153987" cy="136525"/>
            </a:xfrm>
            <a:custGeom>
              <a:avLst/>
              <a:gdLst>
                <a:gd name="T0" fmla="*/ 18 w 68"/>
                <a:gd name="T1" fmla="*/ 13 h 61"/>
                <a:gd name="T2" fmla="*/ 18 w 68"/>
                <a:gd name="T3" fmla="*/ 0 h 61"/>
                <a:gd name="T4" fmla="*/ 0 w 68"/>
                <a:gd name="T5" fmla="*/ 31 h 61"/>
                <a:gd name="T6" fmla="*/ 18 w 68"/>
                <a:gd name="T7" fmla="*/ 61 h 61"/>
                <a:gd name="T8" fmla="*/ 18 w 68"/>
                <a:gd name="T9" fmla="*/ 48 h 61"/>
                <a:gd name="T10" fmla="*/ 36 w 68"/>
                <a:gd name="T11" fmla="*/ 48 h 61"/>
                <a:gd name="T12" fmla="*/ 46 w 68"/>
                <a:gd name="T13" fmla="*/ 42 h 61"/>
                <a:gd name="T14" fmla="*/ 68 w 68"/>
                <a:gd name="T15" fmla="*/ 4 h 61"/>
                <a:gd name="T16" fmla="*/ 53 w 68"/>
                <a:gd name="T17" fmla="*/ 13 h 61"/>
                <a:gd name="T18" fmla="*/ 18 w 68"/>
                <a:gd name="T1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1">
                  <a:moveTo>
                    <a:pt x="18" y="1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22"/>
                    <a:pt x="0" y="31"/>
                  </a:cubicBezTo>
                  <a:cubicBezTo>
                    <a:pt x="0" y="39"/>
                    <a:pt x="18" y="61"/>
                    <a:pt x="18" y="61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0" y="48"/>
                    <a:pt x="44" y="46"/>
                    <a:pt x="46" y="4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5" y="10"/>
                    <a:pt x="59" y="13"/>
                    <a:pt x="53" y="13"/>
                  </a:cubicBezTo>
                  <a:cubicBezTo>
                    <a:pt x="18" y="13"/>
                    <a:pt x="18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413375" y="1392238"/>
              <a:ext cx="120650" cy="106362"/>
            </a:xfrm>
            <a:custGeom>
              <a:avLst/>
              <a:gdLst>
                <a:gd name="T0" fmla="*/ 36 w 54"/>
                <a:gd name="T1" fmla="*/ 7 h 47"/>
                <a:gd name="T2" fmla="*/ 24 w 54"/>
                <a:gd name="T3" fmla="*/ 0 h 47"/>
                <a:gd name="T4" fmla="*/ 12 w 54"/>
                <a:gd name="T5" fmla="*/ 7 h 47"/>
                <a:gd name="T6" fmla="*/ 4 w 54"/>
                <a:gd name="T7" fmla="*/ 22 h 47"/>
                <a:gd name="T8" fmla="*/ 12 w 54"/>
                <a:gd name="T9" fmla="*/ 36 h 47"/>
                <a:gd name="T10" fmla="*/ 0 w 54"/>
                <a:gd name="T11" fmla="*/ 42 h 47"/>
                <a:gd name="T12" fmla="*/ 36 w 54"/>
                <a:gd name="T13" fmla="*/ 42 h 47"/>
                <a:gd name="T14" fmla="*/ 54 w 54"/>
                <a:gd name="T15" fmla="*/ 12 h 47"/>
                <a:gd name="T16" fmla="*/ 42 w 54"/>
                <a:gd name="T17" fmla="*/ 18 h 47"/>
                <a:gd name="T18" fmla="*/ 36 w 54"/>
                <a:gd name="T1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7">
                  <a:moveTo>
                    <a:pt x="36" y="7"/>
                  </a:moveTo>
                  <a:cubicBezTo>
                    <a:pt x="33" y="3"/>
                    <a:pt x="29" y="0"/>
                    <a:pt x="24" y="0"/>
                  </a:cubicBezTo>
                  <a:cubicBezTo>
                    <a:pt x="19" y="0"/>
                    <a:pt x="14" y="3"/>
                    <a:pt x="12" y="7"/>
                  </a:cubicBezTo>
                  <a:cubicBezTo>
                    <a:pt x="12" y="7"/>
                    <a:pt x="8" y="14"/>
                    <a:pt x="4" y="22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8" y="47"/>
                    <a:pt x="36" y="42"/>
                  </a:cubicBezTo>
                  <a:cubicBezTo>
                    <a:pt x="44" y="38"/>
                    <a:pt x="54" y="12"/>
                    <a:pt x="54" y="12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38" y="10"/>
                    <a:pt x="3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473700" y="1489075"/>
              <a:ext cx="111125" cy="107950"/>
            </a:xfrm>
            <a:custGeom>
              <a:avLst/>
              <a:gdLst>
                <a:gd name="T0" fmla="*/ 46 w 49"/>
                <a:gd name="T1" fmla="*/ 41 h 48"/>
                <a:gd name="T2" fmla="*/ 46 w 49"/>
                <a:gd name="T3" fmla="*/ 27 h 48"/>
                <a:gd name="T4" fmla="*/ 31 w 49"/>
                <a:gd name="T5" fmla="*/ 0 h 48"/>
                <a:gd name="T6" fmla="*/ 0 w 49"/>
                <a:gd name="T7" fmla="*/ 18 h 48"/>
                <a:gd name="T8" fmla="*/ 18 w 49"/>
                <a:gd name="T9" fmla="*/ 48 h 48"/>
                <a:gd name="T10" fmla="*/ 34 w 49"/>
                <a:gd name="T11" fmla="*/ 48 h 48"/>
                <a:gd name="T12" fmla="*/ 46 w 49"/>
                <a:gd name="T1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8">
                  <a:moveTo>
                    <a:pt x="46" y="41"/>
                  </a:moveTo>
                  <a:cubicBezTo>
                    <a:pt x="49" y="37"/>
                    <a:pt x="49" y="32"/>
                    <a:pt x="46" y="27"/>
                  </a:cubicBezTo>
                  <a:cubicBezTo>
                    <a:pt x="46" y="27"/>
                    <a:pt x="37" y="12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6" y="48"/>
                    <a:pt x="34" y="48"/>
                    <a:pt x="34" y="48"/>
                  </a:cubicBezTo>
                  <a:cubicBezTo>
                    <a:pt x="39" y="48"/>
                    <a:pt x="44" y="46"/>
                    <a:pt x="46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246688" y="1503363"/>
              <a:ext cx="119062" cy="171450"/>
            </a:xfrm>
            <a:custGeom>
              <a:avLst/>
              <a:gdLst>
                <a:gd name="T0" fmla="*/ 42 w 53"/>
                <a:gd name="T1" fmla="*/ 28 h 76"/>
                <a:gd name="T2" fmla="*/ 53 w 53"/>
                <a:gd name="T3" fmla="*/ 35 h 76"/>
                <a:gd name="T4" fmla="*/ 35 w 53"/>
                <a:gd name="T5" fmla="*/ 4 h 76"/>
                <a:gd name="T6" fmla="*/ 0 w 53"/>
                <a:gd name="T7" fmla="*/ 4 h 76"/>
                <a:gd name="T8" fmla="*/ 11 w 53"/>
                <a:gd name="T9" fmla="*/ 11 h 76"/>
                <a:gd name="T10" fmla="*/ 2 w 53"/>
                <a:gd name="T11" fmla="*/ 26 h 76"/>
                <a:gd name="T12" fmla="*/ 2 w 53"/>
                <a:gd name="T13" fmla="*/ 38 h 76"/>
                <a:gd name="T14" fmla="*/ 24 w 53"/>
                <a:gd name="T15" fmla="*/ 76 h 76"/>
                <a:gd name="T16" fmla="*/ 24 w 53"/>
                <a:gd name="T17" fmla="*/ 58 h 76"/>
                <a:gd name="T18" fmla="*/ 42 w 53"/>
                <a:gd name="T1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76">
                  <a:moveTo>
                    <a:pt x="42" y="28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43" y="9"/>
                    <a:pt x="35" y="4"/>
                  </a:cubicBezTo>
                  <a:cubicBezTo>
                    <a:pt x="28" y="0"/>
                    <a:pt x="0" y="4"/>
                    <a:pt x="0" y="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0"/>
                    <a:pt x="0" y="34"/>
                    <a:pt x="2" y="38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1" y="71"/>
                    <a:pt x="21" y="64"/>
                    <a:pt x="24" y="58"/>
                  </a:cubicBezTo>
                  <a:lnTo>
                    <a:pt x="42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302250" y="1606550"/>
              <a:ext cx="104775" cy="80963"/>
            </a:xfrm>
            <a:custGeom>
              <a:avLst/>
              <a:gdLst>
                <a:gd name="T0" fmla="*/ 2 w 46"/>
                <a:gd name="T1" fmla="*/ 29 h 36"/>
                <a:gd name="T2" fmla="*/ 14 w 46"/>
                <a:gd name="T3" fmla="*/ 36 h 36"/>
                <a:gd name="T4" fmla="*/ 46 w 46"/>
                <a:gd name="T5" fmla="*/ 36 h 36"/>
                <a:gd name="T6" fmla="*/ 46 w 46"/>
                <a:gd name="T7" fmla="*/ 0 h 36"/>
                <a:gd name="T8" fmla="*/ 10 w 46"/>
                <a:gd name="T9" fmla="*/ 0 h 36"/>
                <a:gd name="T10" fmla="*/ 2 w 46"/>
                <a:gd name="T11" fmla="*/ 15 h 36"/>
                <a:gd name="T12" fmla="*/ 2 w 46"/>
                <a:gd name="T13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2" y="29"/>
                  </a:moveTo>
                  <a:cubicBezTo>
                    <a:pt x="5" y="33"/>
                    <a:pt x="9" y="36"/>
                    <a:pt x="14" y="36"/>
                  </a:cubicBezTo>
                  <a:cubicBezTo>
                    <a:pt x="14" y="36"/>
                    <a:pt x="32" y="36"/>
                    <a:pt x="46" y="3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2" y="15"/>
                    <a:pt x="2" y="15"/>
                  </a:cubicBezTo>
                  <a:cubicBezTo>
                    <a:pt x="0" y="19"/>
                    <a:pt x="0" y="24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5302250" y="1385888"/>
              <a:ext cx="165100" cy="123825"/>
            </a:xfrm>
            <a:custGeom>
              <a:avLst/>
              <a:gdLst>
                <a:gd name="T0" fmla="*/ 0 w 73"/>
                <a:gd name="T1" fmla="*/ 38 h 55"/>
                <a:gd name="T2" fmla="*/ 31 w 73"/>
                <a:gd name="T3" fmla="*/ 55 h 55"/>
                <a:gd name="T4" fmla="*/ 58 w 73"/>
                <a:gd name="T5" fmla="*/ 9 h 55"/>
                <a:gd name="T6" fmla="*/ 73 w 73"/>
                <a:gd name="T7" fmla="*/ 0 h 55"/>
                <a:gd name="T8" fmla="*/ 29 w 73"/>
                <a:gd name="T9" fmla="*/ 0 h 55"/>
                <a:gd name="T10" fmla="*/ 19 w 73"/>
                <a:gd name="T11" fmla="*/ 6 h 55"/>
                <a:gd name="T12" fmla="*/ 0 w 73"/>
                <a:gd name="T13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5">
                  <a:moveTo>
                    <a:pt x="0" y="38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54" y="16"/>
                    <a:pt x="58" y="9"/>
                  </a:cubicBezTo>
                  <a:cubicBezTo>
                    <a:pt x="61" y="3"/>
                    <a:pt x="67" y="0"/>
                    <a:pt x="7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1" y="2"/>
                    <a:pt x="19" y="6"/>
                  </a:cubicBezTo>
                  <a:cubicBezTo>
                    <a:pt x="15" y="12"/>
                    <a:pt x="0" y="3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27"/>
            <p:cNvSpPr>
              <a:spLocks noEditPoints="1"/>
            </p:cNvSpPr>
            <p:nvPr/>
          </p:nvSpPr>
          <p:spPr bwMode="auto">
            <a:xfrm>
              <a:off x="5865813" y="1376363"/>
              <a:ext cx="396875" cy="331787"/>
            </a:xfrm>
            <a:custGeom>
              <a:avLst/>
              <a:gdLst>
                <a:gd name="T0" fmla="*/ 95 w 176"/>
                <a:gd name="T1" fmla="*/ 0 h 147"/>
                <a:gd name="T2" fmla="*/ 81 w 176"/>
                <a:gd name="T3" fmla="*/ 14 h 147"/>
                <a:gd name="T4" fmla="*/ 95 w 176"/>
                <a:gd name="T5" fmla="*/ 29 h 147"/>
                <a:gd name="T6" fmla="*/ 110 w 176"/>
                <a:gd name="T7" fmla="*/ 14 h 147"/>
                <a:gd name="T8" fmla="*/ 95 w 176"/>
                <a:gd name="T9" fmla="*/ 0 h 147"/>
                <a:gd name="T10" fmla="*/ 28 w 176"/>
                <a:gd name="T11" fmla="*/ 6 h 147"/>
                <a:gd name="T12" fmla="*/ 20 w 176"/>
                <a:gd name="T13" fmla="*/ 12 h 147"/>
                <a:gd name="T14" fmla="*/ 14 w 176"/>
                <a:gd name="T15" fmla="*/ 36 h 147"/>
                <a:gd name="T16" fmla="*/ 9 w 176"/>
                <a:gd name="T17" fmla="*/ 32 h 147"/>
                <a:gd name="T18" fmla="*/ 6 w 176"/>
                <a:gd name="T19" fmla="*/ 32 h 147"/>
                <a:gd name="T20" fmla="*/ 4 w 176"/>
                <a:gd name="T21" fmla="*/ 34 h 147"/>
                <a:gd name="T22" fmla="*/ 5 w 176"/>
                <a:gd name="T23" fmla="*/ 37 h 147"/>
                <a:gd name="T24" fmla="*/ 12 w 176"/>
                <a:gd name="T25" fmla="*/ 43 h 147"/>
                <a:gd name="T26" fmla="*/ 14 w 176"/>
                <a:gd name="T27" fmla="*/ 49 h 147"/>
                <a:gd name="T28" fmla="*/ 16 w 176"/>
                <a:gd name="T29" fmla="*/ 51 h 147"/>
                <a:gd name="T30" fmla="*/ 12 w 176"/>
                <a:gd name="T31" fmla="*/ 55 h 147"/>
                <a:gd name="T32" fmla="*/ 10 w 176"/>
                <a:gd name="T33" fmla="*/ 61 h 147"/>
                <a:gd name="T34" fmla="*/ 10 w 176"/>
                <a:gd name="T35" fmla="*/ 98 h 147"/>
                <a:gd name="T36" fmla="*/ 1 w 176"/>
                <a:gd name="T37" fmla="*/ 134 h 147"/>
                <a:gd name="T38" fmla="*/ 3 w 176"/>
                <a:gd name="T39" fmla="*/ 143 h 147"/>
                <a:gd name="T40" fmla="*/ 12 w 176"/>
                <a:gd name="T41" fmla="*/ 145 h 147"/>
                <a:gd name="T42" fmla="*/ 18 w 176"/>
                <a:gd name="T43" fmla="*/ 139 h 147"/>
                <a:gd name="T44" fmla="*/ 28 w 176"/>
                <a:gd name="T45" fmla="*/ 102 h 147"/>
                <a:gd name="T46" fmla="*/ 28 w 176"/>
                <a:gd name="T47" fmla="*/ 100 h 147"/>
                <a:gd name="T48" fmla="*/ 28 w 176"/>
                <a:gd name="T49" fmla="*/ 72 h 147"/>
                <a:gd name="T50" fmla="*/ 49 w 176"/>
                <a:gd name="T51" fmla="*/ 98 h 147"/>
                <a:gd name="T52" fmla="*/ 31 w 176"/>
                <a:gd name="T53" fmla="*/ 133 h 147"/>
                <a:gd name="T54" fmla="*/ 35 w 176"/>
                <a:gd name="T55" fmla="*/ 145 h 147"/>
                <a:gd name="T56" fmla="*/ 47 w 176"/>
                <a:gd name="T57" fmla="*/ 141 h 147"/>
                <a:gd name="T58" fmla="*/ 68 w 176"/>
                <a:gd name="T59" fmla="*/ 101 h 147"/>
                <a:gd name="T60" fmla="*/ 67 w 176"/>
                <a:gd name="T61" fmla="*/ 91 h 147"/>
                <a:gd name="T62" fmla="*/ 63 w 176"/>
                <a:gd name="T63" fmla="*/ 86 h 147"/>
                <a:gd name="T64" fmla="*/ 64 w 176"/>
                <a:gd name="T65" fmla="*/ 85 h 147"/>
                <a:gd name="T66" fmla="*/ 64 w 176"/>
                <a:gd name="T67" fmla="*/ 85 h 147"/>
                <a:gd name="T68" fmla="*/ 106 w 176"/>
                <a:gd name="T69" fmla="*/ 118 h 147"/>
                <a:gd name="T70" fmla="*/ 67 w 176"/>
                <a:gd name="T71" fmla="*/ 145 h 147"/>
                <a:gd name="T72" fmla="*/ 176 w 176"/>
                <a:gd name="T73" fmla="*/ 145 h 147"/>
                <a:gd name="T74" fmla="*/ 125 w 176"/>
                <a:gd name="T75" fmla="*/ 105 h 147"/>
                <a:gd name="T76" fmla="*/ 111 w 176"/>
                <a:gd name="T77" fmla="*/ 114 h 147"/>
                <a:gd name="T78" fmla="*/ 67 w 176"/>
                <a:gd name="T79" fmla="*/ 79 h 147"/>
                <a:gd name="T80" fmla="*/ 87 w 176"/>
                <a:gd name="T81" fmla="*/ 42 h 147"/>
                <a:gd name="T82" fmla="*/ 87 w 176"/>
                <a:gd name="T83" fmla="*/ 34 h 147"/>
                <a:gd name="T84" fmla="*/ 70 w 176"/>
                <a:gd name="T85" fmla="*/ 10 h 147"/>
                <a:gd name="T86" fmla="*/ 63 w 176"/>
                <a:gd name="T87" fmla="*/ 6 h 147"/>
                <a:gd name="T88" fmla="*/ 28 w 176"/>
                <a:gd name="T89" fmla="*/ 6 h 147"/>
                <a:gd name="T90" fmla="*/ 34 w 176"/>
                <a:gd name="T91" fmla="*/ 21 h 147"/>
                <a:gd name="T92" fmla="*/ 45 w 176"/>
                <a:gd name="T93" fmla="*/ 22 h 147"/>
                <a:gd name="T94" fmla="*/ 31 w 176"/>
                <a:gd name="T95" fmla="*/ 36 h 147"/>
                <a:gd name="T96" fmla="*/ 34 w 176"/>
                <a:gd name="T97" fmla="*/ 21 h 147"/>
                <a:gd name="T98" fmla="*/ 64 w 176"/>
                <a:gd name="T99" fmla="*/ 52 h 147"/>
                <a:gd name="T100" fmla="*/ 54 w 176"/>
                <a:gd name="T101" fmla="*/ 68 h 147"/>
                <a:gd name="T102" fmla="*/ 47 w 176"/>
                <a:gd name="T103" fmla="*/ 63 h 147"/>
                <a:gd name="T104" fmla="*/ 64 w 176"/>
                <a:gd name="T105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147">
                  <a:moveTo>
                    <a:pt x="95" y="0"/>
                  </a:moveTo>
                  <a:cubicBezTo>
                    <a:pt x="87" y="0"/>
                    <a:pt x="81" y="6"/>
                    <a:pt x="81" y="14"/>
                  </a:cubicBezTo>
                  <a:cubicBezTo>
                    <a:pt x="81" y="23"/>
                    <a:pt x="87" y="29"/>
                    <a:pt x="95" y="29"/>
                  </a:cubicBezTo>
                  <a:cubicBezTo>
                    <a:pt x="103" y="29"/>
                    <a:pt x="110" y="23"/>
                    <a:pt x="110" y="14"/>
                  </a:cubicBezTo>
                  <a:cubicBezTo>
                    <a:pt x="110" y="6"/>
                    <a:pt x="103" y="0"/>
                    <a:pt x="95" y="0"/>
                  </a:cubicBezTo>
                  <a:close/>
                  <a:moveTo>
                    <a:pt x="28" y="6"/>
                  </a:moveTo>
                  <a:cubicBezTo>
                    <a:pt x="24" y="6"/>
                    <a:pt x="21" y="8"/>
                    <a:pt x="20" y="12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2"/>
                    <a:pt x="6" y="32"/>
                  </a:cubicBezTo>
                  <a:cubicBezTo>
                    <a:pt x="5" y="32"/>
                    <a:pt x="4" y="33"/>
                    <a:pt x="4" y="34"/>
                  </a:cubicBezTo>
                  <a:cubicBezTo>
                    <a:pt x="3" y="35"/>
                    <a:pt x="4" y="37"/>
                    <a:pt x="5" y="37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5"/>
                    <a:pt x="13" y="47"/>
                    <a:pt x="14" y="49"/>
                  </a:cubicBezTo>
                  <a:cubicBezTo>
                    <a:pt x="15" y="50"/>
                    <a:pt x="16" y="50"/>
                    <a:pt x="16" y="51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6"/>
                    <a:pt x="10" y="59"/>
                    <a:pt x="10" y="61"/>
                  </a:cubicBezTo>
                  <a:cubicBezTo>
                    <a:pt x="10" y="61"/>
                    <a:pt x="10" y="96"/>
                    <a:pt x="10" y="98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37"/>
                    <a:pt x="1" y="141"/>
                    <a:pt x="3" y="143"/>
                  </a:cubicBezTo>
                  <a:cubicBezTo>
                    <a:pt x="5" y="145"/>
                    <a:pt x="9" y="146"/>
                    <a:pt x="12" y="145"/>
                  </a:cubicBezTo>
                  <a:cubicBezTo>
                    <a:pt x="15" y="144"/>
                    <a:pt x="17" y="142"/>
                    <a:pt x="18" y="139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101"/>
                    <a:pt x="28" y="100"/>
                    <a:pt x="28" y="100"/>
                  </a:cubicBezTo>
                  <a:cubicBezTo>
                    <a:pt x="28" y="100"/>
                    <a:pt x="28" y="82"/>
                    <a:pt x="28" y="72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29" y="137"/>
                    <a:pt x="31" y="143"/>
                    <a:pt x="35" y="145"/>
                  </a:cubicBezTo>
                  <a:cubicBezTo>
                    <a:pt x="39" y="147"/>
                    <a:pt x="45" y="146"/>
                    <a:pt x="47" y="14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70" y="98"/>
                    <a:pt x="69" y="94"/>
                    <a:pt x="67" y="91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4" y="86"/>
                    <a:pt x="64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9" y="40"/>
                    <a:pt x="88" y="36"/>
                    <a:pt x="87" y="34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9" y="7"/>
                    <a:pt x="66" y="6"/>
                    <a:pt x="63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34" y="21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4" y="21"/>
                  </a:lnTo>
                  <a:close/>
                  <a:moveTo>
                    <a:pt x="64" y="52"/>
                  </a:moveTo>
                  <a:cubicBezTo>
                    <a:pt x="54" y="68"/>
                    <a:pt x="54" y="68"/>
                    <a:pt x="54" y="68"/>
                  </a:cubicBezTo>
                  <a:cubicBezTo>
                    <a:pt x="47" y="63"/>
                    <a:pt x="47" y="63"/>
                    <a:pt x="47" y="63"/>
                  </a:cubicBezTo>
                  <a:lnTo>
                    <a:pt x="6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508750" y="1538288"/>
              <a:ext cx="166688" cy="147637"/>
            </a:xfrm>
            <a:custGeom>
              <a:avLst/>
              <a:gdLst>
                <a:gd name="T0" fmla="*/ 4 w 74"/>
                <a:gd name="T1" fmla="*/ 27 h 65"/>
                <a:gd name="T2" fmla="*/ 25 w 74"/>
                <a:gd name="T3" fmla="*/ 6 h 65"/>
                <a:gd name="T4" fmla="*/ 34 w 74"/>
                <a:gd name="T5" fmla="*/ 15 h 65"/>
                <a:gd name="T6" fmla="*/ 23 w 74"/>
                <a:gd name="T7" fmla="*/ 26 h 65"/>
                <a:gd name="T8" fmla="*/ 65 w 74"/>
                <a:gd name="T9" fmla="*/ 26 h 65"/>
                <a:gd name="T10" fmla="*/ 64 w 74"/>
                <a:gd name="T11" fmla="*/ 39 h 65"/>
                <a:gd name="T12" fmla="*/ 23 w 74"/>
                <a:gd name="T13" fmla="*/ 39 h 65"/>
                <a:gd name="T14" fmla="*/ 34 w 74"/>
                <a:gd name="T15" fmla="*/ 50 h 65"/>
                <a:gd name="T16" fmla="*/ 25 w 74"/>
                <a:gd name="T17" fmla="*/ 59 h 65"/>
                <a:gd name="T18" fmla="*/ 4 w 74"/>
                <a:gd name="T19" fmla="*/ 38 h 65"/>
                <a:gd name="T20" fmla="*/ 4 w 74"/>
                <a:gd name="T2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65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6640513" y="1398588"/>
              <a:ext cx="53975" cy="539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6599238" y="1433513"/>
              <a:ext cx="317500" cy="258762"/>
            </a:xfrm>
            <a:custGeom>
              <a:avLst/>
              <a:gdLst>
                <a:gd name="T0" fmla="*/ 135 w 141"/>
                <a:gd name="T1" fmla="*/ 60 h 115"/>
                <a:gd name="T2" fmla="*/ 133 w 141"/>
                <a:gd name="T3" fmla="*/ 60 h 115"/>
                <a:gd name="T4" fmla="*/ 105 w 141"/>
                <a:gd name="T5" fmla="*/ 60 h 115"/>
                <a:gd name="T6" fmla="*/ 64 w 141"/>
                <a:gd name="T7" fmla="*/ 12 h 115"/>
                <a:gd name="T8" fmla="*/ 75 w 141"/>
                <a:gd name="T9" fmla="*/ 12 h 115"/>
                <a:gd name="T10" fmla="*/ 93 w 141"/>
                <a:gd name="T11" fmla="*/ 34 h 115"/>
                <a:gd name="T12" fmla="*/ 98 w 141"/>
                <a:gd name="T13" fmla="*/ 36 h 115"/>
                <a:gd name="T14" fmla="*/ 104 w 141"/>
                <a:gd name="T15" fmla="*/ 30 h 115"/>
                <a:gd name="T16" fmla="*/ 102 w 141"/>
                <a:gd name="T17" fmla="*/ 25 h 115"/>
                <a:gd name="T18" fmla="*/ 82 w 141"/>
                <a:gd name="T19" fmla="*/ 2 h 115"/>
                <a:gd name="T20" fmla="*/ 77 w 141"/>
                <a:gd name="T21" fmla="*/ 0 h 115"/>
                <a:gd name="T22" fmla="*/ 48 w 141"/>
                <a:gd name="T23" fmla="*/ 0 h 115"/>
                <a:gd name="T24" fmla="*/ 28 w 141"/>
                <a:gd name="T25" fmla="*/ 15 h 115"/>
                <a:gd name="T26" fmla="*/ 28 w 141"/>
                <a:gd name="T27" fmla="*/ 32 h 115"/>
                <a:gd name="T28" fmla="*/ 6 w 141"/>
                <a:gd name="T29" fmla="*/ 32 h 115"/>
                <a:gd name="T30" fmla="*/ 2 w 141"/>
                <a:gd name="T31" fmla="*/ 34 h 115"/>
                <a:gd name="T32" fmla="*/ 2 w 141"/>
                <a:gd name="T33" fmla="*/ 43 h 115"/>
                <a:gd name="T34" fmla="*/ 6 w 141"/>
                <a:gd name="T35" fmla="*/ 45 h 115"/>
                <a:gd name="T36" fmla="*/ 32 w 141"/>
                <a:gd name="T37" fmla="*/ 45 h 115"/>
                <a:gd name="T38" fmla="*/ 40 w 141"/>
                <a:gd name="T39" fmla="*/ 38 h 115"/>
                <a:gd name="T40" fmla="*/ 40 w 141"/>
                <a:gd name="T41" fmla="*/ 27 h 115"/>
                <a:gd name="T42" fmla="*/ 55 w 141"/>
                <a:gd name="T43" fmla="*/ 45 h 115"/>
                <a:gd name="T44" fmla="*/ 41 w 141"/>
                <a:gd name="T45" fmla="*/ 59 h 115"/>
                <a:gd name="T46" fmla="*/ 40 w 141"/>
                <a:gd name="T47" fmla="*/ 69 h 115"/>
                <a:gd name="T48" fmla="*/ 49 w 141"/>
                <a:gd name="T49" fmla="*/ 109 h 115"/>
                <a:gd name="T50" fmla="*/ 57 w 141"/>
                <a:gd name="T51" fmla="*/ 115 h 115"/>
                <a:gd name="T52" fmla="*/ 64 w 141"/>
                <a:gd name="T53" fmla="*/ 108 h 115"/>
                <a:gd name="T54" fmla="*/ 64 w 141"/>
                <a:gd name="T55" fmla="*/ 106 h 115"/>
                <a:gd name="T56" fmla="*/ 57 w 141"/>
                <a:gd name="T57" fmla="*/ 72 h 115"/>
                <a:gd name="T58" fmla="*/ 75 w 141"/>
                <a:gd name="T59" fmla="*/ 54 h 115"/>
                <a:gd name="T60" fmla="*/ 91 w 141"/>
                <a:gd name="T61" fmla="*/ 72 h 115"/>
                <a:gd name="T62" fmla="*/ 101 w 141"/>
                <a:gd name="T63" fmla="*/ 75 h 115"/>
                <a:gd name="T64" fmla="*/ 133 w 141"/>
                <a:gd name="T65" fmla="*/ 75 h 115"/>
                <a:gd name="T66" fmla="*/ 141 w 141"/>
                <a:gd name="T67" fmla="*/ 69 h 115"/>
                <a:gd name="T68" fmla="*/ 135 w 141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5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7156450" y="1455738"/>
              <a:ext cx="396875" cy="188912"/>
            </a:xfrm>
            <a:custGeom>
              <a:avLst/>
              <a:gdLst>
                <a:gd name="T0" fmla="*/ 0 w 250"/>
                <a:gd name="T1" fmla="*/ 119 h 119"/>
                <a:gd name="T2" fmla="*/ 0 w 250"/>
                <a:gd name="T3" fmla="*/ 0 h 119"/>
                <a:gd name="T4" fmla="*/ 250 w 250"/>
                <a:gd name="T5" fmla="*/ 0 h 119"/>
                <a:gd name="T6" fmla="*/ 250 w 250"/>
                <a:gd name="T7" fmla="*/ 119 h 119"/>
                <a:gd name="T8" fmla="*/ 0 w 250"/>
                <a:gd name="T9" fmla="*/ 119 h 119"/>
                <a:gd name="T10" fmla="*/ 0 w 250"/>
                <a:gd name="T11" fmla="*/ 119 h 119"/>
                <a:gd name="T12" fmla="*/ 17 w 250"/>
                <a:gd name="T13" fmla="*/ 102 h 119"/>
                <a:gd name="T14" fmla="*/ 233 w 250"/>
                <a:gd name="T15" fmla="*/ 102 h 119"/>
                <a:gd name="T16" fmla="*/ 233 w 250"/>
                <a:gd name="T17" fmla="*/ 17 h 119"/>
                <a:gd name="T18" fmla="*/ 17 w 250"/>
                <a:gd name="T19" fmla="*/ 17 h 119"/>
                <a:gd name="T20" fmla="*/ 17 w 250"/>
                <a:gd name="T21" fmla="*/ 102 h 119"/>
                <a:gd name="T22" fmla="*/ 17 w 250"/>
                <a:gd name="T23" fmla="*/ 10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0" h="119">
                  <a:moveTo>
                    <a:pt x="0" y="119"/>
                  </a:moveTo>
                  <a:lnTo>
                    <a:pt x="0" y="0"/>
                  </a:lnTo>
                  <a:lnTo>
                    <a:pt x="250" y="0"/>
                  </a:lnTo>
                  <a:lnTo>
                    <a:pt x="250" y="119"/>
                  </a:lnTo>
                  <a:lnTo>
                    <a:pt x="0" y="119"/>
                  </a:lnTo>
                  <a:lnTo>
                    <a:pt x="0" y="119"/>
                  </a:lnTo>
                  <a:close/>
                  <a:moveTo>
                    <a:pt x="17" y="102"/>
                  </a:moveTo>
                  <a:lnTo>
                    <a:pt x="233" y="102"/>
                  </a:lnTo>
                  <a:lnTo>
                    <a:pt x="233" y="17"/>
                  </a:lnTo>
                  <a:lnTo>
                    <a:pt x="17" y="17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7354888" y="15509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7354888" y="15509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7300913" y="16017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7300913" y="16017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7302500" y="1498600"/>
              <a:ext cx="104775" cy="103188"/>
            </a:xfrm>
            <a:custGeom>
              <a:avLst/>
              <a:gdLst>
                <a:gd name="T0" fmla="*/ 20 w 46"/>
                <a:gd name="T1" fmla="*/ 19 h 46"/>
                <a:gd name="T2" fmla="*/ 20 w 46"/>
                <a:gd name="T3" fmla="*/ 14 h 46"/>
                <a:gd name="T4" fmla="*/ 20 w 46"/>
                <a:gd name="T5" fmla="*/ 19 h 46"/>
                <a:gd name="T6" fmla="*/ 23 w 46"/>
                <a:gd name="T7" fmla="*/ 0 h 46"/>
                <a:gd name="T8" fmla="*/ 0 w 46"/>
                <a:gd name="T9" fmla="*/ 23 h 46"/>
                <a:gd name="T10" fmla="*/ 23 w 46"/>
                <a:gd name="T11" fmla="*/ 46 h 46"/>
                <a:gd name="T12" fmla="*/ 46 w 46"/>
                <a:gd name="T13" fmla="*/ 23 h 46"/>
                <a:gd name="T14" fmla="*/ 23 w 46"/>
                <a:gd name="T15" fmla="*/ 0 h 46"/>
                <a:gd name="T16" fmla="*/ 26 w 46"/>
                <a:gd name="T17" fmla="*/ 38 h 46"/>
                <a:gd name="T18" fmla="*/ 26 w 46"/>
                <a:gd name="T19" fmla="*/ 42 h 46"/>
                <a:gd name="T20" fmla="*/ 20 w 46"/>
                <a:gd name="T21" fmla="*/ 42 h 46"/>
                <a:gd name="T22" fmla="*/ 20 w 46"/>
                <a:gd name="T23" fmla="*/ 37 h 46"/>
                <a:gd name="T24" fmla="*/ 11 w 46"/>
                <a:gd name="T25" fmla="*/ 27 h 46"/>
                <a:gd name="T26" fmla="*/ 17 w 46"/>
                <a:gd name="T27" fmla="*/ 27 h 46"/>
                <a:gd name="T28" fmla="*/ 20 w 46"/>
                <a:gd name="T29" fmla="*/ 32 h 46"/>
                <a:gd name="T30" fmla="*/ 20 w 46"/>
                <a:gd name="T31" fmla="*/ 25 h 46"/>
                <a:gd name="T32" fmla="*/ 11 w 46"/>
                <a:gd name="T33" fmla="*/ 17 h 46"/>
                <a:gd name="T34" fmla="*/ 20 w 46"/>
                <a:gd name="T35" fmla="*/ 8 h 46"/>
                <a:gd name="T36" fmla="*/ 20 w 46"/>
                <a:gd name="T37" fmla="*/ 4 h 46"/>
                <a:gd name="T38" fmla="*/ 26 w 46"/>
                <a:gd name="T39" fmla="*/ 4 h 46"/>
                <a:gd name="T40" fmla="*/ 26 w 46"/>
                <a:gd name="T41" fmla="*/ 8 h 46"/>
                <a:gd name="T42" fmla="*/ 35 w 46"/>
                <a:gd name="T43" fmla="*/ 17 h 46"/>
                <a:gd name="T44" fmla="*/ 29 w 46"/>
                <a:gd name="T45" fmla="*/ 17 h 46"/>
                <a:gd name="T46" fmla="*/ 26 w 46"/>
                <a:gd name="T47" fmla="*/ 14 h 46"/>
                <a:gd name="T48" fmla="*/ 26 w 46"/>
                <a:gd name="T49" fmla="*/ 20 h 46"/>
                <a:gd name="T50" fmla="*/ 36 w 46"/>
                <a:gd name="T51" fmla="*/ 28 h 46"/>
                <a:gd name="T52" fmla="*/ 26 w 46"/>
                <a:gd name="T53" fmla="*/ 38 h 46"/>
                <a:gd name="T54" fmla="*/ 26 w 46"/>
                <a:gd name="T55" fmla="*/ 26 h 46"/>
                <a:gd name="T56" fmla="*/ 26 w 46"/>
                <a:gd name="T57" fmla="*/ 32 h 46"/>
                <a:gd name="T58" fmla="*/ 26 w 46"/>
                <a:gd name="T5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20" y="19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16" y="14"/>
                    <a:pt x="16" y="19"/>
                    <a:pt x="20" y="19"/>
                  </a:cubicBezTo>
                  <a:close/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6" y="38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37"/>
                    <a:pt x="11" y="34"/>
                    <a:pt x="11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31"/>
                    <a:pt x="20" y="3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24"/>
                    <a:pt x="11" y="23"/>
                    <a:pt x="11" y="17"/>
                  </a:cubicBezTo>
                  <a:cubicBezTo>
                    <a:pt x="11" y="10"/>
                    <a:pt x="18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0" y="8"/>
                    <a:pt x="35" y="11"/>
                    <a:pt x="35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5"/>
                    <a:pt x="28" y="14"/>
                    <a:pt x="26" y="1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0"/>
                    <a:pt x="36" y="22"/>
                    <a:pt x="36" y="28"/>
                  </a:cubicBezTo>
                  <a:cubicBezTo>
                    <a:pt x="36" y="33"/>
                    <a:pt x="30" y="37"/>
                    <a:pt x="26" y="38"/>
                  </a:cubicBezTo>
                  <a:close/>
                  <a:moveTo>
                    <a:pt x="26" y="26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31" y="31"/>
                    <a:pt x="31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7413625" y="1498600"/>
              <a:ext cx="103188" cy="1031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1 w 46"/>
                <a:gd name="T11" fmla="*/ 19 h 46"/>
                <a:gd name="T12" fmla="*/ 26 w 46"/>
                <a:gd name="T13" fmla="*/ 19 h 46"/>
                <a:gd name="T14" fmla="*/ 26 w 46"/>
                <a:gd name="T15" fmla="*/ 24 h 46"/>
                <a:gd name="T16" fmla="*/ 22 w 46"/>
                <a:gd name="T17" fmla="*/ 24 h 46"/>
                <a:gd name="T18" fmla="*/ 20 w 46"/>
                <a:gd name="T19" fmla="*/ 32 h 46"/>
                <a:gd name="T20" fmla="*/ 24 w 46"/>
                <a:gd name="T21" fmla="*/ 32 h 46"/>
                <a:gd name="T22" fmla="*/ 34 w 46"/>
                <a:gd name="T23" fmla="*/ 32 h 46"/>
                <a:gd name="T24" fmla="*/ 34 w 46"/>
                <a:gd name="T25" fmla="*/ 37 h 46"/>
                <a:gd name="T26" fmla="*/ 12 w 46"/>
                <a:gd name="T27" fmla="*/ 37 h 46"/>
                <a:gd name="T28" fmla="*/ 12 w 46"/>
                <a:gd name="T29" fmla="*/ 32 h 46"/>
                <a:gd name="T30" fmla="*/ 15 w 46"/>
                <a:gd name="T31" fmla="*/ 24 h 46"/>
                <a:gd name="T32" fmla="*/ 11 w 46"/>
                <a:gd name="T33" fmla="*/ 24 h 46"/>
                <a:gd name="T34" fmla="*/ 11 w 46"/>
                <a:gd name="T35" fmla="*/ 19 h 46"/>
                <a:gd name="T36" fmla="*/ 15 w 46"/>
                <a:gd name="T37" fmla="*/ 19 h 46"/>
                <a:gd name="T38" fmla="*/ 14 w 46"/>
                <a:gd name="T39" fmla="*/ 14 h 46"/>
                <a:gd name="T40" fmla="*/ 24 w 46"/>
                <a:gd name="T41" fmla="*/ 6 h 46"/>
                <a:gd name="T42" fmla="*/ 34 w 46"/>
                <a:gd name="T43" fmla="*/ 17 h 46"/>
                <a:gd name="T44" fmla="*/ 28 w 46"/>
                <a:gd name="T45" fmla="*/ 17 h 46"/>
                <a:gd name="T46" fmla="*/ 24 w 46"/>
                <a:gd name="T47" fmla="*/ 12 h 46"/>
                <a:gd name="T48" fmla="*/ 20 w 46"/>
                <a:gd name="T49" fmla="*/ 15 h 46"/>
                <a:gd name="T50" fmla="*/ 21 w 46"/>
                <a:gd name="T5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1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9"/>
                    <a:pt x="20" y="31"/>
                    <a:pt x="2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5" y="31"/>
                    <a:pt x="16" y="26"/>
                    <a:pt x="15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6"/>
                    <a:pt x="14" y="14"/>
                  </a:cubicBezTo>
                  <a:cubicBezTo>
                    <a:pt x="14" y="12"/>
                    <a:pt x="15" y="6"/>
                    <a:pt x="24" y="6"/>
                  </a:cubicBezTo>
                  <a:cubicBezTo>
                    <a:pt x="32" y="6"/>
                    <a:pt x="34" y="12"/>
                    <a:pt x="3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4"/>
                    <a:pt x="26" y="12"/>
                    <a:pt x="24" y="12"/>
                  </a:cubicBezTo>
                  <a:cubicBezTo>
                    <a:pt x="20" y="12"/>
                    <a:pt x="20" y="14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7192963" y="1498600"/>
              <a:ext cx="103187" cy="1031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33 w 46"/>
                <a:gd name="T11" fmla="*/ 27 h 46"/>
                <a:gd name="T12" fmla="*/ 33 w 46"/>
                <a:gd name="T13" fmla="*/ 32 h 46"/>
                <a:gd name="T14" fmla="*/ 26 w 46"/>
                <a:gd name="T15" fmla="*/ 32 h 46"/>
                <a:gd name="T16" fmla="*/ 26 w 46"/>
                <a:gd name="T17" fmla="*/ 40 h 46"/>
                <a:gd name="T18" fmla="*/ 20 w 46"/>
                <a:gd name="T19" fmla="*/ 40 h 46"/>
                <a:gd name="T20" fmla="*/ 20 w 46"/>
                <a:gd name="T21" fmla="*/ 32 h 46"/>
                <a:gd name="T22" fmla="*/ 12 w 46"/>
                <a:gd name="T23" fmla="*/ 32 h 46"/>
                <a:gd name="T24" fmla="*/ 12 w 46"/>
                <a:gd name="T25" fmla="*/ 27 h 46"/>
                <a:gd name="T26" fmla="*/ 20 w 46"/>
                <a:gd name="T27" fmla="*/ 27 h 46"/>
                <a:gd name="T28" fmla="*/ 10 w 46"/>
                <a:gd name="T29" fmla="*/ 9 h 46"/>
                <a:gd name="T30" fmla="*/ 17 w 46"/>
                <a:gd name="T31" fmla="*/ 9 h 46"/>
                <a:gd name="T32" fmla="*/ 23 w 46"/>
                <a:gd name="T33" fmla="*/ 20 h 46"/>
                <a:gd name="T34" fmla="*/ 30 w 46"/>
                <a:gd name="T35" fmla="*/ 9 h 46"/>
                <a:gd name="T36" fmla="*/ 36 w 46"/>
                <a:gd name="T37" fmla="*/ 9 h 46"/>
                <a:gd name="T38" fmla="*/ 26 w 46"/>
                <a:gd name="T39" fmla="*/ 27 h 46"/>
                <a:gd name="T40" fmla="*/ 33 w 46"/>
                <a:gd name="T41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33" y="27"/>
                  </a:moveTo>
                  <a:cubicBezTo>
                    <a:pt x="33" y="32"/>
                    <a:pt x="33" y="32"/>
                    <a:pt x="33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3" y="27"/>
                    <a:pt x="33" y="27"/>
                    <a:pt x="3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7875588" y="1536700"/>
              <a:ext cx="203200" cy="33338"/>
            </a:xfrm>
            <a:custGeom>
              <a:avLst/>
              <a:gdLst>
                <a:gd name="T0" fmla="*/ 101 w 128"/>
                <a:gd name="T1" fmla="*/ 0 h 21"/>
                <a:gd name="T2" fmla="*/ 122 w 128"/>
                <a:gd name="T3" fmla="*/ 21 h 21"/>
                <a:gd name="T4" fmla="*/ 128 w 128"/>
                <a:gd name="T5" fmla="*/ 21 h 21"/>
                <a:gd name="T6" fmla="*/ 128 w 128"/>
                <a:gd name="T7" fmla="*/ 0 h 21"/>
                <a:gd name="T8" fmla="*/ 101 w 128"/>
                <a:gd name="T9" fmla="*/ 0 h 21"/>
                <a:gd name="T10" fmla="*/ 0 w 128"/>
                <a:gd name="T11" fmla="*/ 0 h 21"/>
                <a:gd name="T12" fmla="*/ 0 w 128"/>
                <a:gd name="T13" fmla="*/ 21 h 21"/>
                <a:gd name="T14" fmla="*/ 75 w 128"/>
                <a:gd name="T15" fmla="*/ 21 h 21"/>
                <a:gd name="T16" fmla="*/ 56 w 128"/>
                <a:gd name="T17" fmla="*/ 0 h 21"/>
                <a:gd name="T18" fmla="*/ 0 w 128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1">
                  <a:moveTo>
                    <a:pt x="101" y="0"/>
                  </a:moveTo>
                  <a:lnTo>
                    <a:pt x="122" y="21"/>
                  </a:lnTo>
                  <a:lnTo>
                    <a:pt x="128" y="21"/>
                  </a:lnTo>
                  <a:lnTo>
                    <a:pt x="128" y="0"/>
                  </a:lnTo>
                  <a:lnTo>
                    <a:pt x="101" y="0"/>
                  </a:lnTo>
                  <a:close/>
                  <a:moveTo>
                    <a:pt x="0" y="0"/>
                  </a:moveTo>
                  <a:lnTo>
                    <a:pt x="0" y="21"/>
                  </a:lnTo>
                  <a:lnTo>
                    <a:pt x="75" y="21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7815263" y="1350963"/>
              <a:ext cx="360362" cy="361950"/>
            </a:xfrm>
            <a:custGeom>
              <a:avLst/>
              <a:gdLst>
                <a:gd name="T0" fmla="*/ 137 w 160"/>
                <a:gd name="T1" fmla="*/ 23 h 160"/>
                <a:gd name="T2" fmla="*/ 80 w 160"/>
                <a:gd name="T3" fmla="*/ 0 h 160"/>
                <a:gd name="T4" fmla="*/ 23 w 160"/>
                <a:gd name="T5" fmla="*/ 23 h 160"/>
                <a:gd name="T6" fmla="*/ 0 w 160"/>
                <a:gd name="T7" fmla="*/ 80 h 160"/>
                <a:gd name="T8" fmla="*/ 23 w 160"/>
                <a:gd name="T9" fmla="*/ 137 h 160"/>
                <a:gd name="T10" fmla="*/ 80 w 160"/>
                <a:gd name="T11" fmla="*/ 160 h 160"/>
                <a:gd name="T12" fmla="*/ 80 w 160"/>
                <a:gd name="T13" fmla="*/ 160 h 160"/>
                <a:gd name="T14" fmla="*/ 137 w 160"/>
                <a:gd name="T15" fmla="*/ 137 h 160"/>
                <a:gd name="T16" fmla="*/ 160 w 160"/>
                <a:gd name="T17" fmla="*/ 80 h 160"/>
                <a:gd name="T18" fmla="*/ 137 w 160"/>
                <a:gd name="T19" fmla="*/ 23 h 160"/>
                <a:gd name="T20" fmla="*/ 124 w 160"/>
                <a:gd name="T21" fmla="*/ 36 h 160"/>
                <a:gd name="T22" fmla="*/ 142 w 160"/>
                <a:gd name="T23" fmla="*/ 80 h 160"/>
                <a:gd name="T24" fmla="*/ 130 w 160"/>
                <a:gd name="T25" fmla="*/ 117 h 160"/>
                <a:gd name="T26" fmla="*/ 43 w 160"/>
                <a:gd name="T27" fmla="*/ 30 h 160"/>
                <a:gd name="T28" fmla="*/ 80 w 160"/>
                <a:gd name="T29" fmla="*/ 18 h 160"/>
                <a:gd name="T30" fmla="*/ 124 w 160"/>
                <a:gd name="T31" fmla="*/ 36 h 160"/>
                <a:gd name="T32" fmla="*/ 80 w 160"/>
                <a:gd name="T33" fmla="*/ 142 h 160"/>
                <a:gd name="T34" fmla="*/ 36 w 160"/>
                <a:gd name="T35" fmla="*/ 124 h 160"/>
                <a:gd name="T36" fmla="*/ 18 w 160"/>
                <a:gd name="T37" fmla="*/ 80 h 160"/>
                <a:gd name="T38" fmla="*/ 30 w 160"/>
                <a:gd name="T39" fmla="*/ 43 h 160"/>
                <a:gd name="T40" fmla="*/ 117 w 160"/>
                <a:gd name="T41" fmla="*/ 130 h 160"/>
                <a:gd name="T42" fmla="*/ 80 w 160"/>
                <a:gd name="T43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124" y="36"/>
                  </a:move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8085138" y="1536700"/>
              <a:ext cx="11112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8101013" y="1536700"/>
              <a:ext cx="11112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7983538" y="1401763"/>
              <a:ext cx="112712" cy="130175"/>
            </a:xfrm>
            <a:custGeom>
              <a:avLst/>
              <a:gdLst>
                <a:gd name="T0" fmla="*/ 50 w 50"/>
                <a:gd name="T1" fmla="*/ 58 h 58"/>
                <a:gd name="T2" fmla="*/ 50 w 50"/>
                <a:gd name="T3" fmla="*/ 51 h 58"/>
                <a:gd name="T4" fmla="*/ 49 w 50"/>
                <a:gd name="T5" fmla="*/ 46 h 58"/>
                <a:gd name="T6" fmla="*/ 44 w 50"/>
                <a:gd name="T7" fmla="*/ 41 h 58"/>
                <a:gd name="T8" fmla="*/ 37 w 50"/>
                <a:gd name="T9" fmla="*/ 39 h 58"/>
                <a:gd name="T10" fmla="*/ 30 w 50"/>
                <a:gd name="T11" fmla="*/ 39 h 58"/>
                <a:gd name="T12" fmla="*/ 24 w 50"/>
                <a:gd name="T13" fmla="*/ 39 h 58"/>
                <a:gd name="T14" fmla="*/ 19 w 50"/>
                <a:gd name="T15" fmla="*/ 37 h 58"/>
                <a:gd name="T16" fmla="*/ 17 w 50"/>
                <a:gd name="T17" fmla="*/ 32 h 58"/>
                <a:gd name="T18" fmla="*/ 18 w 50"/>
                <a:gd name="T19" fmla="*/ 28 h 58"/>
                <a:gd name="T20" fmla="*/ 18 w 50"/>
                <a:gd name="T21" fmla="*/ 26 h 58"/>
                <a:gd name="T22" fmla="*/ 16 w 50"/>
                <a:gd name="T23" fmla="*/ 25 h 58"/>
                <a:gd name="T24" fmla="*/ 15 w 50"/>
                <a:gd name="T25" fmla="*/ 25 h 58"/>
                <a:gd name="T26" fmla="*/ 7 w 50"/>
                <a:gd name="T27" fmla="*/ 22 h 58"/>
                <a:gd name="T28" fmla="*/ 4 w 50"/>
                <a:gd name="T29" fmla="*/ 15 h 58"/>
                <a:gd name="T30" fmla="*/ 6 w 50"/>
                <a:gd name="T31" fmla="*/ 8 h 58"/>
                <a:gd name="T32" fmla="*/ 9 w 50"/>
                <a:gd name="T33" fmla="*/ 6 h 58"/>
                <a:gd name="T34" fmla="*/ 13 w 50"/>
                <a:gd name="T35" fmla="*/ 5 h 58"/>
                <a:gd name="T36" fmla="*/ 16 w 50"/>
                <a:gd name="T37" fmla="*/ 3 h 58"/>
                <a:gd name="T38" fmla="*/ 13 w 50"/>
                <a:gd name="T39" fmla="*/ 0 h 58"/>
                <a:gd name="T40" fmla="*/ 7 w 50"/>
                <a:gd name="T41" fmla="*/ 2 h 58"/>
                <a:gd name="T42" fmla="*/ 1 w 50"/>
                <a:gd name="T43" fmla="*/ 8 h 58"/>
                <a:gd name="T44" fmla="*/ 0 w 50"/>
                <a:gd name="T45" fmla="*/ 15 h 58"/>
                <a:gd name="T46" fmla="*/ 4 w 50"/>
                <a:gd name="T47" fmla="*/ 25 h 58"/>
                <a:gd name="T48" fmla="*/ 13 w 50"/>
                <a:gd name="T49" fmla="*/ 29 h 58"/>
                <a:gd name="T50" fmla="*/ 13 w 50"/>
                <a:gd name="T51" fmla="*/ 32 h 58"/>
                <a:gd name="T52" fmla="*/ 15 w 50"/>
                <a:gd name="T53" fmla="*/ 40 h 58"/>
                <a:gd name="T54" fmla="*/ 24 w 50"/>
                <a:gd name="T55" fmla="*/ 44 h 58"/>
                <a:gd name="T56" fmla="*/ 37 w 50"/>
                <a:gd name="T57" fmla="*/ 44 h 58"/>
                <a:gd name="T58" fmla="*/ 43 w 50"/>
                <a:gd name="T59" fmla="*/ 46 h 58"/>
                <a:gd name="T60" fmla="*/ 44 w 50"/>
                <a:gd name="T61" fmla="*/ 48 h 58"/>
                <a:gd name="T62" fmla="*/ 45 w 50"/>
                <a:gd name="T63" fmla="*/ 51 h 58"/>
                <a:gd name="T64" fmla="*/ 45 w 50"/>
                <a:gd name="T65" fmla="*/ 58 h 58"/>
                <a:gd name="T66" fmla="*/ 45 w 50"/>
                <a:gd name="T67" fmla="*/ 58 h 58"/>
                <a:gd name="T68" fmla="*/ 50 w 50"/>
                <a:gd name="T69" fmla="*/ 58 h 58"/>
                <a:gd name="T70" fmla="*/ 50 w 50"/>
                <a:gd name="T7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8">
                  <a:moveTo>
                    <a:pt x="50" y="58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50" y="49"/>
                    <a:pt x="49" y="48"/>
                    <a:pt x="49" y="46"/>
                  </a:cubicBezTo>
                  <a:cubicBezTo>
                    <a:pt x="48" y="44"/>
                    <a:pt x="46" y="42"/>
                    <a:pt x="44" y="41"/>
                  </a:cubicBezTo>
                  <a:cubicBezTo>
                    <a:pt x="42" y="40"/>
                    <a:pt x="40" y="39"/>
                    <a:pt x="37" y="39"/>
                  </a:cubicBezTo>
                  <a:cubicBezTo>
                    <a:pt x="37" y="39"/>
                    <a:pt x="33" y="39"/>
                    <a:pt x="30" y="39"/>
                  </a:cubicBezTo>
                  <a:cubicBezTo>
                    <a:pt x="27" y="39"/>
                    <a:pt x="24" y="39"/>
                    <a:pt x="24" y="39"/>
                  </a:cubicBezTo>
                  <a:cubicBezTo>
                    <a:pt x="22" y="39"/>
                    <a:pt x="20" y="38"/>
                    <a:pt x="19" y="37"/>
                  </a:cubicBezTo>
                  <a:cubicBezTo>
                    <a:pt x="18" y="36"/>
                    <a:pt x="17" y="34"/>
                    <a:pt x="17" y="32"/>
                  </a:cubicBezTo>
                  <a:cubicBezTo>
                    <a:pt x="17" y="31"/>
                    <a:pt x="18" y="29"/>
                    <a:pt x="18" y="28"/>
                  </a:cubicBezTo>
                  <a:cubicBezTo>
                    <a:pt x="19" y="28"/>
                    <a:pt x="19" y="27"/>
                    <a:pt x="18" y="26"/>
                  </a:cubicBezTo>
                  <a:cubicBezTo>
                    <a:pt x="18" y="25"/>
                    <a:pt x="17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2" y="25"/>
                    <a:pt x="9" y="23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13"/>
                    <a:pt x="5" y="10"/>
                    <a:pt x="6" y="8"/>
                  </a:cubicBezTo>
                  <a:cubicBezTo>
                    <a:pt x="7" y="7"/>
                    <a:pt x="8" y="7"/>
                    <a:pt x="9" y="6"/>
                  </a:cubicBezTo>
                  <a:cubicBezTo>
                    <a:pt x="10" y="6"/>
                    <a:pt x="12" y="5"/>
                    <a:pt x="13" y="5"/>
                  </a:cubicBezTo>
                  <a:cubicBezTo>
                    <a:pt x="15" y="5"/>
                    <a:pt x="16" y="4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1" y="0"/>
                    <a:pt x="9" y="1"/>
                    <a:pt x="7" y="2"/>
                  </a:cubicBezTo>
                  <a:cubicBezTo>
                    <a:pt x="4" y="3"/>
                    <a:pt x="2" y="5"/>
                    <a:pt x="1" y="8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9"/>
                    <a:pt x="1" y="22"/>
                    <a:pt x="4" y="25"/>
                  </a:cubicBezTo>
                  <a:cubicBezTo>
                    <a:pt x="6" y="27"/>
                    <a:pt x="9" y="29"/>
                    <a:pt x="13" y="29"/>
                  </a:cubicBezTo>
                  <a:cubicBezTo>
                    <a:pt x="13" y="30"/>
                    <a:pt x="13" y="31"/>
                    <a:pt x="13" y="32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7" y="43"/>
                    <a:pt x="20" y="44"/>
                    <a:pt x="24" y="44"/>
                  </a:cubicBezTo>
                  <a:cubicBezTo>
                    <a:pt x="24" y="44"/>
                    <a:pt x="37" y="44"/>
                    <a:pt x="37" y="44"/>
                  </a:cubicBezTo>
                  <a:cubicBezTo>
                    <a:pt x="40" y="44"/>
                    <a:pt x="42" y="45"/>
                    <a:pt x="43" y="46"/>
                  </a:cubicBezTo>
                  <a:cubicBezTo>
                    <a:pt x="44" y="47"/>
                    <a:pt x="44" y="47"/>
                    <a:pt x="44" y="48"/>
                  </a:cubicBezTo>
                  <a:cubicBezTo>
                    <a:pt x="45" y="49"/>
                    <a:pt x="45" y="50"/>
                    <a:pt x="45" y="51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8020050" y="1412875"/>
              <a:ext cx="92075" cy="119063"/>
            </a:xfrm>
            <a:custGeom>
              <a:avLst/>
              <a:gdLst>
                <a:gd name="T0" fmla="*/ 41 w 41"/>
                <a:gd name="T1" fmla="*/ 53 h 53"/>
                <a:gd name="T2" fmla="*/ 41 w 41"/>
                <a:gd name="T3" fmla="*/ 44 h 53"/>
                <a:gd name="T4" fmla="*/ 36 w 41"/>
                <a:gd name="T5" fmla="*/ 29 h 53"/>
                <a:gd name="T6" fmla="*/ 21 w 41"/>
                <a:gd name="T7" fmla="*/ 23 h 53"/>
                <a:gd name="T8" fmla="*/ 17 w 41"/>
                <a:gd name="T9" fmla="*/ 23 h 53"/>
                <a:gd name="T10" fmla="*/ 19 w 41"/>
                <a:gd name="T11" fmla="*/ 16 h 53"/>
                <a:gd name="T12" fmla="*/ 15 w 41"/>
                <a:gd name="T13" fmla="*/ 5 h 53"/>
                <a:gd name="T14" fmla="*/ 3 w 41"/>
                <a:gd name="T15" fmla="*/ 0 h 53"/>
                <a:gd name="T16" fmla="*/ 0 w 41"/>
                <a:gd name="T17" fmla="*/ 2 h 53"/>
                <a:gd name="T18" fmla="*/ 3 w 41"/>
                <a:gd name="T19" fmla="*/ 5 h 53"/>
                <a:gd name="T20" fmla="*/ 11 w 41"/>
                <a:gd name="T21" fmla="*/ 8 h 53"/>
                <a:gd name="T22" fmla="*/ 14 w 41"/>
                <a:gd name="T23" fmla="*/ 16 h 53"/>
                <a:gd name="T24" fmla="*/ 11 w 41"/>
                <a:gd name="T25" fmla="*/ 24 h 53"/>
                <a:gd name="T26" fmla="*/ 11 w 41"/>
                <a:gd name="T27" fmla="*/ 26 h 53"/>
                <a:gd name="T28" fmla="*/ 13 w 41"/>
                <a:gd name="T29" fmla="*/ 28 h 53"/>
                <a:gd name="T30" fmla="*/ 21 w 41"/>
                <a:gd name="T31" fmla="*/ 28 h 53"/>
                <a:gd name="T32" fmla="*/ 32 w 41"/>
                <a:gd name="T33" fmla="*/ 33 h 53"/>
                <a:gd name="T34" fmla="*/ 36 w 41"/>
                <a:gd name="T35" fmla="*/ 44 h 53"/>
                <a:gd name="T36" fmla="*/ 36 w 41"/>
                <a:gd name="T37" fmla="*/ 53 h 53"/>
                <a:gd name="T38" fmla="*/ 36 w 41"/>
                <a:gd name="T39" fmla="*/ 53 h 53"/>
                <a:gd name="T40" fmla="*/ 41 w 41"/>
                <a:gd name="T41" fmla="*/ 53 h 53"/>
                <a:gd name="T42" fmla="*/ 41 w 41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1" y="39"/>
                    <a:pt x="39" y="33"/>
                    <a:pt x="36" y="29"/>
                  </a:cubicBezTo>
                  <a:cubicBezTo>
                    <a:pt x="32" y="25"/>
                    <a:pt x="27" y="23"/>
                    <a:pt x="21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0"/>
                    <a:pt x="19" y="18"/>
                    <a:pt x="19" y="16"/>
                  </a:cubicBezTo>
                  <a:cubicBezTo>
                    <a:pt x="19" y="12"/>
                    <a:pt x="17" y="8"/>
                    <a:pt x="15" y="5"/>
                  </a:cubicBezTo>
                  <a:cubicBezTo>
                    <a:pt x="12" y="2"/>
                    <a:pt x="8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7" y="5"/>
                    <a:pt x="9" y="6"/>
                    <a:pt x="11" y="8"/>
                  </a:cubicBezTo>
                  <a:cubicBezTo>
                    <a:pt x="13" y="10"/>
                    <a:pt x="14" y="13"/>
                    <a:pt x="14" y="16"/>
                  </a:cubicBezTo>
                  <a:cubicBezTo>
                    <a:pt x="14" y="18"/>
                    <a:pt x="13" y="21"/>
                    <a:pt x="11" y="24"/>
                  </a:cubicBezTo>
                  <a:cubicBezTo>
                    <a:pt x="11" y="24"/>
                    <a:pt x="11" y="25"/>
                    <a:pt x="11" y="26"/>
                  </a:cubicBezTo>
                  <a:cubicBezTo>
                    <a:pt x="12" y="27"/>
                    <a:pt x="12" y="28"/>
                    <a:pt x="1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30" y="30"/>
                    <a:pt x="32" y="33"/>
                  </a:cubicBezTo>
                  <a:cubicBezTo>
                    <a:pt x="35" y="36"/>
                    <a:pt x="36" y="40"/>
                    <a:pt x="36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787400" y="1997075"/>
              <a:ext cx="360363" cy="361950"/>
            </a:xfrm>
            <a:custGeom>
              <a:avLst/>
              <a:gdLst>
                <a:gd name="T0" fmla="*/ 137 w 160"/>
                <a:gd name="T1" fmla="*/ 23 h 160"/>
                <a:gd name="T2" fmla="*/ 80 w 160"/>
                <a:gd name="T3" fmla="*/ 0 h 160"/>
                <a:gd name="T4" fmla="*/ 23 w 160"/>
                <a:gd name="T5" fmla="*/ 23 h 160"/>
                <a:gd name="T6" fmla="*/ 0 w 160"/>
                <a:gd name="T7" fmla="*/ 80 h 160"/>
                <a:gd name="T8" fmla="*/ 23 w 160"/>
                <a:gd name="T9" fmla="*/ 137 h 160"/>
                <a:gd name="T10" fmla="*/ 80 w 160"/>
                <a:gd name="T11" fmla="*/ 160 h 160"/>
                <a:gd name="T12" fmla="*/ 80 w 160"/>
                <a:gd name="T13" fmla="*/ 160 h 160"/>
                <a:gd name="T14" fmla="*/ 137 w 160"/>
                <a:gd name="T15" fmla="*/ 137 h 160"/>
                <a:gd name="T16" fmla="*/ 160 w 160"/>
                <a:gd name="T17" fmla="*/ 80 h 160"/>
                <a:gd name="T18" fmla="*/ 137 w 160"/>
                <a:gd name="T19" fmla="*/ 23 h 160"/>
                <a:gd name="T20" fmla="*/ 80 w 160"/>
                <a:gd name="T21" fmla="*/ 142 h 160"/>
                <a:gd name="T22" fmla="*/ 36 w 160"/>
                <a:gd name="T23" fmla="*/ 124 h 160"/>
                <a:gd name="T24" fmla="*/ 18 w 160"/>
                <a:gd name="T25" fmla="*/ 80 h 160"/>
                <a:gd name="T26" fmla="*/ 30 w 160"/>
                <a:gd name="T27" fmla="*/ 43 h 160"/>
                <a:gd name="T28" fmla="*/ 48 w 160"/>
                <a:gd name="T29" fmla="*/ 61 h 160"/>
                <a:gd name="T30" fmla="*/ 105 w 160"/>
                <a:gd name="T31" fmla="*/ 118 h 160"/>
                <a:gd name="T32" fmla="*/ 117 w 160"/>
                <a:gd name="T33" fmla="*/ 130 h 160"/>
                <a:gd name="T34" fmla="*/ 80 w 160"/>
                <a:gd name="T35" fmla="*/ 142 h 160"/>
                <a:gd name="T36" fmla="*/ 130 w 160"/>
                <a:gd name="T37" fmla="*/ 117 h 160"/>
                <a:gd name="T38" fmla="*/ 43 w 160"/>
                <a:gd name="T39" fmla="*/ 30 h 160"/>
                <a:gd name="T40" fmla="*/ 80 w 160"/>
                <a:gd name="T41" fmla="*/ 18 h 160"/>
                <a:gd name="T42" fmla="*/ 124 w 160"/>
                <a:gd name="T43" fmla="*/ 36 h 160"/>
                <a:gd name="T44" fmla="*/ 142 w 160"/>
                <a:gd name="T45" fmla="*/ 80 h 160"/>
                <a:gd name="T46" fmla="*/ 130 w 160"/>
                <a:gd name="T47" fmla="*/ 11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  <a:moveTo>
                    <a:pt x="130" y="117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890588" y="2136775"/>
              <a:ext cx="77787" cy="142875"/>
            </a:xfrm>
            <a:custGeom>
              <a:avLst/>
              <a:gdLst>
                <a:gd name="T0" fmla="*/ 0 w 49"/>
                <a:gd name="T1" fmla="*/ 90 h 90"/>
                <a:gd name="T2" fmla="*/ 26 w 49"/>
                <a:gd name="T3" fmla="*/ 90 h 90"/>
                <a:gd name="T4" fmla="*/ 26 w 49"/>
                <a:gd name="T5" fmla="*/ 49 h 90"/>
                <a:gd name="T6" fmla="*/ 49 w 49"/>
                <a:gd name="T7" fmla="*/ 49 h 90"/>
                <a:gd name="T8" fmla="*/ 0 w 49"/>
                <a:gd name="T9" fmla="*/ 0 h 90"/>
                <a:gd name="T10" fmla="*/ 0 w 49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0">
                  <a:moveTo>
                    <a:pt x="0" y="90"/>
                  </a:moveTo>
                  <a:lnTo>
                    <a:pt x="26" y="90"/>
                  </a:lnTo>
                  <a:lnTo>
                    <a:pt x="26" y="49"/>
                  </a:lnTo>
                  <a:lnTo>
                    <a:pt x="49" y="49"/>
                  </a:lnTo>
                  <a:lnTo>
                    <a:pt x="0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901700" y="2076450"/>
              <a:ext cx="142875" cy="119063"/>
            </a:xfrm>
            <a:custGeom>
              <a:avLst/>
              <a:gdLst>
                <a:gd name="T0" fmla="*/ 33 w 63"/>
                <a:gd name="T1" fmla="*/ 17 h 53"/>
                <a:gd name="T2" fmla="*/ 46 w 63"/>
                <a:gd name="T3" fmla="*/ 30 h 53"/>
                <a:gd name="T4" fmla="*/ 41 w 63"/>
                <a:gd name="T5" fmla="*/ 41 h 53"/>
                <a:gd name="T6" fmla="*/ 53 w 63"/>
                <a:gd name="T7" fmla="*/ 53 h 53"/>
                <a:gd name="T8" fmla="*/ 63 w 63"/>
                <a:gd name="T9" fmla="*/ 30 h 53"/>
                <a:gd name="T10" fmla="*/ 32 w 63"/>
                <a:gd name="T11" fmla="*/ 0 h 53"/>
                <a:gd name="T12" fmla="*/ 0 w 63"/>
                <a:gd name="T13" fmla="*/ 0 h 53"/>
                <a:gd name="T14" fmla="*/ 17 w 63"/>
                <a:gd name="T15" fmla="*/ 17 h 53"/>
                <a:gd name="T16" fmla="*/ 33 w 63"/>
                <a:gd name="T17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53">
                  <a:moveTo>
                    <a:pt x="33" y="17"/>
                  </a:moveTo>
                  <a:cubicBezTo>
                    <a:pt x="40" y="17"/>
                    <a:pt x="46" y="23"/>
                    <a:pt x="46" y="30"/>
                  </a:cubicBezTo>
                  <a:cubicBezTo>
                    <a:pt x="46" y="34"/>
                    <a:pt x="44" y="38"/>
                    <a:pt x="41" y="41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9" y="47"/>
                    <a:pt x="63" y="39"/>
                    <a:pt x="63" y="30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33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1624013" y="2024063"/>
              <a:ext cx="26987" cy="587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1435100" y="2171700"/>
              <a:ext cx="382588" cy="3333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1704975" y="1992313"/>
              <a:ext cx="61913" cy="587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1735138" y="2022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1735138" y="2022475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1611313" y="2058988"/>
              <a:ext cx="195262" cy="301625"/>
            </a:xfrm>
            <a:custGeom>
              <a:avLst/>
              <a:gdLst>
                <a:gd name="T0" fmla="*/ 38 w 87"/>
                <a:gd name="T1" fmla="*/ 18 h 134"/>
                <a:gd name="T2" fmla="*/ 38 w 87"/>
                <a:gd name="T3" fmla="*/ 124 h 134"/>
                <a:gd name="T4" fmla="*/ 53 w 87"/>
                <a:gd name="T5" fmla="*/ 124 h 134"/>
                <a:gd name="T6" fmla="*/ 54 w 87"/>
                <a:gd name="T7" fmla="*/ 64 h 134"/>
                <a:gd name="T8" fmla="*/ 57 w 87"/>
                <a:gd name="T9" fmla="*/ 64 h 134"/>
                <a:gd name="T10" fmla="*/ 58 w 87"/>
                <a:gd name="T11" fmla="*/ 124 h 134"/>
                <a:gd name="T12" fmla="*/ 72 w 87"/>
                <a:gd name="T13" fmla="*/ 124 h 134"/>
                <a:gd name="T14" fmla="*/ 72 w 87"/>
                <a:gd name="T15" fmla="*/ 21 h 134"/>
                <a:gd name="T16" fmla="*/ 75 w 87"/>
                <a:gd name="T17" fmla="*/ 21 h 134"/>
                <a:gd name="T18" fmla="*/ 76 w 87"/>
                <a:gd name="T19" fmla="*/ 58 h 134"/>
                <a:gd name="T20" fmla="*/ 87 w 87"/>
                <a:gd name="T21" fmla="*/ 58 h 134"/>
                <a:gd name="T22" fmla="*/ 87 w 87"/>
                <a:gd name="T23" fmla="*/ 17 h 134"/>
                <a:gd name="T24" fmla="*/ 70 w 87"/>
                <a:gd name="T25" fmla="*/ 0 h 134"/>
                <a:gd name="T26" fmla="*/ 55 w 87"/>
                <a:gd name="T27" fmla="*/ 0 h 134"/>
                <a:gd name="T28" fmla="*/ 41 w 87"/>
                <a:gd name="T29" fmla="*/ 0 h 134"/>
                <a:gd name="T30" fmla="*/ 32 w 87"/>
                <a:gd name="T31" fmla="*/ 4 h 134"/>
                <a:gd name="T32" fmla="*/ 6 w 87"/>
                <a:gd name="T33" fmla="*/ 35 h 134"/>
                <a:gd name="T34" fmla="*/ 15 w 87"/>
                <a:gd name="T35" fmla="*/ 43 h 134"/>
                <a:gd name="T36" fmla="*/ 38 w 87"/>
                <a:gd name="T37" fmla="*/ 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34">
                  <a:moveTo>
                    <a:pt x="38" y="18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8" y="134"/>
                    <a:pt x="53" y="134"/>
                    <a:pt x="53" y="12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34"/>
                    <a:pt x="72" y="134"/>
                    <a:pt x="72" y="1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66"/>
                    <a:pt x="87" y="66"/>
                    <a:pt x="87" y="5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3"/>
                    <a:pt x="83" y="0"/>
                    <a:pt x="7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3" y="2"/>
                    <a:pt x="32" y="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41"/>
                    <a:pt x="10" y="49"/>
                    <a:pt x="15" y="43"/>
                  </a:cubicBez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1447800" y="1997075"/>
              <a:ext cx="193675" cy="166688"/>
            </a:xfrm>
            <a:custGeom>
              <a:avLst/>
              <a:gdLst>
                <a:gd name="T0" fmla="*/ 31 w 86"/>
                <a:gd name="T1" fmla="*/ 27 h 74"/>
                <a:gd name="T2" fmla="*/ 44 w 86"/>
                <a:gd name="T3" fmla="*/ 13 h 74"/>
                <a:gd name="T4" fmla="*/ 31 w 86"/>
                <a:gd name="T5" fmla="*/ 0 h 74"/>
                <a:gd name="T6" fmla="*/ 18 w 86"/>
                <a:gd name="T7" fmla="*/ 13 h 74"/>
                <a:gd name="T8" fmla="*/ 31 w 86"/>
                <a:gd name="T9" fmla="*/ 27 h 74"/>
                <a:gd name="T10" fmla="*/ 74 w 86"/>
                <a:gd name="T11" fmla="*/ 38 h 74"/>
                <a:gd name="T12" fmla="*/ 65 w 86"/>
                <a:gd name="T13" fmla="*/ 48 h 74"/>
                <a:gd name="T14" fmla="*/ 61 w 86"/>
                <a:gd name="T15" fmla="*/ 43 h 74"/>
                <a:gd name="T16" fmla="*/ 45 w 86"/>
                <a:gd name="T17" fmla="*/ 29 h 74"/>
                <a:gd name="T18" fmla="*/ 31 w 86"/>
                <a:gd name="T19" fmla="*/ 29 h 74"/>
                <a:gd name="T20" fmla="*/ 17 w 86"/>
                <a:gd name="T21" fmla="*/ 29 h 74"/>
                <a:gd name="T22" fmla="*/ 0 w 86"/>
                <a:gd name="T23" fmla="*/ 47 h 74"/>
                <a:gd name="T24" fmla="*/ 0 w 86"/>
                <a:gd name="T25" fmla="*/ 74 h 74"/>
                <a:gd name="T26" fmla="*/ 11 w 86"/>
                <a:gd name="T27" fmla="*/ 74 h 74"/>
                <a:gd name="T28" fmla="*/ 11 w 86"/>
                <a:gd name="T29" fmla="*/ 50 h 74"/>
                <a:gd name="T30" fmla="*/ 14 w 86"/>
                <a:gd name="T31" fmla="*/ 50 h 74"/>
                <a:gd name="T32" fmla="*/ 14 w 86"/>
                <a:gd name="T33" fmla="*/ 74 h 74"/>
                <a:gd name="T34" fmla="*/ 48 w 86"/>
                <a:gd name="T35" fmla="*/ 74 h 74"/>
                <a:gd name="T36" fmla="*/ 48 w 86"/>
                <a:gd name="T37" fmla="*/ 47 h 74"/>
                <a:gd name="T38" fmla="*/ 57 w 86"/>
                <a:gd name="T39" fmla="*/ 60 h 74"/>
                <a:gd name="T40" fmla="*/ 67 w 86"/>
                <a:gd name="T41" fmla="*/ 62 h 74"/>
                <a:gd name="T42" fmla="*/ 82 w 86"/>
                <a:gd name="T43" fmla="*/ 45 h 74"/>
                <a:gd name="T44" fmla="*/ 74 w 86"/>
                <a:gd name="T45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74">
                  <a:moveTo>
                    <a:pt x="31" y="27"/>
                  </a:moveTo>
                  <a:cubicBezTo>
                    <a:pt x="38" y="27"/>
                    <a:pt x="44" y="21"/>
                    <a:pt x="44" y="13"/>
                  </a:cubicBezTo>
                  <a:cubicBezTo>
                    <a:pt x="44" y="6"/>
                    <a:pt x="38" y="0"/>
                    <a:pt x="31" y="0"/>
                  </a:cubicBezTo>
                  <a:cubicBezTo>
                    <a:pt x="24" y="0"/>
                    <a:pt x="18" y="6"/>
                    <a:pt x="18" y="13"/>
                  </a:cubicBezTo>
                  <a:cubicBezTo>
                    <a:pt x="18" y="21"/>
                    <a:pt x="24" y="27"/>
                    <a:pt x="31" y="27"/>
                  </a:cubicBezTo>
                  <a:close/>
                  <a:moveTo>
                    <a:pt x="74" y="3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9"/>
                    <a:pt x="62" y="44"/>
                    <a:pt x="61" y="43"/>
                  </a:cubicBezTo>
                  <a:cubicBezTo>
                    <a:pt x="57" y="36"/>
                    <a:pt x="55" y="29"/>
                    <a:pt x="4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4" y="29"/>
                    <a:pt x="0" y="33"/>
                    <a:pt x="0" y="4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55" y="57"/>
                    <a:pt x="57" y="60"/>
                  </a:cubicBezTo>
                  <a:cubicBezTo>
                    <a:pt x="60" y="65"/>
                    <a:pt x="64" y="67"/>
                    <a:pt x="67" y="62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6" y="39"/>
                    <a:pt x="78" y="33"/>
                    <a:pt x="74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2100263" y="2305050"/>
              <a:ext cx="349250" cy="50800"/>
            </a:xfrm>
            <a:custGeom>
              <a:avLst/>
              <a:gdLst>
                <a:gd name="T0" fmla="*/ 89 w 155"/>
                <a:gd name="T1" fmla="*/ 19 h 23"/>
                <a:gd name="T2" fmla="*/ 107 w 155"/>
                <a:gd name="T3" fmla="*/ 20 h 23"/>
                <a:gd name="T4" fmla="*/ 128 w 155"/>
                <a:gd name="T5" fmla="*/ 19 h 23"/>
                <a:gd name="T6" fmla="*/ 145 w 155"/>
                <a:gd name="T7" fmla="*/ 20 h 23"/>
                <a:gd name="T8" fmla="*/ 155 w 155"/>
                <a:gd name="T9" fmla="*/ 22 h 23"/>
                <a:gd name="T10" fmla="*/ 155 w 155"/>
                <a:gd name="T11" fmla="*/ 6 h 23"/>
                <a:gd name="T12" fmla="*/ 146 w 155"/>
                <a:gd name="T13" fmla="*/ 4 h 23"/>
                <a:gd name="T14" fmla="*/ 125 w 155"/>
                <a:gd name="T15" fmla="*/ 5 h 23"/>
                <a:gd name="T16" fmla="*/ 106 w 155"/>
                <a:gd name="T17" fmla="*/ 4 h 23"/>
                <a:gd name="T18" fmla="*/ 87 w 155"/>
                <a:gd name="T19" fmla="*/ 5 h 23"/>
                <a:gd name="T20" fmla="*/ 69 w 155"/>
                <a:gd name="T21" fmla="*/ 5 h 23"/>
                <a:gd name="T22" fmla="*/ 49 w 155"/>
                <a:gd name="T23" fmla="*/ 4 h 23"/>
                <a:gd name="T24" fmla="*/ 31 w 155"/>
                <a:gd name="T25" fmla="*/ 5 h 23"/>
                <a:gd name="T26" fmla="*/ 10 w 155"/>
                <a:gd name="T27" fmla="*/ 4 h 23"/>
                <a:gd name="T28" fmla="*/ 0 w 155"/>
                <a:gd name="T29" fmla="*/ 6 h 23"/>
                <a:gd name="T30" fmla="*/ 0 w 155"/>
                <a:gd name="T31" fmla="*/ 22 h 23"/>
                <a:gd name="T32" fmla="*/ 10 w 155"/>
                <a:gd name="T33" fmla="*/ 20 h 23"/>
                <a:gd name="T34" fmla="*/ 28 w 155"/>
                <a:gd name="T35" fmla="*/ 19 h 23"/>
                <a:gd name="T36" fmla="*/ 49 w 155"/>
                <a:gd name="T37" fmla="*/ 20 h 23"/>
                <a:gd name="T38" fmla="*/ 67 w 155"/>
                <a:gd name="T39" fmla="*/ 19 h 23"/>
                <a:gd name="T40" fmla="*/ 89 w 155"/>
                <a:gd name="T4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23">
                  <a:moveTo>
                    <a:pt x="89" y="19"/>
                  </a:moveTo>
                  <a:cubicBezTo>
                    <a:pt x="97" y="16"/>
                    <a:pt x="101" y="16"/>
                    <a:pt x="107" y="20"/>
                  </a:cubicBezTo>
                  <a:cubicBezTo>
                    <a:pt x="114" y="23"/>
                    <a:pt x="120" y="23"/>
                    <a:pt x="128" y="19"/>
                  </a:cubicBezTo>
                  <a:cubicBezTo>
                    <a:pt x="136" y="15"/>
                    <a:pt x="142" y="18"/>
                    <a:pt x="145" y="20"/>
                  </a:cubicBezTo>
                  <a:cubicBezTo>
                    <a:pt x="148" y="21"/>
                    <a:pt x="151" y="22"/>
                    <a:pt x="155" y="22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49" y="6"/>
                    <a:pt x="146" y="4"/>
                    <a:pt x="146" y="4"/>
                  </a:cubicBezTo>
                  <a:cubicBezTo>
                    <a:pt x="139" y="0"/>
                    <a:pt x="133" y="1"/>
                    <a:pt x="125" y="5"/>
                  </a:cubicBezTo>
                  <a:cubicBezTo>
                    <a:pt x="120" y="8"/>
                    <a:pt x="112" y="7"/>
                    <a:pt x="106" y="4"/>
                  </a:cubicBezTo>
                  <a:cubicBezTo>
                    <a:pt x="99" y="0"/>
                    <a:pt x="95" y="1"/>
                    <a:pt x="87" y="5"/>
                  </a:cubicBezTo>
                  <a:cubicBezTo>
                    <a:pt x="81" y="8"/>
                    <a:pt x="75" y="8"/>
                    <a:pt x="69" y="5"/>
                  </a:cubicBezTo>
                  <a:cubicBezTo>
                    <a:pt x="61" y="1"/>
                    <a:pt x="57" y="0"/>
                    <a:pt x="49" y="4"/>
                  </a:cubicBezTo>
                  <a:cubicBezTo>
                    <a:pt x="44" y="7"/>
                    <a:pt x="36" y="8"/>
                    <a:pt x="31" y="5"/>
                  </a:cubicBezTo>
                  <a:cubicBezTo>
                    <a:pt x="23" y="1"/>
                    <a:pt x="17" y="0"/>
                    <a:pt x="10" y="4"/>
                  </a:cubicBezTo>
                  <a:cubicBezTo>
                    <a:pt x="10" y="4"/>
                    <a:pt x="7" y="6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8" y="21"/>
                    <a:pt x="10" y="20"/>
                  </a:cubicBezTo>
                  <a:cubicBezTo>
                    <a:pt x="14" y="18"/>
                    <a:pt x="20" y="15"/>
                    <a:pt x="28" y="19"/>
                  </a:cubicBezTo>
                  <a:cubicBezTo>
                    <a:pt x="36" y="23"/>
                    <a:pt x="42" y="23"/>
                    <a:pt x="49" y="20"/>
                  </a:cubicBezTo>
                  <a:cubicBezTo>
                    <a:pt x="55" y="16"/>
                    <a:pt x="59" y="16"/>
                    <a:pt x="67" y="19"/>
                  </a:cubicBezTo>
                  <a:cubicBezTo>
                    <a:pt x="75" y="23"/>
                    <a:pt x="82" y="23"/>
                    <a:pt x="8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2100263" y="1992313"/>
              <a:ext cx="350837" cy="312737"/>
            </a:xfrm>
            <a:custGeom>
              <a:avLst/>
              <a:gdLst>
                <a:gd name="T0" fmla="*/ 120 w 156"/>
                <a:gd name="T1" fmla="*/ 121 h 138"/>
                <a:gd name="T2" fmla="*/ 131 w 156"/>
                <a:gd name="T3" fmla="*/ 60 h 138"/>
                <a:gd name="T4" fmla="*/ 120 w 156"/>
                <a:gd name="T5" fmla="*/ 48 h 138"/>
                <a:gd name="T6" fmla="*/ 119 w 156"/>
                <a:gd name="T7" fmla="*/ 27 h 138"/>
                <a:gd name="T8" fmla="*/ 107 w 156"/>
                <a:gd name="T9" fmla="*/ 26 h 138"/>
                <a:gd name="T10" fmla="*/ 106 w 156"/>
                <a:gd name="T11" fmla="*/ 15 h 138"/>
                <a:gd name="T12" fmla="*/ 89 w 156"/>
                <a:gd name="T13" fmla="*/ 14 h 138"/>
                <a:gd name="T14" fmla="*/ 88 w 156"/>
                <a:gd name="T15" fmla="*/ 0 h 138"/>
                <a:gd name="T16" fmla="*/ 67 w 156"/>
                <a:gd name="T17" fmla="*/ 1 h 138"/>
                <a:gd name="T18" fmla="*/ 66 w 156"/>
                <a:gd name="T19" fmla="*/ 15 h 138"/>
                <a:gd name="T20" fmla="*/ 49 w 156"/>
                <a:gd name="T21" fmla="*/ 16 h 138"/>
                <a:gd name="T22" fmla="*/ 48 w 156"/>
                <a:gd name="T23" fmla="*/ 27 h 138"/>
                <a:gd name="T24" fmla="*/ 36 w 156"/>
                <a:gd name="T25" fmla="*/ 28 h 138"/>
                <a:gd name="T26" fmla="*/ 29 w 156"/>
                <a:gd name="T27" fmla="*/ 51 h 138"/>
                <a:gd name="T28" fmla="*/ 36 w 156"/>
                <a:gd name="T29" fmla="*/ 86 h 138"/>
                <a:gd name="T30" fmla="*/ 10 w 156"/>
                <a:gd name="T31" fmla="*/ 120 h 138"/>
                <a:gd name="T32" fmla="*/ 0 w 156"/>
                <a:gd name="T33" fmla="*/ 122 h 138"/>
                <a:gd name="T34" fmla="*/ 10 w 156"/>
                <a:gd name="T35" fmla="*/ 134 h 138"/>
                <a:gd name="T36" fmla="*/ 49 w 156"/>
                <a:gd name="T37" fmla="*/ 135 h 138"/>
                <a:gd name="T38" fmla="*/ 89 w 156"/>
                <a:gd name="T39" fmla="*/ 134 h 138"/>
                <a:gd name="T40" fmla="*/ 128 w 156"/>
                <a:gd name="T41" fmla="*/ 134 h 138"/>
                <a:gd name="T42" fmla="*/ 156 w 156"/>
                <a:gd name="T43" fmla="*/ 137 h 138"/>
                <a:gd name="T44" fmla="*/ 146 w 156"/>
                <a:gd name="T45" fmla="*/ 120 h 138"/>
                <a:gd name="T46" fmla="*/ 110 w 156"/>
                <a:gd name="T47" fmla="*/ 44 h 138"/>
                <a:gd name="T48" fmla="*/ 77 w 156"/>
                <a:gd name="T49" fmla="*/ 31 h 138"/>
                <a:gd name="T50" fmla="*/ 45 w 156"/>
                <a:gd name="T51" fmla="*/ 43 h 138"/>
                <a:gd name="T52" fmla="*/ 46 w 156"/>
                <a:gd name="T53" fmla="*/ 35 h 138"/>
                <a:gd name="T54" fmla="*/ 58 w 156"/>
                <a:gd name="T55" fmla="*/ 34 h 138"/>
                <a:gd name="T56" fmla="*/ 59 w 156"/>
                <a:gd name="T57" fmla="*/ 24 h 138"/>
                <a:gd name="T58" fmla="*/ 98 w 156"/>
                <a:gd name="T59" fmla="*/ 25 h 138"/>
                <a:gd name="T60" fmla="*/ 99 w 156"/>
                <a:gd name="T61" fmla="*/ 35 h 138"/>
                <a:gd name="T62" fmla="*/ 111 w 156"/>
                <a:gd name="T63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38">
                  <a:moveTo>
                    <a:pt x="146" y="120"/>
                  </a:moveTo>
                  <a:cubicBezTo>
                    <a:pt x="133" y="112"/>
                    <a:pt x="127" y="121"/>
                    <a:pt x="120" y="121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33" y="56"/>
                    <a:pt x="131" y="53"/>
                    <a:pt x="127" y="51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19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7" y="26"/>
                    <a:pt x="107" y="2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6"/>
                    <a:pt x="107" y="15"/>
                    <a:pt x="106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89" y="15"/>
                    <a:pt x="89" y="14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6" y="15"/>
                    <a:pt x="6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6"/>
                    <a:pt x="49" y="1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7"/>
                    <a:pt x="48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7"/>
                    <a:pt x="36" y="27"/>
                    <a:pt x="36" y="2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3"/>
                    <a:pt x="23" y="56"/>
                    <a:pt x="25" y="60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29" y="121"/>
                    <a:pt x="23" y="112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6" y="122"/>
                    <a:pt x="0" y="12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7"/>
                    <a:pt x="7" y="136"/>
                    <a:pt x="10" y="134"/>
                  </a:cubicBezTo>
                  <a:cubicBezTo>
                    <a:pt x="14" y="132"/>
                    <a:pt x="20" y="130"/>
                    <a:pt x="28" y="134"/>
                  </a:cubicBezTo>
                  <a:cubicBezTo>
                    <a:pt x="36" y="138"/>
                    <a:pt x="42" y="138"/>
                    <a:pt x="49" y="135"/>
                  </a:cubicBezTo>
                  <a:cubicBezTo>
                    <a:pt x="55" y="131"/>
                    <a:pt x="61" y="131"/>
                    <a:pt x="67" y="134"/>
                  </a:cubicBezTo>
                  <a:cubicBezTo>
                    <a:pt x="75" y="138"/>
                    <a:pt x="81" y="138"/>
                    <a:pt x="89" y="134"/>
                  </a:cubicBezTo>
                  <a:cubicBezTo>
                    <a:pt x="95" y="131"/>
                    <a:pt x="101" y="131"/>
                    <a:pt x="107" y="135"/>
                  </a:cubicBezTo>
                  <a:cubicBezTo>
                    <a:pt x="114" y="138"/>
                    <a:pt x="120" y="138"/>
                    <a:pt x="128" y="134"/>
                  </a:cubicBezTo>
                  <a:cubicBezTo>
                    <a:pt x="136" y="130"/>
                    <a:pt x="142" y="132"/>
                    <a:pt x="146" y="134"/>
                  </a:cubicBezTo>
                  <a:cubicBezTo>
                    <a:pt x="149" y="136"/>
                    <a:pt x="151" y="137"/>
                    <a:pt x="156" y="13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0" y="122"/>
                    <a:pt x="146" y="120"/>
                    <a:pt x="146" y="120"/>
                  </a:cubicBezTo>
                  <a:close/>
                  <a:moveTo>
                    <a:pt x="111" y="43"/>
                  </a:moveTo>
                  <a:cubicBezTo>
                    <a:pt x="111" y="44"/>
                    <a:pt x="110" y="44"/>
                    <a:pt x="110" y="4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8" y="31"/>
                    <a:pt x="78" y="31"/>
                    <a:pt x="77" y="3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44"/>
                    <a:pt x="45" y="44"/>
                    <a:pt x="45" y="43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6" y="35"/>
                    <a:pt x="46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8" y="35"/>
                    <a:pt x="58" y="3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4"/>
                    <a:pt x="59" y="24"/>
                    <a:pt x="59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8" y="24"/>
                    <a:pt x="98" y="2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5"/>
                    <a:pt x="98" y="35"/>
                    <a:pt x="99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1" y="36"/>
                    <a:pt x="111" y="36"/>
                  </a:cubicBezTo>
                  <a:cubicBezTo>
                    <a:pt x="111" y="43"/>
                    <a:pt x="111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2919413" y="2017713"/>
              <a:ext cx="104775" cy="28575"/>
            </a:xfrm>
            <a:custGeom>
              <a:avLst/>
              <a:gdLst>
                <a:gd name="T0" fmla="*/ 0 w 66"/>
                <a:gd name="T1" fmla="*/ 0 h 18"/>
                <a:gd name="T2" fmla="*/ 66 w 66"/>
                <a:gd name="T3" fmla="*/ 0 h 18"/>
                <a:gd name="T4" fmla="*/ 66 w 66"/>
                <a:gd name="T5" fmla="*/ 18 h 18"/>
                <a:gd name="T6" fmla="*/ 12 w 66"/>
                <a:gd name="T7" fmla="*/ 18 h 18"/>
                <a:gd name="T8" fmla="*/ 0 w 6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8">
                  <a:moveTo>
                    <a:pt x="0" y="0"/>
                  </a:moveTo>
                  <a:lnTo>
                    <a:pt x="66" y="0"/>
                  </a:lnTo>
                  <a:lnTo>
                    <a:pt x="66" y="18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2922588" y="2055813"/>
              <a:ext cx="101600" cy="61912"/>
            </a:xfrm>
            <a:custGeom>
              <a:avLst/>
              <a:gdLst>
                <a:gd name="T0" fmla="*/ 45 w 45"/>
                <a:gd name="T1" fmla="*/ 0 h 27"/>
                <a:gd name="T2" fmla="*/ 8 w 45"/>
                <a:gd name="T3" fmla="*/ 0 h 27"/>
                <a:gd name="T4" fmla="*/ 0 w 45"/>
                <a:gd name="T5" fmla="*/ 9 h 27"/>
                <a:gd name="T6" fmla="*/ 9 w 45"/>
                <a:gd name="T7" fmla="*/ 9 h 27"/>
                <a:gd name="T8" fmla="*/ 27 w 45"/>
                <a:gd name="T9" fmla="*/ 27 h 27"/>
                <a:gd name="T10" fmla="*/ 45 w 45"/>
                <a:gd name="T11" fmla="*/ 9 h 27"/>
                <a:gd name="T12" fmla="*/ 45 w 45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7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0"/>
                    <a:pt x="17" y="27"/>
                    <a:pt x="27" y="27"/>
                  </a:cubicBezTo>
                  <a:cubicBezTo>
                    <a:pt x="36" y="27"/>
                    <a:pt x="45" y="20"/>
                    <a:pt x="45" y="9"/>
                  </a:cubicBez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2801938" y="2130425"/>
              <a:ext cx="220662" cy="160338"/>
            </a:xfrm>
            <a:custGeom>
              <a:avLst/>
              <a:gdLst>
                <a:gd name="T0" fmla="*/ 55 w 98"/>
                <a:gd name="T1" fmla="*/ 57 h 71"/>
                <a:gd name="T2" fmla="*/ 98 w 98"/>
                <a:gd name="T3" fmla="*/ 0 h 71"/>
                <a:gd name="T4" fmla="*/ 54 w 98"/>
                <a:gd name="T5" fmla="*/ 0 h 71"/>
                <a:gd name="T6" fmla="*/ 43 w 98"/>
                <a:gd name="T7" fmla="*/ 5 h 71"/>
                <a:gd name="T8" fmla="*/ 7 w 98"/>
                <a:gd name="T9" fmla="*/ 52 h 71"/>
                <a:gd name="T10" fmla="*/ 21 w 98"/>
                <a:gd name="T11" fmla="*/ 62 h 71"/>
                <a:gd name="T12" fmla="*/ 55 w 98"/>
                <a:gd name="T13" fmla="*/ 21 h 71"/>
                <a:gd name="T14" fmla="*/ 55 w 98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71">
                  <a:moveTo>
                    <a:pt x="55" y="57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9" y="0"/>
                    <a:pt x="45" y="2"/>
                    <a:pt x="43" y="5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61"/>
                    <a:pt x="14" y="71"/>
                    <a:pt x="21" y="6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57"/>
                    <a:pt x="55" y="57"/>
                    <a:pt x="5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2925763" y="2130425"/>
              <a:ext cx="149225" cy="198438"/>
            </a:xfrm>
            <a:custGeom>
              <a:avLst/>
              <a:gdLst>
                <a:gd name="T0" fmla="*/ 54 w 66"/>
                <a:gd name="T1" fmla="*/ 0 h 88"/>
                <a:gd name="T2" fmla="*/ 66 w 66"/>
                <a:gd name="T3" fmla="*/ 13 h 88"/>
                <a:gd name="T4" fmla="*/ 66 w 66"/>
                <a:gd name="T5" fmla="*/ 88 h 88"/>
                <a:gd name="T6" fmla="*/ 0 w 66"/>
                <a:gd name="T7" fmla="*/ 88 h 88"/>
                <a:gd name="T8" fmla="*/ 0 w 66"/>
                <a:gd name="T9" fmla="*/ 68 h 88"/>
                <a:gd name="T10" fmla="*/ 59 w 66"/>
                <a:gd name="T11" fmla="*/ 68 h 88"/>
                <a:gd name="T12" fmla="*/ 59 w 66"/>
                <a:gd name="T13" fmla="*/ 58 h 88"/>
                <a:gd name="T14" fmla="*/ 10 w 66"/>
                <a:gd name="T15" fmla="*/ 58 h 88"/>
                <a:gd name="T16" fmla="*/ 54 w 66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8">
                  <a:moveTo>
                    <a:pt x="54" y="0"/>
                  </a:moveTo>
                  <a:cubicBezTo>
                    <a:pt x="60" y="0"/>
                    <a:pt x="66" y="6"/>
                    <a:pt x="66" y="13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10" y="58"/>
                    <a:pt x="10" y="58"/>
                    <a:pt x="10" y="58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2754313" y="2284413"/>
              <a:ext cx="150812" cy="44450"/>
            </a:xfrm>
            <a:custGeom>
              <a:avLst/>
              <a:gdLst>
                <a:gd name="T0" fmla="*/ 59 w 67"/>
                <a:gd name="T1" fmla="*/ 20 h 20"/>
                <a:gd name="T2" fmla="*/ 67 w 67"/>
                <a:gd name="T3" fmla="*/ 12 h 20"/>
                <a:gd name="T4" fmla="*/ 67 w 67"/>
                <a:gd name="T5" fmla="*/ 0 h 20"/>
                <a:gd name="T6" fmla="*/ 0 w 67"/>
                <a:gd name="T7" fmla="*/ 0 h 20"/>
                <a:gd name="T8" fmla="*/ 0 w 67"/>
                <a:gd name="T9" fmla="*/ 12 h 20"/>
                <a:gd name="T10" fmla="*/ 8 w 67"/>
                <a:gd name="T11" fmla="*/ 20 h 20"/>
                <a:gd name="T12" fmla="*/ 59 w 6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0">
                  <a:moveTo>
                    <a:pt x="59" y="20"/>
                  </a:moveTo>
                  <a:cubicBezTo>
                    <a:pt x="64" y="20"/>
                    <a:pt x="67" y="16"/>
                    <a:pt x="67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lnTo>
                    <a:pt x="59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722563" y="2130425"/>
              <a:ext cx="31750" cy="153988"/>
            </a:xfrm>
            <a:custGeom>
              <a:avLst/>
              <a:gdLst>
                <a:gd name="T0" fmla="*/ 0 w 14"/>
                <a:gd name="T1" fmla="*/ 60 h 68"/>
                <a:gd name="T2" fmla="*/ 9 w 14"/>
                <a:gd name="T3" fmla="*/ 68 h 68"/>
                <a:gd name="T4" fmla="*/ 14 w 14"/>
                <a:gd name="T5" fmla="*/ 68 h 68"/>
                <a:gd name="T6" fmla="*/ 14 w 14"/>
                <a:gd name="T7" fmla="*/ 0 h 68"/>
                <a:gd name="T8" fmla="*/ 9 w 14"/>
                <a:gd name="T9" fmla="*/ 0 h 68"/>
                <a:gd name="T10" fmla="*/ 0 w 14"/>
                <a:gd name="T11" fmla="*/ 8 h 68"/>
                <a:gd name="T12" fmla="*/ 0 w 14"/>
                <a:gd name="T13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8">
                  <a:moveTo>
                    <a:pt x="0" y="60"/>
                  </a:moveTo>
                  <a:cubicBezTo>
                    <a:pt x="0" y="65"/>
                    <a:pt x="4" y="68"/>
                    <a:pt x="9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3446463" y="2124075"/>
              <a:ext cx="246062" cy="204788"/>
            </a:xfrm>
            <a:custGeom>
              <a:avLst/>
              <a:gdLst>
                <a:gd name="T0" fmla="*/ 45 w 109"/>
                <a:gd name="T1" fmla="*/ 40 h 91"/>
                <a:gd name="T2" fmla="*/ 53 w 109"/>
                <a:gd name="T3" fmla="*/ 33 h 91"/>
                <a:gd name="T4" fmla="*/ 45 w 109"/>
                <a:gd name="T5" fmla="*/ 25 h 91"/>
                <a:gd name="T6" fmla="*/ 38 w 109"/>
                <a:gd name="T7" fmla="*/ 33 h 91"/>
                <a:gd name="T8" fmla="*/ 45 w 109"/>
                <a:gd name="T9" fmla="*/ 40 h 91"/>
                <a:gd name="T10" fmla="*/ 109 w 109"/>
                <a:gd name="T11" fmla="*/ 90 h 91"/>
                <a:gd name="T12" fmla="*/ 1 w 109"/>
                <a:gd name="T13" fmla="*/ 56 h 91"/>
                <a:gd name="T14" fmla="*/ 0 w 109"/>
                <a:gd name="T15" fmla="*/ 55 h 91"/>
                <a:gd name="T16" fmla="*/ 1 w 109"/>
                <a:gd name="T17" fmla="*/ 54 h 91"/>
                <a:gd name="T18" fmla="*/ 33 w 109"/>
                <a:gd name="T19" fmla="*/ 49 h 91"/>
                <a:gd name="T20" fmla="*/ 5 w 109"/>
                <a:gd name="T21" fmla="*/ 35 h 91"/>
                <a:gd name="T22" fmla="*/ 4 w 109"/>
                <a:gd name="T23" fmla="*/ 33 h 91"/>
                <a:gd name="T24" fmla="*/ 5 w 109"/>
                <a:gd name="T25" fmla="*/ 32 h 91"/>
                <a:gd name="T26" fmla="*/ 109 w 109"/>
                <a:gd name="T27" fmla="*/ 0 h 91"/>
                <a:gd name="T28" fmla="*/ 109 w 109"/>
                <a:gd name="T2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91">
                  <a:moveTo>
                    <a:pt x="45" y="40"/>
                  </a:moveTo>
                  <a:cubicBezTo>
                    <a:pt x="50" y="40"/>
                    <a:pt x="53" y="37"/>
                    <a:pt x="53" y="33"/>
                  </a:cubicBezTo>
                  <a:cubicBezTo>
                    <a:pt x="53" y="29"/>
                    <a:pt x="50" y="25"/>
                    <a:pt x="45" y="25"/>
                  </a:cubicBezTo>
                  <a:cubicBezTo>
                    <a:pt x="41" y="25"/>
                    <a:pt x="38" y="29"/>
                    <a:pt x="38" y="33"/>
                  </a:cubicBezTo>
                  <a:cubicBezTo>
                    <a:pt x="38" y="37"/>
                    <a:pt x="41" y="40"/>
                    <a:pt x="45" y="40"/>
                  </a:cubicBezTo>
                  <a:moveTo>
                    <a:pt x="109" y="90"/>
                  </a:moveTo>
                  <a:cubicBezTo>
                    <a:pt x="71" y="91"/>
                    <a:pt x="31" y="83"/>
                    <a:pt x="1" y="56"/>
                  </a:cubicBezTo>
                  <a:cubicBezTo>
                    <a:pt x="1" y="56"/>
                    <a:pt x="0" y="56"/>
                    <a:pt x="0" y="55"/>
                  </a:cubicBezTo>
                  <a:cubicBezTo>
                    <a:pt x="0" y="55"/>
                    <a:pt x="1" y="54"/>
                    <a:pt x="1" y="54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4" y="34"/>
                    <a:pt x="4" y="33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38" y="0"/>
                    <a:pt x="109" y="0"/>
                  </a:cubicBezTo>
                  <a:cubicBezTo>
                    <a:pt x="109" y="90"/>
                    <a:pt x="109" y="90"/>
                    <a:pt x="109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3332163" y="1984375"/>
              <a:ext cx="84137" cy="284163"/>
            </a:xfrm>
            <a:custGeom>
              <a:avLst/>
              <a:gdLst>
                <a:gd name="T0" fmla="*/ 38 w 38"/>
                <a:gd name="T1" fmla="*/ 106 h 126"/>
                <a:gd name="T2" fmla="*/ 25 w 38"/>
                <a:gd name="T3" fmla="*/ 89 h 126"/>
                <a:gd name="T4" fmla="*/ 21 w 38"/>
                <a:gd name="T5" fmla="*/ 112 h 126"/>
                <a:gd name="T6" fmla="*/ 26 w 38"/>
                <a:gd name="T7" fmla="*/ 108 h 126"/>
                <a:gd name="T8" fmla="*/ 27 w 38"/>
                <a:gd name="T9" fmla="*/ 111 h 126"/>
                <a:gd name="T10" fmla="*/ 24 w 38"/>
                <a:gd name="T11" fmla="*/ 117 h 126"/>
                <a:gd name="T12" fmla="*/ 19 w 38"/>
                <a:gd name="T13" fmla="*/ 120 h 126"/>
                <a:gd name="T14" fmla="*/ 13 w 38"/>
                <a:gd name="T15" fmla="*/ 117 h 126"/>
                <a:gd name="T16" fmla="*/ 10 w 38"/>
                <a:gd name="T17" fmla="*/ 111 h 126"/>
                <a:gd name="T18" fmla="*/ 10 w 38"/>
                <a:gd name="T19" fmla="*/ 87 h 126"/>
                <a:gd name="T20" fmla="*/ 10 w 38"/>
                <a:gd name="T21" fmla="*/ 59 h 126"/>
                <a:gd name="T22" fmla="*/ 11 w 38"/>
                <a:gd name="T23" fmla="*/ 59 h 126"/>
                <a:gd name="T24" fmla="*/ 11 w 38"/>
                <a:gd name="T25" fmla="*/ 58 h 126"/>
                <a:gd name="T26" fmla="*/ 15 w 38"/>
                <a:gd name="T27" fmla="*/ 51 h 126"/>
                <a:gd name="T28" fmla="*/ 11 w 38"/>
                <a:gd name="T29" fmla="*/ 44 h 126"/>
                <a:gd name="T30" fmla="*/ 11 w 38"/>
                <a:gd name="T31" fmla="*/ 0 h 126"/>
                <a:gd name="T32" fmla="*/ 4 w 38"/>
                <a:gd name="T33" fmla="*/ 0 h 126"/>
                <a:gd name="T34" fmla="*/ 4 w 38"/>
                <a:gd name="T35" fmla="*/ 44 h 126"/>
                <a:gd name="T36" fmla="*/ 0 w 38"/>
                <a:gd name="T37" fmla="*/ 51 h 126"/>
                <a:gd name="T38" fmla="*/ 4 w 38"/>
                <a:gd name="T39" fmla="*/ 58 h 126"/>
                <a:gd name="T40" fmla="*/ 4 w 38"/>
                <a:gd name="T41" fmla="*/ 59 h 126"/>
                <a:gd name="T42" fmla="*/ 4 w 38"/>
                <a:gd name="T43" fmla="*/ 59 h 126"/>
                <a:gd name="T44" fmla="*/ 4 w 38"/>
                <a:gd name="T45" fmla="*/ 88 h 126"/>
                <a:gd name="T46" fmla="*/ 4 w 38"/>
                <a:gd name="T47" fmla="*/ 111 h 126"/>
                <a:gd name="T48" fmla="*/ 4 w 38"/>
                <a:gd name="T49" fmla="*/ 111 h 126"/>
                <a:gd name="T50" fmla="*/ 19 w 38"/>
                <a:gd name="T51" fmla="*/ 126 h 126"/>
                <a:gd name="T52" fmla="*/ 33 w 38"/>
                <a:gd name="T53" fmla="*/ 111 h 126"/>
                <a:gd name="T54" fmla="*/ 33 w 38"/>
                <a:gd name="T55" fmla="*/ 107 h 126"/>
                <a:gd name="T56" fmla="*/ 38 w 38"/>
                <a:gd name="T57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126">
                  <a:moveTo>
                    <a:pt x="38" y="106"/>
                  </a:moveTo>
                  <a:cubicBezTo>
                    <a:pt x="25" y="89"/>
                    <a:pt x="25" y="89"/>
                    <a:pt x="25" y="8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5" y="109"/>
                    <a:pt x="26" y="108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3"/>
                    <a:pt x="26" y="116"/>
                    <a:pt x="24" y="117"/>
                  </a:cubicBezTo>
                  <a:cubicBezTo>
                    <a:pt x="23" y="119"/>
                    <a:pt x="21" y="119"/>
                    <a:pt x="19" y="120"/>
                  </a:cubicBezTo>
                  <a:cubicBezTo>
                    <a:pt x="16" y="120"/>
                    <a:pt x="14" y="119"/>
                    <a:pt x="13" y="117"/>
                  </a:cubicBezTo>
                  <a:cubicBezTo>
                    <a:pt x="11" y="116"/>
                    <a:pt x="10" y="113"/>
                    <a:pt x="10" y="111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10" y="87"/>
                    <a:pt x="10" y="65"/>
                    <a:pt x="10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3" y="57"/>
                    <a:pt x="15" y="54"/>
                    <a:pt x="15" y="51"/>
                  </a:cubicBezTo>
                  <a:cubicBezTo>
                    <a:pt x="15" y="48"/>
                    <a:pt x="13" y="46"/>
                    <a:pt x="11" y="4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5"/>
                    <a:pt x="2" y="57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5"/>
                    <a:pt x="4" y="88"/>
                    <a:pt x="4" y="88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9"/>
                    <a:pt x="11" y="126"/>
                    <a:pt x="19" y="126"/>
                  </a:cubicBezTo>
                  <a:cubicBezTo>
                    <a:pt x="27" y="126"/>
                    <a:pt x="33" y="119"/>
                    <a:pt x="33" y="111"/>
                  </a:cubicBezTo>
                  <a:cubicBezTo>
                    <a:pt x="33" y="111"/>
                    <a:pt x="33" y="109"/>
                    <a:pt x="33" y="107"/>
                  </a:cubicBezTo>
                  <a:lnTo>
                    <a:pt x="38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4019550" y="2130425"/>
              <a:ext cx="123825" cy="144463"/>
            </a:xfrm>
            <a:custGeom>
              <a:avLst/>
              <a:gdLst>
                <a:gd name="T0" fmla="*/ 19 w 55"/>
                <a:gd name="T1" fmla="*/ 0 h 64"/>
                <a:gd name="T2" fmla="*/ 12 w 55"/>
                <a:gd name="T3" fmla="*/ 2 h 64"/>
                <a:gd name="T4" fmla="*/ 12 w 55"/>
                <a:gd name="T5" fmla="*/ 16 h 64"/>
                <a:gd name="T6" fmla="*/ 19 w 55"/>
                <a:gd name="T7" fmla="*/ 14 h 64"/>
                <a:gd name="T8" fmla="*/ 19 w 55"/>
                <a:gd name="T9" fmla="*/ 54 h 64"/>
                <a:gd name="T10" fmla="*/ 34 w 55"/>
                <a:gd name="T11" fmla="*/ 54 h 64"/>
                <a:gd name="T12" fmla="*/ 34 w 55"/>
                <a:gd name="T13" fmla="*/ 36 h 64"/>
                <a:gd name="T14" fmla="*/ 55 w 55"/>
                <a:gd name="T15" fmla="*/ 36 h 64"/>
                <a:gd name="T16" fmla="*/ 20 w 55"/>
                <a:gd name="T17" fmla="*/ 0 h 64"/>
                <a:gd name="T18" fmla="*/ 19 w 55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4">
                  <a:moveTo>
                    <a:pt x="19" y="0"/>
                  </a:moveTo>
                  <a:cubicBezTo>
                    <a:pt x="17" y="0"/>
                    <a:pt x="13" y="1"/>
                    <a:pt x="12" y="2"/>
                  </a:cubicBezTo>
                  <a:cubicBezTo>
                    <a:pt x="0" y="6"/>
                    <a:pt x="5" y="19"/>
                    <a:pt x="12" y="16"/>
                  </a:cubicBezTo>
                  <a:cubicBezTo>
                    <a:pt x="14" y="16"/>
                    <a:pt x="19" y="14"/>
                    <a:pt x="19" y="1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64"/>
                    <a:pt x="34" y="64"/>
                    <a:pt x="34" y="54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4165600" y="2233613"/>
              <a:ext cx="31750" cy="41275"/>
            </a:xfrm>
            <a:custGeom>
              <a:avLst/>
              <a:gdLst>
                <a:gd name="T0" fmla="*/ 14 w 14"/>
                <a:gd name="T1" fmla="*/ 13 h 18"/>
                <a:gd name="T2" fmla="*/ 0 w 14"/>
                <a:gd name="T3" fmla="*/ 0 h 18"/>
                <a:gd name="T4" fmla="*/ 0 w 14"/>
                <a:gd name="T5" fmla="*/ 8 h 18"/>
                <a:gd name="T6" fmla="*/ 14 w 14"/>
                <a:gd name="T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4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6"/>
                    <a:pt x="10" y="18"/>
                    <a:pt x="14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4137025" y="2076450"/>
              <a:ext cx="123825" cy="117475"/>
            </a:xfrm>
            <a:custGeom>
              <a:avLst/>
              <a:gdLst>
                <a:gd name="T0" fmla="*/ 29 w 55"/>
                <a:gd name="T1" fmla="*/ 40 h 52"/>
                <a:gd name="T2" fmla="*/ 49 w 55"/>
                <a:gd name="T3" fmla="*/ 38 h 52"/>
                <a:gd name="T4" fmla="*/ 51 w 55"/>
                <a:gd name="T5" fmla="*/ 29 h 52"/>
                <a:gd name="T6" fmla="*/ 35 w 55"/>
                <a:gd name="T7" fmla="*/ 12 h 52"/>
                <a:gd name="T8" fmla="*/ 35 w 55"/>
                <a:gd name="T9" fmla="*/ 0 h 52"/>
                <a:gd name="T10" fmla="*/ 11 w 55"/>
                <a:gd name="T11" fmla="*/ 24 h 52"/>
                <a:gd name="T12" fmla="*/ 0 w 55"/>
                <a:gd name="T13" fmla="*/ 24 h 52"/>
                <a:gd name="T14" fmla="*/ 29 w 55"/>
                <a:gd name="T15" fmla="*/ 52 h 52"/>
                <a:gd name="T16" fmla="*/ 29 w 55"/>
                <a:gd name="T1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2">
                  <a:moveTo>
                    <a:pt x="29" y="40"/>
                  </a:moveTo>
                  <a:cubicBezTo>
                    <a:pt x="49" y="38"/>
                    <a:pt x="49" y="38"/>
                    <a:pt x="49" y="38"/>
                  </a:cubicBezTo>
                  <a:cubicBezTo>
                    <a:pt x="53" y="38"/>
                    <a:pt x="55" y="33"/>
                    <a:pt x="51" y="29"/>
                  </a:cubicBezTo>
                  <a:cubicBezTo>
                    <a:pt x="51" y="29"/>
                    <a:pt x="35" y="12"/>
                    <a:pt x="35" y="12"/>
                  </a:cubicBezTo>
                  <a:cubicBezTo>
                    <a:pt x="35" y="12"/>
                    <a:pt x="41" y="0"/>
                    <a:pt x="35" y="0"/>
                  </a:cubicBezTo>
                  <a:cubicBezTo>
                    <a:pt x="26" y="9"/>
                    <a:pt x="11" y="24"/>
                    <a:pt x="11" y="24"/>
                  </a:cubicBezTo>
                  <a:cubicBezTo>
                    <a:pt x="11" y="24"/>
                    <a:pt x="7" y="24"/>
                    <a:pt x="0" y="24"/>
                  </a:cubicBezTo>
                  <a:cubicBezTo>
                    <a:pt x="29" y="52"/>
                    <a:pt x="29" y="52"/>
                    <a:pt x="29" y="52"/>
                  </a:cubicBezTo>
                  <a:lnTo>
                    <a:pt x="2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3962400" y="1992313"/>
              <a:ext cx="361950" cy="361950"/>
            </a:xfrm>
            <a:custGeom>
              <a:avLst/>
              <a:gdLst>
                <a:gd name="T0" fmla="*/ 137 w 160"/>
                <a:gd name="T1" fmla="*/ 23 h 160"/>
                <a:gd name="T2" fmla="*/ 80 w 160"/>
                <a:gd name="T3" fmla="*/ 0 h 160"/>
                <a:gd name="T4" fmla="*/ 23 w 160"/>
                <a:gd name="T5" fmla="*/ 23 h 160"/>
                <a:gd name="T6" fmla="*/ 0 w 160"/>
                <a:gd name="T7" fmla="*/ 80 h 160"/>
                <a:gd name="T8" fmla="*/ 23 w 160"/>
                <a:gd name="T9" fmla="*/ 137 h 160"/>
                <a:gd name="T10" fmla="*/ 80 w 160"/>
                <a:gd name="T11" fmla="*/ 160 h 160"/>
                <a:gd name="T12" fmla="*/ 80 w 160"/>
                <a:gd name="T13" fmla="*/ 160 h 160"/>
                <a:gd name="T14" fmla="*/ 137 w 160"/>
                <a:gd name="T15" fmla="*/ 137 h 160"/>
                <a:gd name="T16" fmla="*/ 160 w 160"/>
                <a:gd name="T17" fmla="*/ 80 h 160"/>
                <a:gd name="T18" fmla="*/ 137 w 160"/>
                <a:gd name="T19" fmla="*/ 23 h 160"/>
                <a:gd name="T20" fmla="*/ 80 w 160"/>
                <a:gd name="T21" fmla="*/ 142 h 160"/>
                <a:gd name="T22" fmla="*/ 36 w 160"/>
                <a:gd name="T23" fmla="*/ 124 h 160"/>
                <a:gd name="T24" fmla="*/ 18 w 160"/>
                <a:gd name="T25" fmla="*/ 80 h 160"/>
                <a:gd name="T26" fmla="*/ 30 w 160"/>
                <a:gd name="T27" fmla="*/ 43 h 160"/>
                <a:gd name="T28" fmla="*/ 48 w 160"/>
                <a:gd name="T29" fmla="*/ 61 h 160"/>
                <a:gd name="T30" fmla="*/ 105 w 160"/>
                <a:gd name="T31" fmla="*/ 118 h 160"/>
                <a:gd name="T32" fmla="*/ 117 w 160"/>
                <a:gd name="T33" fmla="*/ 130 h 160"/>
                <a:gd name="T34" fmla="*/ 80 w 160"/>
                <a:gd name="T35" fmla="*/ 142 h 160"/>
                <a:gd name="T36" fmla="*/ 130 w 160"/>
                <a:gd name="T37" fmla="*/ 117 h 160"/>
                <a:gd name="T38" fmla="*/ 43 w 160"/>
                <a:gd name="T39" fmla="*/ 30 h 160"/>
                <a:gd name="T40" fmla="*/ 80 w 160"/>
                <a:gd name="T41" fmla="*/ 18 h 160"/>
                <a:gd name="T42" fmla="*/ 124 w 160"/>
                <a:gd name="T43" fmla="*/ 36 h 160"/>
                <a:gd name="T44" fmla="*/ 142 w 160"/>
                <a:gd name="T45" fmla="*/ 80 h 160"/>
                <a:gd name="T46" fmla="*/ 130 w 160"/>
                <a:gd name="T47" fmla="*/ 11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60">
                  <a:moveTo>
                    <a:pt x="137" y="23"/>
                  </a:moveTo>
                  <a:cubicBezTo>
                    <a:pt x="122" y="9"/>
                    <a:pt x="102" y="0"/>
                    <a:pt x="80" y="0"/>
                  </a:cubicBezTo>
                  <a:cubicBezTo>
                    <a:pt x="58" y="0"/>
                    <a:pt x="38" y="9"/>
                    <a:pt x="23" y="23"/>
                  </a:cubicBezTo>
                  <a:cubicBezTo>
                    <a:pt x="9" y="38"/>
                    <a:pt x="0" y="58"/>
                    <a:pt x="0" y="80"/>
                  </a:cubicBezTo>
                  <a:cubicBezTo>
                    <a:pt x="0" y="102"/>
                    <a:pt x="9" y="122"/>
                    <a:pt x="23" y="137"/>
                  </a:cubicBezTo>
                  <a:cubicBezTo>
                    <a:pt x="38" y="151"/>
                    <a:pt x="58" y="160"/>
                    <a:pt x="8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102" y="160"/>
                    <a:pt x="122" y="151"/>
                    <a:pt x="137" y="137"/>
                  </a:cubicBezTo>
                  <a:cubicBezTo>
                    <a:pt x="151" y="122"/>
                    <a:pt x="160" y="102"/>
                    <a:pt x="160" y="80"/>
                  </a:cubicBezTo>
                  <a:cubicBezTo>
                    <a:pt x="160" y="58"/>
                    <a:pt x="151" y="38"/>
                    <a:pt x="137" y="23"/>
                  </a:cubicBezTo>
                  <a:close/>
                  <a:moveTo>
                    <a:pt x="80" y="142"/>
                  </a:moveTo>
                  <a:cubicBezTo>
                    <a:pt x="63" y="142"/>
                    <a:pt x="47" y="135"/>
                    <a:pt x="36" y="124"/>
                  </a:cubicBezTo>
                  <a:cubicBezTo>
                    <a:pt x="25" y="113"/>
                    <a:pt x="18" y="97"/>
                    <a:pt x="18" y="80"/>
                  </a:cubicBezTo>
                  <a:cubicBezTo>
                    <a:pt x="18" y="66"/>
                    <a:pt x="22" y="53"/>
                    <a:pt x="30" y="4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07" y="138"/>
                    <a:pt x="94" y="142"/>
                    <a:pt x="80" y="142"/>
                  </a:cubicBezTo>
                  <a:close/>
                  <a:moveTo>
                    <a:pt x="130" y="117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53" y="22"/>
                    <a:pt x="66" y="18"/>
                    <a:pt x="80" y="18"/>
                  </a:cubicBezTo>
                  <a:cubicBezTo>
                    <a:pt x="97" y="18"/>
                    <a:pt x="113" y="25"/>
                    <a:pt x="124" y="36"/>
                  </a:cubicBezTo>
                  <a:cubicBezTo>
                    <a:pt x="135" y="47"/>
                    <a:pt x="142" y="63"/>
                    <a:pt x="142" y="80"/>
                  </a:cubicBezTo>
                  <a:cubicBezTo>
                    <a:pt x="142" y="94"/>
                    <a:pt x="138" y="107"/>
                    <a:pt x="130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4802188" y="2001838"/>
              <a:ext cx="76200" cy="239712"/>
            </a:xfrm>
            <a:custGeom>
              <a:avLst/>
              <a:gdLst>
                <a:gd name="T0" fmla="*/ 33 w 34"/>
                <a:gd name="T1" fmla="*/ 65 h 106"/>
                <a:gd name="T2" fmla="*/ 22 w 34"/>
                <a:gd name="T3" fmla="*/ 41 h 106"/>
                <a:gd name="T4" fmla="*/ 9 w 34"/>
                <a:gd name="T5" fmla="*/ 0 h 106"/>
                <a:gd name="T6" fmla="*/ 0 w 34"/>
                <a:gd name="T7" fmla="*/ 18 h 106"/>
                <a:gd name="T8" fmla="*/ 3 w 34"/>
                <a:gd name="T9" fmla="*/ 45 h 106"/>
                <a:gd name="T10" fmla="*/ 7 w 34"/>
                <a:gd name="T11" fmla="*/ 62 h 106"/>
                <a:gd name="T12" fmla="*/ 14 w 34"/>
                <a:gd name="T13" fmla="*/ 79 h 106"/>
                <a:gd name="T14" fmla="*/ 5 w 34"/>
                <a:gd name="T15" fmla="*/ 106 h 106"/>
                <a:gd name="T16" fmla="*/ 9 w 34"/>
                <a:gd name="T17" fmla="*/ 104 h 106"/>
                <a:gd name="T18" fmla="*/ 33 w 34"/>
                <a:gd name="T19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06">
                  <a:moveTo>
                    <a:pt x="33" y="65"/>
                  </a:moveTo>
                  <a:cubicBezTo>
                    <a:pt x="32" y="55"/>
                    <a:pt x="28" y="47"/>
                    <a:pt x="22" y="41"/>
                  </a:cubicBezTo>
                  <a:cubicBezTo>
                    <a:pt x="13" y="30"/>
                    <a:pt x="9" y="20"/>
                    <a:pt x="9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0" y="27"/>
                    <a:pt x="1" y="36"/>
                    <a:pt x="3" y="45"/>
                  </a:cubicBezTo>
                  <a:cubicBezTo>
                    <a:pt x="4" y="51"/>
                    <a:pt x="5" y="56"/>
                    <a:pt x="7" y="62"/>
                  </a:cubicBezTo>
                  <a:cubicBezTo>
                    <a:pt x="9" y="68"/>
                    <a:pt x="13" y="73"/>
                    <a:pt x="14" y="79"/>
                  </a:cubicBezTo>
                  <a:cubicBezTo>
                    <a:pt x="16" y="90"/>
                    <a:pt x="11" y="98"/>
                    <a:pt x="5" y="106"/>
                  </a:cubicBezTo>
                  <a:cubicBezTo>
                    <a:pt x="6" y="106"/>
                    <a:pt x="8" y="105"/>
                    <a:pt x="9" y="104"/>
                  </a:cubicBezTo>
                  <a:cubicBezTo>
                    <a:pt x="19" y="99"/>
                    <a:pt x="34" y="82"/>
                    <a:pt x="3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4729163" y="1947863"/>
              <a:ext cx="101600" cy="298450"/>
            </a:xfrm>
            <a:custGeom>
              <a:avLst/>
              <a:gdLst>
                <a:gd name="T0" fmla="*/ 32 w 45"/>
                <a:gd name="T1" fmla="*/ 132 h 132"/>
                <a:gd name="T2" fmla="*/ 39 w 45"/>
                <a:gd name="T3" fmla="*/ 122 h 132"/>
                <a:gd name="T4" fmla="*/ 38 w 45"/>
                <a:gd name="T5" fmla="*/ 92 h 132"/>
                <a:gd name="T6" fmla="*/ 29 w 45"/>
                <a:gd name="T7" fmla="*/ 39 h 132"/>
                <a:gd name="T8" fmla="*/ 13 w 45"/>
                <a:gd name="T9" fmla="*/ 0 h 132"/>
                <a:gd name="T10" fmla="*/ 14 w 45"/>
                <a:gd name="T11" fmla="*/ 12 h 132"/>
                <a:gd name="T12" fmla="*/ 0 w 45"/>
                <a:gd name="T13" fmla="*/ 58 h 132"/>
                <a:gd name="T14" fmla="*/ 17 w 45"/>
                <a:gd name="T15" fmla="*/ 103 h 132"/>
                <a:gd name="T16" fmla="*/ 19 w 45"/>
                <a:gd name="T17" fmla="*/ 132 h 132"/>
                <a:gd name="T18" fmla="*/ 32 w 45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32">
                  <a:moveTo>
                    <a:pt x="32" y="132"/>
                  </a:moveTo>
                  <a:cubicBezTo>
                    <a:pt x="35" y="128"/>
                    <a:pt x="37" y="125"/>
                    <a:pt x="39" y="122"/>
                  </a:cubicBezTo>
                  <a:cubicBezTo>
                    <a:pt x="45" y="111"/>
                    <a:pt x="43" y="103"/>
                    <a:pt x="38" y="92"/>
                  </a:cubicBezTo>
                  <a:cubicBezTo>
                    <a:pt x="32" y="75"/>
                    <a:pt x="29" y="57"/>
                    <a:pt x="29" y="39"/>
                  </a:cubicBezTo>
                  <a:cubicBezTo>
                    <a:pt x="26" y="25"/>
                    <a:pt x="20" y="12"/>
                    <a:pt x="13" y="0"/>
                  </a:cubicBezTo>
                  <a:cubicBezTo>
                    <a:pt x="13" y="3"/>
                    <a:pt x="14" y="9"/>
                    <a:pt x="14" y="12"/>
                  </a:cubicBezTo>
                  <a:cubicBezTo>
                    <a:pt x="15" y="30"/>
                    <a:pt x="12" y="42"/>
                    <a:pt x="0" y="58"/>
                  </a:cubicBezTo>
                  <a:cubicBezTo>
                    <a:pt x="5" y="74"/>
                    <a:pt x="14" y="87"/>
                    <a:pt x="17" y="103"/>
                  </a:cubicBezTo>
                  <a:cubicBezTo>
                    <a:pt x="19" y="113"/>
                    <a:pt x="20" y="122"/>
                    <a:pt x="19" y="132"/>
                  </a:cubicBezTo>
                  <a:cubicBezTo>
                    <a:pt x="24" y="132"/>
                    <a:pt x="28" y="132"/>
                    <a:pt x="32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4691063" y="2039938"/>
              <a:ext cx="76200" cy="206375"/>
            </a:xfrm>
            <a:custGeom>
              <a:avLst/>
              <a:gdLst>
                <a:gd name="T0" fmla="*/ 30 w 34"/>
                <a:gd name="T1" fmla="*/ 58 h 91"/>
                <a:gd name="T2" fmla="*/ 7 w 34"/>
                <a:gd name="T3" fmla="*/ 0 h 91"/>
                <a:gd name="T4" fmla="*/ 5 w 34"/>
                <a:gd name="T5" fmla="*/ 24 h 91"/>
                <a:gd name="T6" fmla="*/ 0 w 34"/>
                <a:gd name="T7" fmla="*/ 54 h 91"/>
                <a:gd name="T8" fmla="*/ 23 w 34"/>
                <a:gd name="T9" fmla="*/ 87 h 91"/>
                <a:gd name="T10" fmla="*/ 33 w 34"/>
                <a:gd name="T11" fmla="*/ 91 h 91"/>
                <a:gd name="T12" fmla="*/ 30 w 34"/>
                <a:gd name="T13" fmla="*/ 5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1">
                  <a:moveTo>
                    <a:pt x="30" y="58"/>
                  </a:moveTo>
                  <a:cubicBezTo>
                    <a:pt x="26" y="45"/>
                    <a:pt x="12" y="14"/>
                    <a:pt x="7" y="0"/>
                  </a:cubicBezTo>
                  <a:cubicBezTo>
                    <a:pt x="7" y="11"/>
                    <a:pt x="6" y="20"/>
                    <a:pt x="5" y="24"/>
                  </a:cubicBezTo>
                  <a:cubicBezTo>
                    <a:pt x="3" y="34"/>
                    <a:pt x="0" y="45"/>
                    <a:pt x="0" y="54"/>
                  </a:cubicBezTo>
                  <a:cubicBezTo>
                    <a:pt x="0" y="69"/>
                    <a:pt x="15" y="82"/>
                    <a:pt x="23" y="87"/>
                  </a:cubicBezTo>
                  <a:cubicBezTo>
                    <a:pt x="26" y="89"/>
                    <a:pt x="30" y="90"/>
                    <a:pt x="33" y="91"/>
                  </a:cubicBezTo>
                  <a:cubicBezTo>
                    <a:pt x="34" y="80"/>
                    <a:pt x="33" y="69"/>
                    <a:pt x="3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4651375" y="2232025"/>
              <a:ext cx="265113" cy="112713"/>
            </a:xfrm>
            <a:custGeom>
              <a:avLst/>
              <a:gdLst>
                <a:gd name="T0" fmla="*/ 160 w 167"/>
                <a:gd name="T1" fmla="*/ 71 h 71"/>
                <a:gd name="T2" fmla="*/ 159 w 167"/>
                <a:gd name="T3" fmla="*/ 70 h 71"/>
                <a:gd name="T4" fmla="*/ 1 w 167"/>
                <a:gd name="T5" fmla="*/ 26 h 71"/>
                <a:gd name="T6" fmla="*/ 0 w 167"/>
                <a:gd name="T7" fmla="*/ 24 h 71"/>
                <a:gd name="T8" fmla="*/ 0 w 167"/>
                <a:gd name="T9" fmla="*/ 23 h 71"/>
                <a:gd name="T10" fmla="*/ 5 w 167"/>
                <a:gd name="T11" fmla="*/ 1 h 71"/>
                <a:gd name="T12" fmla="*/ 7 w 167"/>
                <a:gd name="T13" fmla="*/ 0 h 71"/>
                <a:gd name="T14" fmla="*/ 8 w 167"/>
                <a:gd name="T15" fmla="*/ 0 h 71"/>
                <a:gd name="T16" fmla="*/ 166 w 167"/>
                <a:gd name="T17" fmla="*/ 46 h 71"/>
                <a:gd name="T18" fmla="*/ 167 w 167"/>
                <a:gd name="T19" fmla="*/ 46 h 71"/>
                <a:gd name="T20" fmla="*/ 167 w 167"/>
                <a:gd name="T21" fmla="*/ 48 h 71"/>
                <a:gd name="T22" fmla="*/ 162 w 167"/>
                <a:gd name="T23" fmla="*/ 68 h 71"/>
                <a:gd name="T24" fmla="*/ 160 w 167"/>
                <a:gd name="T2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160" y="71"/>
                  </a:moveTo>
                  <a:lnTo>
                    <a:pt x="159" y="70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66" y="46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2" y="68"/>
                  </a:lnTo>
                  <a:lnTo>
                    <a:pt x="16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4797425" y="2236788"/>
              <a:ext cx="114300" cy="47625"/>
            </a:xfrm>
            <a:custGeom>
              <a:avLst/>
              <a:gdLst>
                <a:gd name="T0" fmla="*/ 67 w 72"/>
                <a:gd name="T1" fmla="*/ 0 h 30"/>
                <a:gd name="T2" fmla="*/ 0 w 72"/>
                <a:gd name="T3" fmla="*/ 18 h 30"/>
                <a:gd name="T4" fmla="*/ 38 w 72"/>
                <a:gd name="T5" fmla="*/ 30 h 30"/>
                <a:gd name="T6" fmla="*/ 72 w 72"/>
                <a:gd name="T7" fmla="*/ 20 h 30"/>
                <a:gd name="T8" fmla="*/ 67 w 7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0">
                  <a:moveTo>
                    <a:pt x="67" y="0"/>
                  </a:moveTo>
                  <a:lnTo>
                    <a:pt x="0" y="18"/>
                  </a:lnTo>
                  <a:lnTo>
                    <a:pt x="38" y="30"/>
                  </a:lnTo>
                  <a:lnTo>
                    <a:pt x="72" y="20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4654550" y="2290763"/>
              <a:ext cx="115888" cy="49212"/>
            </a:xfrm>
            <a:custGeom>
              <a:avLst/>
              <a:gdLst>
                <a:gd name="T0" fmla="*/ 0 w 73"/>
                <a:gd name="T1" fmla="*/ 10 h 31"/>
                <a:gd name="T2" fmla="*/ 6 w 73"/>
                <a:gd name="T3" fmla="*/ 31 h 31"/>
                <a:gd name="T4" fmla="*/ 73 w 73"/>
                <a:gd name="T5" fmla="*/ 11 h 31"/>
                <a:gd name="T6" fmla="*/ 35 w 73"/>
                <a:gd name="T7" fmla="*/ 0 h 31"/>
                <a:gd name="T8" fmla="*/ 0 w 73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1">
                  <a:moveTo>
                    <a:pt x="0" y="10"/>
                  </a:moveTo>
                  <a:lnTo>
                    <a:pt x="6" y="31"/>
                  </a:lnTo>
                  <a:lnTo>
                    <a:pt x="73" y="11"/>
                  </a:lnTo>
                  <a:lnTo>
                    <a:pt x="35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5387975" y="2117725"/>
              <a:ext cx="36513" cy="1555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76"/>
            <p:cNvSpPr>
              <a:spLocks noChangeArrowheads="1"/>
            </p:cNvSpPr>
            <p:nvPr/>
          </p:nvSpPr>
          <p:spPr bwMode="auto">
            <a:xfrm>
              <a:off x="5387975" y="2065338"/>
              <a:ext cx="36513" cy="381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5226050" y="1987550"/>
              <a:ext cx="360363" cy="361950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80 h 160"/>
                <a:gd name="T4" fmla="*/ 80 w 160"/>
                <a:gd name="T5" fmla="*/ 160 h 160"/>
                <a:gd name="T6" fmla="*/ 160 w 160"/>
                <a:gd name="T7" fmla="*/ 80 h 160"/>
                <a:gd name="T8" fmla="*/ 80 w 160"/>
                <a:gd name="T9" fmla="*/ 0 h 160"/>
                <a:gd name="T10" fmla="*/ 80 w 160"/>
                <a:gd name="T11" fmla="*/ 142 h 160"/>
                <a:gd name="T12" fmla="*/ 18 w 160"/>
                <a:gd name="T13" fmla="*/ 80 h 160"/>
                <a:gd name="T14" fmla="*/ 80 w 160"/>
                <a:gd name="T15" fmla="*/ 18 h 160"/>
                <a:gd name="T16" fmla="*/ 142 w 160"/>
                <a:gd name="T17" fmla="*/ 80 h 160"/>
                <a:gd name="T18" fmla="*/ 80 w 160"/>
                <a:gd name="T19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80" y="142"/>
                  </a:moveTo>
                  <a:cubicBezTo>
                    <a:pt x="46" y="142"/>
                    <a:pt x="18" y="114"/>
                    <a:pt x="18" y="80"/>
                  </a:cubicBezTo>
                  <a:cubicBezTo>
                    <a:pt x="18" y="46"/>
                    <a:pt x="46" y="18"/>
                    <a:pt x="80" y="18"/>
                  </a:cubicBezTo>
                  <a:cubicBezTo>
                    <a:pt x="114" y="18"/>
                    <a:pt x="142" y="46"/>
                    <a:pt x="142" y="80"/>
                  </a:cubicBezTo>
                  <a:cubicBezTo>
                    <a:pt x="142" y="114"/>
                    <a:pt x="11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5875338" y="1987550"/>
              <a:ext cx="360362" cy="361950"/>
            </a:xfrm>
            <a:custGeom>
              <a:avLst/>
              <a:gdLst>
                <a:gd name="T0" fmla="*/ 80 w 160"/>
                <a:gd name="T1" fmla="*/ 0 h 160"/>
                <a:gd name="T2" fmla="*/ 0 w 160"/>
                <a:gd name="T3" fmla="*/ 80 h 160"/>
                <a:gd name="T4" fmla="*/ 80 w 160"/>
                <a:gd name="T5" fmla="*/ 160 h 160"/>
                <a:gd name="T6" fmla="*/ 160 w 160"/>
                <a:gd name="T7" fmla="*/ 80 h 160"/>
                <a:gd name="T8" fmla="*/ 80 w 160"/>
                <a:gd name="T9" fmla="*/ 0 h 160"/>
                <a:gd name="T10" fmla="*/ 80 w 160"/>
                <a:gd name="T11" fmla="*/ 142 h 160"/>
                <a:gd name="T12" fmla="*/ 18 w 160"/>
                <a:gd name="T13" fmla="*/ 80 h 160"/>
                <a:gd name="T14" fmla="*/ 80 w 160"/>
                <a:gd name="T15" fmla="*/ 18 h 160"/>
                <a:gd name="T16" fmla="*/ 142 w 160"/>
                <a:gd name="T17" fmla="*/ 80 h 160"/>
                <a:gd name="T18" fmla="*/ 80 w 160"/>
                <a:gd name="T19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60">
                  <a:moveTo>
                    <a:pt x="80" y="0"/>
                  </a:moveTo>
                  <a:cubicBezTo>
                    <a:pt x="36" y="0"/>
                    <a:pt x="0" y="36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24" y="160"/>
                    <a:pt x="160" y="124"/>
                    <a:pt x="160" y="80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80" y="142"/>
                  </a:moveTo>
                  <a:cubicBezTo>
                    <a:pt x="46" y="142"/>
                    <a:pt x="18" y="114"/>
                    <a:pt x="18" y="80"/>
                  </a:cubicBezTo>
                  <a:cubicBezTo>
                    <a:pt x="18" y="46"/>
                    <a:pt x="46" y="18"/>
                    <a:pt x="80" y="18"/>
                  </a:cubicBezTo>
                  <a:cubicBezTo>
                    <a:pt x="114" y="18"/>
                    <a:pt x="142" y="46"/>
                    <a:pt x="142" y="80"/>
                  </a:cubicBezTo>
                  <a:cubicBezTo>
                    <a:pt x="142" y="114"/>
                    <a:pt x="114" y="142"/>
                    <a:pt x="80" y="1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5989638" y="2062163"/>
              <a:ext cx="131762" cy="160337"/>
            </a:xfrm>
            <a:custGeom>
              <a:avLst/>
              <a:gdLst>
                <a:gd name="T0" fmla="*/ 22 w 58"/>
                <a:gd name="T1" fmla="*/ 71 h 71"/>
                <a:gd name="T2" fmla="*/ 37 w 58"/>
                <a:gd name="T3" fmla="*/ 71 h 71"/>
                <a:gd name="T4" fmla="*/ 37 w 58"/>
                <a:gd name="T5" fmla="*/ 59 h 71"/>
                <a:gd name="T6" fmla="*/ 43 w 58"/>
                <a:gd name="T7" fmla="*/ 50 h 71"/>
                <a:gd name="T8" fmla="*/ 58 w 58"/>
                <a:gd name="T9" fmla="*/ 28 h 71"/>
                <a:gd name="T10" fmla="*/ 36 w 58"/>
                <a:gd name="T11" fmla="*/ 2 h 71"/>
                <a:gd name="T12" fmla="*/ 8 w 58"/>
                <a:gd name="T13" fmla="*/ 10 h 71"/>
                <a:gd name="T14" fmla="*/ 0 w 58"/>
                <a:gd name="T15" fmla="*/ 36 h 71"/>
                <a:gd name="T16" fmla="*/ 15 w 58"/>
                <a:gd name="T17" fmla="*/ 36 h 71"/>
                <a:gd name="T18" fmla="*/ 15 w 58"/>
                <a:gd name="T19" fmla="*/ 33 h 71"/>
                <a:gd name="T20" fmla="*/ 26 w 58"/>
                <a:gd name="T21" fmla="*/ 17 h 71"/>
                <a:gd name="T22" fmla="*/ 39 w 58"/>
                <a:gd name="T23" fmla="*/ 21 h 71"/>
                <a:gd name="T24" fmla="*/ 37 w 58"/>
                <a:gd name="T25" fmla="*/ 35 h 71"/>
                <a:gd name="T26" fmla="*/ 29 w 58"/>
                <a:gd name="T27" fmla="*/ 41 h 71"/>
                <a:gd name="T28" fmla="*/ 22 w 58"/>
                <a:gd name="T29" fmla="*/ 53 h 71"/>
                <a:gd name="T30" fmla="*/ 22 w 58"/>
                <a:gd name="T3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71">
                  <a:moveTo>
                    <a:pt x="22" y="71"/>
                  </a:moveTo>
                  <a:cubicBezTo>
                    <a:pt x="37" y="71"/>
                    <a:pt x="37" y="71"/>
                    <a:pt x="37" y="71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6"/>
                    <a:pt x="39" y="53"/>
                    <a:pt x="43" y="50"/>
                  </a:cubicBezTo>
                  <a:cubicBezTo>
                    <a:pt x="47" y="47"/>
                    <a:pt x="58" y="42"/>
                    <a:pt x="58" y="28"/>
                  </a:cubicBezTo>
                  <a:cubicBezTo>
                    <a:pt x="58" y="14"/>
                    <a:pt x="46" y="4"/>
                    <a:pt x="36" y="2"/>
                  </a:cubicBezTo>
                  <a:cubicBezTo>
                    <a:pt x="27" y="0"/>
                    <a:pt x="16" y="2"/>
                    <a:pt x="8" y="10"/>
                  </a:cubicBezTo>
                  <a:cubicBezTo>
                    <a:pt x="1" y="17"/>
                    <a:pt x="0" y="23"/>
                    <a:pt x="0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26"/>
                    <a:pt x="16" y="19"/>
                    <a:pt x="26" y="17"/>
                  </a:cubicBezTo>
                  <a:cubicBezTo>
                    <a:pt x="31" y="16"/>
                    <a:pt x="36" y="18"/>
                    <a:pt x="39" y="21"/>
                  </a:cubicBezTo>
                  <a:cubicBezTo>
                    <a:pt x="43" y="24"/>
                    <a:pt x="43" y="32"/>
                    <a:pt x="37" y="3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4"/>
                    <a:pt x="22" y="48"/>
                    <a:pt x="22" y="53"/>
                  </a:cubicBezTo>
                  <a:cubicBezTo>
                    <a:pt x="22" y="71"/>
                    <a:pt x="22" y="71"/>
                    <a:pt x="22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6040438" y="2236788"/>
              <a:ext cx="34925" cy="3651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6507163" y="2008188"/>
              <a:ext cx="396875" cy="330200"/>
            </a:xfrm>
            <a:custGeom>
              <a:avLst/>
              <a:gdLst>
                <a:gd name="T0" fmla="*/ 0 w 250"/>
                <a:gd name="T1" fmla="*/ 184 h 208"/>
                <a:gd name="T2" fmla="*/ 45 w 250"/>
                <a:gd name="T3" fmla="*/ 184 h 208"/>
                <a:gd name="T4" fmla="*/ 45 w 250"/>
                <a:gd name="T5" fmla="*/ 138 h 208"/>
                <a:gd name="T6" fmla="*/ 91 w 250"/>
                <a:gd name="T7" fmla="*/ 138 h 208"/>
                <a:gd name="T8" fmla="*/ 91 w 250"/>
                <a:gd name="T9" fmla="*/ 91 h 208"/>
                <a:gd name="T10" fmla="*/ 136 w 250"/>
                <a:gd name="T11" fmla="*/ 91 h 208"/>
                <a:gd name="T12" fmla="*/ 136 w 250"/>
                <a:gd name="T13" fmla="*/ 46 h 208"/>
                <a:gd name="T14" fmla="*/ 182 w 250"/>
                <a:gd name="T15" fmla="*/ 46 h 208"/>
                <a:gd name="T16" fmla="*/ 182 w 250"/>
                <a:gd name="T17" fmla="*/ 0 h 208"/>
                <a:gd name="T18" fmla="*/ 250 w 250"/>
                <a:gd name="T19" fmla="*/ 0 h 208"/>
                <a:gd name="T20" fmla="*/ 250 w 250"/>
                <a:gd name="T21" fmla="*/ 23 h 208"/>
                <a:gd name="T22" fmla="*/ 204 w 250"/>
                <a:gd name="T23" fmla="*/ 23 h 208"/>
                <a:gd name="T24" fmla="*/ 204 w 250"/>
                <a:gd name="T25" fmla="*/ 69 h 208"/>
                <a:gd name="T26" fmla="*/ 159 w 250"/>
                <a:gd name="T27" fmla="*/ 69 h 208"/>
                <a:gd name="T28" fmla="*/ 159 w 250"/>
                <a:gd name="T29" fmla="*/ 115 h 208"/>
                <a:gd name="T30" fmla="*/ 113 w 250"/>
                <a:gd name="T31" fmla="*/ 115 h 208"/>
                <a:gd name="T32" fmla="*/ 113 w 250"/>
                <a:gd name="T33" fmla="*/ 161 h 208"/>
                <a:gd name="T34" fmla="*/ 68 w 250"/>
                <a:gd name="T35" fmla="*/ 161 h 208"/>
                <a:gd name="T36" fmla="*/ 68 w 250"/>
                <a:gd name="T37" fmla="*/ 208 h 208"/>
                <a:gd name="T38" fmla="*/ 0 w 250"/>
                <a:gd name="T39" fmla="*/ 208 h 208"/>
                <a:gd name="T40" fmla="*/ 0 w 250"/>
                <a:gd name="T41" fmla="*/ 18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208">
                  <a:moveTo>
                    <a:pt x="0" y="184"/>
                  </a:moveTo>
                  <a:lnTo>
                    <a:pt x="45" y="184"/>
                  </a:lnTo>
                  <a:lnTo>
                    <a:pt x="45" y="138"/>
                  </a:lnTo>
                  <a:lnTo>
                    <a:pt x="91" y="138"/>
                  </a:lnTo>
                  <a:lnTo>
                    <a:pt x="91" y="91"/>
                  </a:lnTo>
                  <a:lnTo>
                    <a:pt x="136" y="91"/>
                  </a:lnTo>
                  <a:lnTo>
                    <a:pt x="136" y="46"/>
                  </a:lnTo>
                  <a:lnTo>
                    <a:pt x="182" y="46"/>
                  </a:lnTo>
                  <a:lnTo>
                    <a:pt x="182" y="0"/>
                  </a:lnTo>
                  <a:lnTo>
                    <a:pt x="250" y="0"/>
                  </a:lnTo>
                  <a:lnTo>
                    <a:pt x="250" y="23"/>
                  </a:lnTo>
                  <a:lnTo>
                    <a:pt x="204" y="23"/>
                  </a:lnTo>
                  <a:lnTo>
                    <a:pt x="204" y="69"/>
                  </a:lnTo>
                  <a:lnTo>
                    <a:pt x="159" y="69"/>
                  </a:lnTo>
                  <a:lnTo>
                    <a:pt x="159" y="115"/>
                  </a:lnTo>
                  <a:lnTo>
                    <a:pt x="113" y="115"/>
                  </a:lnTo>
                  <a:lnTo>
                    <a:pt x="113" y="161"/>
                  </a:lnTo>
                  <a:lnTo>
                    <a:pt x="68" y="161"/>
                  </a:lnTo>
                  <a:lnTo>
                    <a:pt x="68" y="208"/>
                  </a:lnTo>
                  <a:lnTo>
                    <a:pt x="0" y="208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7200900" y="1974850"/>
              <a:ext cx="342900" cy="347663"/>
            </a:xfrm>
            <a:custGeom>
              <a:avLst/>
              <a:gdLst>
                <a:gd name="T0" fmla="*/ 111 w 152"/>
                <a:gd name="T1" fmla="*/ 68 h 154"/>
                <a:gd name="T2" fmla="*/ 111 w 152"/>
                <a:gd name="T3" fmla="*/ 34 h 154"/>
                <a:gd name="T4" fmla="*/ 144 w 152"/>
                <a:gd name="T5" fmla="*/ 37 h 154"/>
                <a:gd name="T6" fmla="*/ 144 w 152"/>
                <a:gd name="T7" fmla="*/ 9 h 154"/>
                <a:gd name="T8" fmla="*/ 105 w 152"/>
                <a:gd name="T9" fmla="*/ 9 h 154"/>
                <a:gd name="T10" fmla="*/ 105 w 152"/>
                <a:gd name="T11" fmla="*/ 9 h 154"/>
                <a:gd name="T12" fmla="*/ 105 w 152"/>
                <a:gd name="T13" fmla="*/ 9 h 154"/>
                <a:gd name="T14" fmla="*/ 105 w 152"/>
                <a:gd name="T15" fmla="*/ 64 h 154"/>
                <a:gd name="T16" fmla="*/ 76 w 152"/>
                <a:gd name="T17" fmla="*/ 45 h 154"/>
                <a:gd name="T18" fmla="*/ 0 w 152"/>
                <a:gd name="T19" fmla="*/ 94 h 154"/>
                <a:gd name="T20" fmla="*/ 18 w 152"/>
                <a:gd name="T21" fmla="*/ 94 h 154"/>
                <a:gd name="T22" fmla="*/ 18 w 152"/>
                <a:gd name="T23" fmla="*/ 154 h 154"/>
                <a:gd name="T24" fmla="*/ 61 w 152"/>
                <a:gd name="T25" fmla="*/ 154 h 154"/>
                <a:gd name="T26" fmla="*/ 61 w 152"/>
                <a:gd name="T27" fmla="*/ 113 h 154"/>
                <a:gd name="T28" fmla="*/ 91 w 152"/>
                <a:gd name="T29" fmla="*/ 113 h 154"/>
                <a:gd name="T30" fmla="*/ 91 w 152"/>
                <a:gd name="T31" fmla="*/ 153 h 154"/>
                <a:gd name="T32" fmla="*/ 134 w 152"/>
                <a:gd name="T33" fmla="*/ 153 h 154"/>
                <a:gd name="T34" fmla="*/ 134 w 152"/>
                <a:gd name="T35" fmla="*/ 94 h 154"/>
                <a:gd name="T36" fmla="*/ 152 w 152"/>
                <a:gd name="T37" fmla="*/ 94 h 154"/>
                <a:gd name="T38" fmla="*/ 111 w 152"/>
                <a:gd name="T39" fmla="*/ 6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54">
                  <a:moveTo>
                    <a:pt x="111" y="68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22" y="33"/>
                    <a:pt x="133" y="44"/>
                    <a:pt x="144" y="37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31" y="17"/>
                    <a:pt x="118" y="0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52" y="94"/>
                    <a:pt x="152" y="94"/>
                    <a:pt x="152" y="94"/>
                  </a:cubicBezTo>
                  <a:lnTo>
                    <a:pt x="111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7839075" y="1960563"/>
              <a:ext cx="311150" cy="371475"/>
            </a:xfrm>
            <a:custGeom>
              <a:avLst/>
              <a:gdLst>
                <a:gd name="T0" fmla="*/ 78 w 138"/>
                <a:gd name="T1" fmla="*/ 53 h 164"/>
                <a:gd name="T2" fmla="*/ 116 w 138"/>
                <a:gd name="T3" fmla="*/ 6 h 164"/>
                <a:gd name="T4" fmla="*/ 109 w 138"/>
                <a:gd name="T5" fmla="*/ 0 h 164"/>
                <a:gd name="T6" fmla="*/ 67 w 138"/>
                <a:gd name="T7" fmla="*/ 53 h 164"/>
                <a:gd name="T8" fmla="*/ 66 w 138"/>
                <a:gd name="T9" fmla="*/ 53 h 164"/>
                <a:gd name="T10" fmla="*/ 36 w 138"/>
                <a:gd name="T11" fmla="*/ 29 h 164"/>
                <a:gd name="T12" fmla="*/ 31 w 138"/>
                <a:gd name="T13" fmla="*/ 35 h 164"/>
                <a:gd name="T14" fmla="*/ 54 w 138"/>
                <a:gd name="T15" fmla="*/ 53 h 164"/>
                <a:gd name="T16" fmla="*/ 0 w 138"/>
                <a:gd name="T17" fmla="*/ 53 h 164"/>
                <a:gd name="T18" fmla="*/ 0 w 138"/>
                <a:gd name="T19" fmla="*/ 164 h 164"/>
                <a:gd name="T20" fmla="*/ 138 w 138"/>
                <a:gd name="T21" fmla="*/ 164 h 164"/>
                <a:gd name="T22" fmla="*/ 138 w 138"/>
                <a:gd name="T23" fmla="*/ 53 h 164"/>
                <a:gd name="T24" fmla="*/ 78 w 138"/>
                <a:gd name="T25" fmla="*/ 53 h 164"/>
                <a:gd name="T26" fmla="*/ 92 w 138"/>
                <a:gd name="T27" fmla="*/ 153 h 164"/>
                <a:gd name="T28" fmla="*/ 84 w 138"/>
                <a:gd name="T29" fmla="*/ 145 h 164"/>
                <a:gd name="T30" fmla="*/ 92 w 138"/>
                <a:gd name="T31" fmla="*/ 137 h 164"/>
                <a:gd name="T32" fmla="*/ 100 w 138"/>
                <a:gd name="T33" fmla="*/ 145 h 164"/>
                <a:gd name="T34" fmla="*/ 92 w 138"/>
                <a:gd name="T35" fmla="*/ 153 h 164"/>
                <a:gd name="T36" fmla="*/ 113 w 138"/>
                <a:gd name="T37" fmla="*/ 153 h 164"/>
                <a:gd name="T38" fmla="*/ 104 w 138"/>
                <a:gd name="T39" fmla="*/ 145 h 164"/>
                <a:gd name="T40" fmla="*/ 113 w 138"/>
                <a:gd name="T41" fmla="*/ 137 h 164"/>
                <a:gd name="T42" fmla="*/ 121 w 138"/>
                <a:gd name="T43" fmla="*/ 145 h 164"/>
                <a:gd name="T44" fmla="*/ 113 w 138"/>
                <a:gd name="T45" fmla="*/ 153 h 164"/>
                <a:gd name="T46" fmla="*/ 125 w 138"/>
                <a:gd name="T47" fmla="*/ 129 h 164"/>
                <a:gd name="T48" fmla="*/ 13 w 138"/>
                <a:gd name="T49" fmla="*/ 129 h 164"/>
                <a:gd name="T50" fmla="*/ 13 w 138"/>
                <a:gd name="T51" fmla="*/ 65 h 164"/>
                <a:gd name="T52" fmla="*/ 125 w 138"/>
                <a:gd name="T53" fmla="*/ 65 h 164"/>
                <a:gd name="T54" fmla="*/ 125 w 138"/>
                <a:gd name="T55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64">
                  <a:moveTo>
                    <a:pt x="78" y="53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38" y="164"/>
                    <a:pt x="138" y="164"/>
                    <a:pt x="138" y="164"/>
                  </a:cubicBezTo>
                  <a:cubicBezTo>
                    <a:pt x="138" y="53"/>
                    <a:pt x="138" y="53"/>
                    <a:pt x="138" y="53"/>
                  </a:cubicBezTo>
                  <a:lnTo>
                    <a:pt x="78" y="53"/>
                  </a:lnTo>
                  <a:close/>
                  <a:moveTo>
                    <a:pt x="92" y="153"/>
                  </a:moveTo>
                  <a:cubicBezTo>
                    <a:pt x="88" y="153"/>
                    <a:pt x="84" y="150"/>
                    <a:pt x="84" y="145"/>
                  </a:cubicBezTo>
                  <a:cubicBezTo>
                    <a:pt x="84" y="141"/>
                    <a:pt x="88" y="137"/>
                    <a:pt x="92" y="137"/>
                  </a:cubicBezTo>
                  <a:cubicBezTo>
                    <a:pt x="96" y="137"/>
                    <a:pt x="100" y="141"/>
                    <a:pt x="100" y="145"/>
                  </a:cubicBezTo>
                  <a:cubicBezTo>
                    <a:pt x="100" y="150"/>
                    <a:pt x="96" y="153"/>
                    <a:pt x="92" y="153"/>
                  </a:cubicBezTo>
                  <a:close/>
                  <a:moveTo>
                    <a:pt x="113" y="153"/>
                  </a:moveTo>
                  <a:cubicBezTo>
                    <a:pt x="108" y="153"/>
                    <a:pt x="104" y="150"/>
                    <a:pt x="104" y="145"/>
                  </a:cubicBezTo>
                  <a:cubicBezTo>
                    <a:pt x="104" y="141"/>
                    <a:pt x="108" y="137"/>
                    <a:pt x="113" y="137"/>
                  </a:cubicBezTo>
                  <a:cubicBezTo>
                    <a:pt x="117" y="137"/>
                    <a:pt x="121" y="141"/>
                    <a:pt x="121" y="145"/>
                  </a:cubicBezTo>
                  <a:cubicBezTo>
                    <a:pt x="121" y="150"/>
                    <a:pt x="117" y="153"/>
                    <a:pt x="113" y="153"/>
                  </a:cubicBezTo>
                  <a:close/>
                  <a:moveTo>
                    <a:pt x="125" y="129"/>
                  </a:moveTo>
                  <a:cubicBezTo>
                    <a:pt x="13" y="129"/>
                    <a:pt x="13" y="129"/>
                    <a:pt x="13" y="129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5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Oval 84"/>
            <p:cNvSpPr>
              <a:spLocks noChangeArrowheads="1"/>
            </p:cNvSpPr>
            <p:nvPr/>
          </p:nvSpPr>
          <p:spPr bwMode="auto">
            <a:xfrm>
              <a:off x="812800" y="2713038"/>
              <a:ext cx="92075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Oval 85"/>
            <p:cNvSpPr>
              <a:spLocks noChangeArrowheads="1"/>
            </p:cNvSpPr>
            <p:nvPr/>
          </p:nvSpPr>
          <p:spPr bwMode="auto">
            <a:xfrm>
              <a:off x="1030288" y="2713038"/>
              <a:ext cx="93662" cy="9207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873125" y="2816225"/>
              <a:ext cx="87313" cy="8890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Oval 87"/>
            <p:cNvSpPr>
              <a:spLocks noChangeArrowheads="1"/>
            </p:cNvSpPr>
            <p:nvPr/>
          </p:nvSpPr>
          <p:spPr bwMode="auto">
            <a:xfrm>
              <a:off x="974725" y="2814638"/>
              <a:ext cx="90488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Oval 88"/>
            <p:cNvSpPr>
              <a:spLocks noChangeArrowheads="1"/>
            </p:cNvSpPr>
            <p:nvPr/>
          </p:nvSpPr>
          <p:spPr bwMode="auto">
            <a:xfrm>
              <a:off x="920750" y="2909888"/>
              <a:ext cx="92075" cy="904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874713" y="2628900"/>
              <a:ext cx="185737" cy="176213"/>
            </a:xfrm>
            <a:custGeom>
              <a:avLst/>
              <a:gdLst>
                <a:gd name="T0" fmla="*/ 37 w 82"/>
                <a:gd name="T1" fmla="*/ 41 h 78"/>
                <a:gd name="T2" fmla="*/ 21 w 82"/>
                <a:gd name="T3" fmla="*/ 59 h 78"/>
                <a:gd name="T4" fmla="*/ 40 w 82"/>
                <a:gd name="T5" fmla="*/ 78 h 78"/>
                <a:gd name="T6" fmla="*/ 59 w 82"/>
                <a:gd name="T7" fmla="*/ 59 h 78"/>
                <a:gd name="T8" fmla="*/ 45 w 82"/>
                <a:gd name="T9" fmla="*/ 41 h 78"/>
                <a:gd name="T10" fmla="*/ 45 w 82"/>
                <a:gd name="T11" fmla="*/ 8 h 78"/>
                <a:gd name="T12" fmla="*/ 82 w 82"/>
                <a:gd name="T13" fmla="*/ 8 h 78"/>
                <a:gd name="T14" fmla="*/ 82 w 82"/>
                <a:gd name="T15" fmla="*/ 0 h 78"/>
                <a:gd name="T16" fmla="*/ 0 w 82"/>
                <a:gd name="T17" fmla="*/ 0 h 78"/>
                <a:gd name="T18" fmla="*/ 0 w 82"/>
                <a:gd name="T19" fmla="*/ 8 h 78"/>
                <a:gd name="T20" fmla="*/ 37 w 82"/>
                <a:gd name="T21" fmla="*/ 8 h 78"/>
                <a:gd name="T22" fmla="*/ 37 w 82"/>
                <a:gd name="T23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78">
                  <a:moveTo>
                    <a:pt x="37" y="41"/>
                  </a:moveTo>
                  <a:cubicBezTo>
                    <a:pt x="28" y="42"/>
                    <a:pt x="21" y="50"/>
                    <a:pt x="21" y="59"/>
                  </a:cubicBezTo>
                  <a:cubicBezTo>
                    <a:pt x="21" y="70"/>
                    <a:pt x="30" y="78"/>
                    <a:pt x="40" y="78"/>
                  </a:cubicBezTo>
                  <a:cubicBezTo>
                    <a:pt x="51" y="78"/>
                    <a:pt x="59" y="70"/>
                    <a:pt x="59" y="59"/>
                  </a:cubicBezTo>
                  <a:cubicBezTo>
                    <a:pt x="59" y="51"/>
                    <a:pt x="53" y="43"/>
                    <a:pt x="45" y="4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1512888" y="2644775"/>
              <a:ext cx="244475" cy="312738"/>
            </a:xfrm>
            <a:custGeom>
              <a:avLst/>
              <a:gdLst>
                <a:gd name="T0" fmla="*/ 106 w 108"/>
                <a:gd name="T1" fmla="*/ 30 h 138"/>
                <a:gd name="T2" fmla="*/ 81 w 108"/>
                <a:gd name="T3" fmla="*/ 2 h 138"/>
                <a:gd name="T4" fmla="*/ 81 w 108"/>
                <a:gd name="T5" fmla="*/ 0 h 138"/>
                <a:gd name="T6" fmla="*/ 0 w 108"/>
                <a:gd name="T7" fmla="*/ 0 h 138"/>
                <a:gd name="T8" fmla="*/ 0 w 108"/>
                <a:gd name="T9" fmla="*/ 138 h 138"/>
                <a:gd name="T10" fmla="*/ 108 w 108"/>
                <a:gd name="T11" fmla="*/ 138 h 138"/>
                <a:gd name="T12" fmla="*/ 108 w 108"/>
                <a:gd name="T13" fmla="*/ 30 h 138"/>
                <a:gd name="T14" fmla="*/ 106 w 108"/>
                <a:gd name="T15" fmla="*/ 30 h 138"/>
                <a:gd name="T16" fmla="*/ 102 w 108"/>
                <a:gd name="T17" fmla="*/ 30 h 138"/>
                <a:gd name="T18" fmla="*/ 81 w 108"/>
                <a:gd name="T19" fmla="*/ 30 h 138"/>
                <a:gd name="T20" fmla="*/ 81 w 108"/>
                <a:gd name="T21" fmla="*/ 7 h 138"/>
                <a:gd name="T22" fmla="*/ 102 w 108"/>
                <a:gd name="T23" fmla="*/ 30 h 138"/>
                <a:gd name="T24" fmla="*/ 104 w 108"/>
                <a:gd name="T25" fmla="*/ 134 h 138"/>
                <a:gd name="T26" fmla="*/ 4 w 108"/>
                <a:gd name="T27" fmla="*/ 134 h 138"/>
                <a:gd name="T28" fmla="*/ 4 w 108"/>
                <a:gd name="T29" fmla="*/ 4 h 138"/>
                <a:gd name="T30" fmla="*/ 77 w 108"/>
                <a:gd name="T31" fmla="*/ 4 h 138"/>
                <a:gd name="T32" fmla="*/ 77 w 108"/>
                <a:gd name="T33" fmla="*/ 34 h 138"/>
                <a:gd name="T34" fmla="*/ 104 w 108"/>
                <a:gd name="T35" fmla="*/ 34 h 138"/>
                <a:gd name="T36" fmla="*/ 104 w 108"/>
                <a:gd name="T37" fmla="*/ 13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38">
                  <a:moveTo>
                    <a:pt x="106" y="30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8" y="30"/>
                    <a:pt x="108" y="30"/>
                    <a:pt x="108" y="30"/>
                  </a:cubicBezTo>
                  <a:lnTo>
                    <a:pt x="106" y="30"/>
                  </a:lnTo>
                  <a:close/>
                  <a:moveTo>
                    <a:pt x="102" y="30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1" y="7"/>
                    <a:pt x="81" y="7"/>
                    <a:pt x="81" y="7"/>
                  </a:cubicBezTo>
                  <a:lnTo>
                    <a:pt x="102" y="30"/>
                  </a:lnTo>
                  <a:close/>
                  <a:moveTo>
                    <a:pt x="104" y="134"/>
                  </a:moveTo>
                  <a:cubicBezTo>
                    <a:pt x="96" y="134"/>
                    <a:pt x="12" y="134"/>
                    <a:pt x="4" y="134"/>
                  </a:cubicBezTo>
                  <a:cubicBezTo>
                    <a:pt x="4" y="126"/>
                    <a:pt x="4" y="12"/>
                    <a:pt x="4" y="4"/>
                  </a:cubicBezTo>
                  <a:cubicBezTo>
                    <a:pt x="9" y="4"/>
                    <a:pt x="49" y="4"/>
                    <a:pt x="77" y="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71"/>
                    <a:pt x="104" y="129"/>
                    <a:pt x="10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2217738" y="2654300"/>
              <a:ext cx="49212" cy="49213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4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7"/>
                    <a:pt x="8" y="4"/>
                    <a:pt x="11" y="4"/>
                  </a:cubicBezTo>
                  <a:cubicBezTo>
                    <a:pt x="15" y="4"/>
                    <a:pt x="17" y="7"/>
                    <a:pt x="17" y="11"/>
                  </a:cubicBezTo>
                  <a:cubicBezTo>
                    <a:pt x="17" y="14"/>
                    <a:pt x="15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2336800" y="2649538"/>
              <a:ext cx="47625" cy="49212"/>
            </a:xfrm>
            <a:custGeom>
              <a:avLst/>
              <a:gdLst>
                <a:gd name="T0" fmla="*/ 10 w 21"/>
                <a:gd name="T1" fmla="*/ 0 h 22"/>
                <a:gd name="T2" fmla="*/ 0 w 21"/>
                <a:gd name="T3" fmla="*/ 11 h 22"/>
                <a:gd name="T4" fmla="*/ 10 w 21"/>
                <a:gd name="T5" fmla="*/ 22 h 22"/>
                <a:gd name="T6" fmla="*/ 21 w 21"/>
                <a:gd name="T7" fmla="*/ 11 h 22"/>
                <a:gd name="T8" fmla="*/ 10 w 21"/>
                <a:gd name="T9" fmla="*/ 0 h 22"/>
                <a:gd name="T10" fmla="*/ 10 w 21"/>
                <a:gd name="T11" fmla="*/ 17 h 22"/>
                <a:gd name="T12" fmla="*/ 4 w 21"/>
                <a:gd name="T13" fmla="*/ 11 h 22"/>
                <a:gd name="T14" fmla="*/ 10 w 21"/>
                <a:gd name="T15" fmla="*/ 5 h 22"/>
                <a:gd name="T16" fmla="*/ 17 w 21"/>
                <a:gd name="T17" fmla="*/ 11 h 22"/>
                <a:gd name="T18" fmla="*/ 10 w 21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2"/>
                    <a:pt x="10" y="22"/>
                  </a:cubicBezTo>
                  <a:cubicBezTo>
                    <a:pt x="16" y="22"/>
                    <a:pt x="21" y="17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5"/>
                    <a:pt x="4" y="11"/>
                  </a:cubicBezTo>
                  <a:cubicBezTo>
                    <a:pt x="4" y="8"/>
                    <a:pt x="7" y="5"/>
                    <a:pt x="10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5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2132013" y="2613025"/>
              <a:ext cx="288925" cy="347663"/>
            </a:xfrm>
            <a:custGeom>
              <a:avLst/>
              <a:gdLst>
                <a:gd name="T0" fmla="*/ 101 w 128"/>
                <a:gd name="T1" fmla="*/ 0 h 154"/>
                <a:gd name="T2" fmla="*/ 75 w 128"/>
                <a:gd name="T3" fmla="*/ 22 h 154"/>
                <a:gd name="T4" fmla="*/ 49 w 128"/>
                <a:gd name="T5" fmla="*/ 2 h 154"/>
                <a:gd name="T6" fmla="*/ 22 w 128"/>
                <a:gd name="T7" fmla="*/ 29 h 154"/>
                <a:gd name="T8" fmla="*/ 41 w 128"/>
                <a:gd name="T9" fmla="*/ 54 h 154"/>
                <a:gd name="T10" fmla="*/ 41 w 128"/>
                <a:gd name="T11" fmla="*/ 65 h 154"/>
                <a:gd name="T12" fmla="*/ 0 w 128"/>
                <a:gd name="T13" fmla="*/ 56 h 154"/>
                <a:gd name="T14" fmla="*/ 0 w 128"/>
                <a:gd name="T15" fmla="*/ 97 h 154"/>
                <a:gd name="T16" fmla="*/ 41 w 128"/>
                <a:gd name="T17" fmla="*/ 92 h 154"/>
                <a:gd name="T18" fmla="*/ 41 w 128"/>
                <a:gd name="T19" fmla="*/ 106 h 154"/>
                <a:gd name="T20" fmla="*/ 75 w 128"/>
                <a:gd name="T21" fmla="*/ 106 h 154"/>
                <a:gd name="T22" fmla="*/ 75 w 128"/>
                <a:gd name="T23" fmla="*/ 144 h 154"/>
                <a:gd name="T24" fmla="*/ 49 w 128"/>
                <a:gd name="T25" fmla="*/ 144 h 154"/>
                <a:gd name="T26" fmla="*/ 49 w 128"/>
                <a:gd name="T27" fmla="*/ 154 h 154"/>
                <a:gd name="T28" fmla="*/ 75 w 128"/>
                <a:gd name="T29" fmla="*/ 154 h 154"/>
                <a:gd name="T30" fmla="*/ 86 w 128"/>
                <a:gd name="T31" fmla="*/ 154 h 154"/>
                <a:gd name="T32" fmla="*/ 112 w 128"/>
                <a:gd name="T33" fmla="*/ 154 h 154"/>
                <a:gd name="T34" fmla="*/ 112 w 128"/>
                <a:gd name="T35" fmla="*/ 144 h 154"/>
                <a:gd name="T36" fmla="*/ 86 w 128"/>
                <a:gd name="T37" fmla="*/ 144 h 154"/>
                <a:gd name="T38" fmla="*/ 86 w 128"/>
                <a:gd name="T39" fmla="*/ 106 h 154"/>
                <a:gd name="T40" fmla="*/ 116 w 128"/>
                <a:gd name="T41" fmla="*/ 106 h 154"/>
                <a:gd name="T42" fmla="*/ 116 w 128"/>
                <a:gd name="T43" fmla="*/ 50 h 154"/>
                <a:gd name="T44" fmla="*/ 128 w 128"/>
                <a:gd name="T45" fmla="*/ 27 h 154"/>
                <a:gd name="T46" fmla="*/ 101 w 128"/>
                <a:gd name="T47" fmla="*/ 0 h 154"/>
                <a:gd name="T48" fmla="*/ 56 w 128"/>
                <a:gd name="T49" fmla="*/ 50 h 154"/>
                <a:gd name="T50" fmla="*/ 42 w 128"/>
                <a:gd name="T51" fmla="*/ 50 h 154"/>
                <a:gd name="T52" fmla="*/ 27 w 128"/>
                <a:gd name="T53" fmla="*/ 29 h 154"/>
                <a:gd name="T54" fmla="*/ 49 w 128"/>
                <a:gd name="T55" fmla="*/ 7 h 154"/>
                <a:gd name="T56" fmla="*/ 71 w 128"/>
                <a:gd name="T57" fmla="*/ 29 h 154"/>
                <a:gd name="T58" fmla="*/ 56 w 128"/>
                <a:gd name="T59" fmla="*/ 50 h 154"/>
                <a:gd name="T60" fmla="*/ 66 w 128"/>
                <a:gd name="T61" fmla="*/ 50 h 154"/>
                <a:gd name="T62" fmla="*/ 76 w 128"/>
                <a:gd name="T63" fmla="*/ 34 h 154"/>
                <a:gd name="T64" fmla="*/ 87 w 128"/>
                <a:gd name="T65" fmla="*/ 50 h 154"/>
                <a:gd name="T66" fmla="*/ 66 w 128"/>
                <a:gd name="T67" fmla="*/ 50 h 154"/>
                <a:gd name="T68" fmla="*/ 101 w 128"/>
                <a:gd name="T69" fmla="*/ 49 h 154"/>
                <a:gd name="T70" fmla="*/ 79 w 128"/>
                <a:gd name="T71" fmla="*/ 27 h 154"/>
                <a:gd name="T72" fmla="*/ 101 w 128"/>
                <a:gd name="T73" fmla="*/ 5 h 154"/>
                <a:gd name="T74" fmla="*/ 124 w 128"/>
                <a:gd name="T75" fmla="*/ 27 h 154"/>
                <a:gd name="T76" fmla="*/ 101 w 128"/>
                <a:gd name="T77" fmla="*/ 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54">
                  <a:moveTo>
                    <a:pt x="101" y="0"/>
                  </a:moveTo>
                  <a:cubicBezTo>
                    <a:pt x="88" y="0"/>
                    <a:pt x="78" y="10"/>
                    <a:pt x="75" y="22"/>
                  </a:cubicBezTo>
                  <a:cubicBezTo>
                    <a:pt x="72" y="10"/>
                    <a:pt x="62" y="2"/>
                    <a:pt x="49" y="2"/>
                  </a:cubicBezTo>
                  <a:cubicBezTo>
                    <a:pt x="34" y="2"/>
                    <a:pt x="22" y="14"/>
                    <a:pt x="22" y="29"/>
                  </a:cubicBezTo>
                  <a:cubicBezTo>
                    <a:pt x="22" y="41"/>
                    <a:pt x="30" y="51"/>
                    <a:pt x="41" y="54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112" y="154"/>
                    <a:pt x="112" y="154"/>
                    <a:pt x="112" y="154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23" y="45"/>
                    <a:pt x="128" y="37"/>
                    <a:pt x="128" y="27"/>
                  </a:cubicBezTo>
                  <a:cubicBezTo>
                    <a:pt x="128" y="12"/>
                    <a:pt x="116" y="0"/>
                    <a:pt x="101" y="0"/>
                  </a:cubicBezTo>
                  <a:close/>
                  <a:moveTo>
                    <a:pt x="56" y="50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34" y="47"/>
                    <a:pt x="27" y="38"/>
                    <a:pt x="27" y="29"/>
                  </a:cubicBezTo>
                  <a:cubicBezTo>
                    <a:pt x="27" y="16"/>
                    <a:pt x="37" y="7"/>
                    <a:pt x="49" y="7"/>
                  </a:cubicBezTo>
                  <a:cubicBezTo>
                    <a:pt x="61" y="7"/>
                    <a:pt x="71" y="16"/>
                    <a:pt x="71" y="29"/>
                  </a:cubicBezTo>
                  <a:cubicBezTo>
                    <a:pt x="71" y="38"/>
                    <a:pt x="65" y="47"/>
                    <a:pt x="56" y="50"/>
                  </a:cubicBezTo>
                  <a:close/>
                  <a:moveTo>
                    <a:pt x="66" y="50"/>
                  </a:moveTo>
                  <a:cubicBezTo>
                    <a:pt x="71" y="46"/>
                    <a:pt x="74" y="40"/>
                    <a:pt x="76" y="34"/>
                  </a:cubicBezTo>
                  <a:cubicBezTo>
                    <a:pt x="77" y="40"/>
                    <a:pt x="81" y="46"/>
                    <a:pt x="87" y="50"/>
                  </a:cubicBezTo>
                  <a:lnTo>
                    <a:pt x="66" y="50"/>
                  </a:lnTo>
                  <a:close/>
                  <a:moveTo>
                    <a:pt x="101" y="49"/>
                  </a:moveTo>
                  <a:cubicBezTo>
                    <a:pt x="89" y="49"/>
                    <a:pt x="79" y="39"/>
                    <a:pt x="79" y="27"/>
                  </a:cubicBezTo>
                  <a:cubicBezTo>
                    <a:pt x="79" y="15"/>
                    <a:pt x="89" y="5"/>
                    <a:pt x="101" y="5"/>
                  </a:cubicBezTo>
                  <a:cubicBezTo>
                    <a:pt x="114" y="5"/>
                    <a:pt x="124" y="15"/>
                    <a:pt x="124" y="27"/>
                  </a:cubicBezTo>
                  <a:cubicBezTo>
                    <a:pt x="124" y="39"/>
                    <a:pt x="114" y="49"/>
                    <a:pt x="10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2803525" y="2649538"/>
              <a:ext cx="106363" cy="106362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4 h 47"/>
                <a:gd name="T4" fmla="*/ 24 w 47"/>
                <a:gd name="T5" fmla="*/ 47 h 47"/>
                <a:gd name="T6" fmla="*/ 47 w 47"/>
                <a:gd name="T7" fmla="*/ 24 h 47"/>
                <a:gd name="T8" fmla="*/ 24 w 47"/>
                <a:gd name="T9" fmla="*/ 0 h 47"/>
                <a:gd name="T10" fmla="*/ 24 w 47"/>
                <a:gd name="T11" fmla="*/ 43 h 47"/>
                <a:gd name="T12" fmla="*/ 5 w 47"/>
                <a:gd name="T13" fmla="*/ 24 h 47"/>
                <a:gd name="T14" fmla="*/ 24 w 47"/>
                <a:gd name="T15" fmla="*/ 5 h 47"/>
                <a:gd name="T16" fmla="*/ 43 w 47"/>
                <a:gd name="T17" fmla="*/ 24 h 47"/>
                <a:gd name="T18" fmla="*/ 24 w 47"/>
                <a:gd name="T1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24" y="43"/>
                  </a:moveTo>
                  <a:cubicBezTo>
                    <a:pt x="13" y="43"/>
                    <a:pt x="5" y="34"/>
                    <a:pt x="5" y="24"/>
                  </a:cubicBezTo>
                  <a:cubicBezTo>
                    <a:pt x="5" y="13"/>
                    <a:pt x="13" y="5"/>
                    <a:pt x="24" y="5"/>
                  </a:cubicBezTo>
                  <a:cubicBezTo>
                    <a:pt x="34" y="5"/>
                    <a:pt x="43" y="13"/>
                    <a:pt x="43" y="24"/>
                  </a:cubicBezTo>
                  <a:cubicBezTo>
                    <a:pt x="43" y="34"/>
                    <a:pt x="34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2751138" y="2597150"/>
              <a:ext cx="212725" cy="212725"/>
            </a:xfrm>
            <a:custGeom>
              <a:avLst/>
              <a:gdLst>
                <a:gd name="T0" fmla="*/ 47 w 94"/>
                <a:gd name="T1" fmla="*/ 0 h 94"/>
                <a:gd name="T2" fmla="*/ 0 w 94"/>
                <a:gd name="T3" fmla="*/ 47 h 94"/>
                <a:gd name="T4" fmla="*/ 47 w 94"/>
                <a:gd name="T5" fmla="*/ 94 h 94"/>
                <a:gd name="T6" fmla="*/ 94 w 94"/>
                <a:gd name="T7" fmla="*/ 47 h 94"/>
                <a:gd name="T8" fmla="*/ 47 w 94"/>
                <a:gd name="T9" fmla="*/ 0 h 94"/>
                <a:gd name="T10" fmla="*/ 47 w 94"/>
                <a:gd name="T11" fmla="*/ 89 h 94"/>
                <a:gd name="T12" fmla="*/ 5 w 94"/>
                <a:gd name="T13" fmla="*/ 47 h 94"/>
                <a:gd name="T14" fmla="*/ 47 w 94"/>
                <a:gd name="T15" fmla="*/ 4 h 94"/>
                <a:gd name="T16" fmla="*/ 89 w 94"/>
                <a:gd name="T17" fmla="*/ 47 h 94"/>
                <a:gd name="T18" fmla="*/ 47 w 94"/>
                <a:gd name="T19" fmla="*/ 8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  <a:moveTo>
                    <a:pt x="47" y="89"/>
                  </a:moveTo>
                  <a:cubicBezTo>
                    <a:pt x="24" y="89"/>
                    <a:pt x="5" y="70"/>
                    <a:pt x="5" y="47"/>
                  </a:cubicBezTo>
                  <a:cubicBezTo>
                    <a:pt x="5" y="23"/>
                    <a:pt x="24" y="4"/>
                    <a:pt x="47" y="4"/>
                  </a:cubicBezTo>
                  <a:cubicBezTo>
                    <a:pt x="70" y="4"/>
                    <a:pt x="89" y="23"/>
                    <a:pt x="89" y="47"/>
                  </a:cubicBezTo>
                  <a:cubicBezTo>
                    <a:pt x="89" y="70"/>
                    <a:pt x="70" y="89"/>
                    <a:pt x="47" y="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2836863" y="2690813"/>
              <a:ext cx="190500" cy="285750"/>
            </a:xfrm>
            <a:custGeom>
              <a:avLst/>
              <a:gdLst>
                <a:gd name="T0" fmla="*/ 84 w 84"/>
                <a:gd name="T1" fmla="*/ 86 h 127"/>
                <a:gd name="T2" fmla="*/ 84 w 84"/>
                <a:gd name="T3" fmla="*/ 49 h 127"/>
                <a:gd name="T4" fmla="*/ 75 w 84"/>
                <a:gd name="T5" fmla="*/ 40 h 127"/>
                <a:gd name="T6" fmla="*/ 66 w 84"/>
                <a:gd name="T7" fmla="*/ 49 h 127"/>
                <a:gd name="T8" fmla="*/ 66 w 84"/>
                <a:gd name="T9" fmla="*/ 68 h 127"/>
                <a:gd name="T10" fmla="*/ 62 w 84"/>
                <a:gd name="T11" fmla="*/ 68 h 127"/>
                <a:gd name="T12" fmla="*/ 62 w 84"/>
                <a:gd name="T13" fmla="*/ 49 h 127"/>
                <a:gd name="T14" fmla="*/ 53 w 84"/>
                <a:gd name="T15" fmla="*/ 40 h 127"/>
                <a:gd name="T16" fmla="*/ 44 w 84"/>
                <a:gd name="T17" fmla="*/ 49 h 127"/>
                <a:gd name="T18" fmla="*/ 44 w 84"/>
                <a:gd name="T19" fmla="*/ 68 h 127"/>
                <a:gd name="T20" fmla="*/ 40 w 84"/>
                <a:gd name="T21" fmla="*/ 68 h 127"/>
                <a:gd name="T22" fmla="*/ 40 w 84"/>
                <a:gd name="T23" fmla="*/ 49 h 127"/>
                <a:gd name="T24" fmla="*/ 31 w 84"/>
                <a:gd name="T25" fmla="*/ 40 h 127"/>
                <a:gd name="T26" fmla="*/ 22 w 84"/>
                <a:gd name="T27" fmla="*/ 49 h 127"/>
                <a:gd name="T28" fmla="*/ 22 w 84"/>
                <a:gd name="T29" fmla="*/ 68 h 127"/>
                <a:gd name="T30" fmla="*/ 18 w 84"/>
                <a:gd name="T31" fmla="*/ 68 h 127"/>
                <a:gd name="T32" fmla="*/ 18 w 84"/>
                <a:gd name="T33" fmla="*/ 9 h 127"/>
                <a:gd name="T34" fmla="*/ 9 w 84"/>
                <a:gd name="T35" fmla="*/ 0 h 127"/>
                <a:gd name="T36" fmla="*/ 0 w 84"/>
                <a:gd name="T37" fmla="*/ 9 h 127"/>
                <a:gd name="T38" fmla="*/ 0 w 84"/>
                <a:gd name="T39" fmla="*/ 87 h 127"/>
                <a:gd name="T40" fmla="*/ 0 w 84"/>
                <a:gd name="T41" fmla="*/ 88 h 127"/>
                <a:gd name="T42" fmla="*/ 0 w 84"/>
                <a:gd name="T43" fmla="*/ 108 h 127"/>
                <a:gd name="T44" fmla="*/ 14 w 84"/>
                <a:gd name="T45" fmla="*/ 127 h 127"/>
                <a:gd name="T46" fmla="*/ 70 w 84"/>
                <a:gd name="T47" fmla="*/ 127 h 127"/>
                <a:gd name="T48" fmla="*/ 84 w 84"/>
                <a:gd name="T49" fmla="*/ 108 h 127"/>
                <a:gd name="T50" fmla="*/ 84 w 84"/>
                <a:gd name="T51" fmla="*/ 87 h 127"/>
                <a:gd name="T52" fmla="*/ 84 w 84"/>
                <a:gd name="T53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27">
                  <a:moveTo>
                    <a:pt x="84" y="86"/>
                  </a:moveTo>
                  <a:cubicBezTo>
                    <a:pt x="84" y="49"/>
                    <a:pt x="84" y="49"/>
                    <a:pt x="84" y="49"/>
                  </a:cubicBezTo>
                  <a:cubicBezTo>
                    <a:pt x="84" y="44"/>
                    <a:pt x="80" y="40"/>
                    <a:pt x="75" y="40"/>
                  </a:cubicBezTo>
                  <a:cubicBezTo>
                    <a:pt x="70" y="40"/>
                    <a:pt x="66" y="44"/>
                    <a:pt x="66" y="49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4"/>
                    <a:pt x="58" y="40"/>
                    <a:pt x="53" y="40"/>
                  </a:cubicBezTo>
                  <a:cubicBezTo>
                    <a:pt x="48" y="40"/>
                    <a:pt x="44" y="44"/>
                    <a:pt x="44" y="49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4"/>
                    <a:pt x="36" y="40"/>
                    <a:pt x="31" y="40"/>
                  </a:cubicBezTo>
                  <a:cubicBezTo>
                    <a:pt x="26" y="40"/>
                    <a:pt x="22" y="44"/>
                    <a:pt x="22" y="49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9"/>
                    <a:pt x="6" y="127"/>
                    <a:pt x="14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8" y="127"/>
                    <a:pt x="84" y="119"/>
                    <a:pt x="84" y="108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6"/>
                    <a:pt x="84" y="86"/>
                    <a:pt x="84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Oval 97"/>
            <p:cNvSpPr>
              <a:spLocks noChangeArrowheads="1"/>
            </p:cNvSpPr>
            <p:nvPr/>
          </p:nvSpPr>
          <p:spPr bwMode="auto">
            <a:xfrm>
              <a:off x="3354388" y="2697163"/>
              <a:ext cx="92075" cy="95250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3490913" y="2668588"/>
              <a:ext cx="217487" cy="274637"/>
            </a:xfrm>
            <a:custGeom>
              <a:avLst/>
              <a:gdLst>
                <a:gd name="T0" fmla="*/ 0 w 137"/>
                <a:gd name="T1" fmla="*/ 0 h 173"/>
                <a:gd name="T2" fmla="*/ 0 w 137"/>
                <a:gd name="T3" fmla="*/ 173 h 173"/>
                <a:gd name="T4" fmla="*/ 137 w 137"/>
                <a:gd name="T5" fmla="*/ 173 h 173"/>
                <a:gd name="T6" fmla="*/ 137 w 137"/>
                <a:gd name="T7" fmla="*/ 0 h 173"/>
                <a:gd name="T8" fmla="*/ 0 w 137"/>
                <a:gd name="T9" fmla="*/ 0 h 173"/>
                <a:gd name="T10" fmla="*/ 125 w 137"/>
                <a:gd name="T11" fmla="*/ 155 h 173"/>
                <a:gd name="T12" fmla="*/ 12 w 137"/>
                <a:gd name="T13" fmla="*/ 155 h 173"/>
                <a:gd name="T14" fmla="*/ 12 w 137"/>
                <a:gd name="T15" fmla="*/ 136 h 173"/>
                <a:gd name="T16" fmla="*/ 125 w 137"/>
                <a:gd name="T17" fmla="*/ 136 h 173"/>
                <a:gd name="T18" fmla="*/ 125 w 137"/>
                <a:gd name="T19" fmla="*/ 155 h 173"/>
                <a:gd name="T20" fmla="*/ 125 w 137"/>
                <a:gd name="T21" fmla="*/ 116 h 173"/>
                <a:gd name="T22" fmla="*/ 12 w 137"/>
                <a:gd name="T23" fmla="*/ 116 h 173"/>
                <a:gd name="T24" fmla="*/ 12 w 137"/>
                <a:gd name="T25" fmla="*/ 96 h 173"/>
                <a:gd name="T26" fmla="*/ 125 w 137"/>
                <a:gd name="T27" fmla="*/ 96 h 173"/>
                <a:gd name="T28" fmla="*/ 125 w 137"/>
                <a:gd name="T29" fmla="*/ 116 h 173"/>
                <a:gd name="T30" fmla="*/ 125 w 137"/>
                <a:gd name="T31" fmla="*/ 76 h 173"/>
                <a:gd name="T32" fmla="*/ 12 w 137"/>
                <a:gd name="T33" fmla="*/ 76 h 173"/>
                <a:gd name="T34" fmla="*/ 12 w 137"/>
                <a:gd name="T35" fmla="*/ 56 h 173"/>
                <a:gd name="T36" fmla="*/ 125 w 137"/>
                <a:gd name="T37" fmla="*/ 56 h 173"/>
                <a:gd name="T38" fmla="*/ 125 w 137"/>
                <a:gd name="T39" fmla="*/ 76 h 173"/>
                <a:gd name="T40" fmla="*/ 125 w 137"/>
                <a:gd name="T41" fmla="*/ 36 h 173"/>
                <a:gd name="T42" fmla="*/ 12 w 137"/>
                <a:gd name="T43" fmla="*/ 36 h 173"/>
                <a:gd name="T44" fmla="*/ 12 w 137"/>
                <a:gd name="T45" fmla="*/ 18 h 173"/>
                <a:gd name="T46" fmla="*/ 125 w 137"/>
                <a:gd name="T47" fmla="*/ 18 h 173"/>
                <a:gd name="T48" fmla="*/ 125 w 137"/>
                <a:gd name="T49" fmla="*/ 3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173">
                  <a:moveTo>
                    <a:pt x="0" y="0"/>
                  </a:moveTo>
                  <a:lnTo>
                    <a:pt x="0" y="173"/>
                  </a:lnTo>
                  <a:lnTo>
                    <a:pt x="137" y="173"/>
                  </a:lnTo>
                  <a:lnTo>
                    <a:pt x="137" y="0"/>
                  </a:lnTo>
                  <a:lnTo>
                    <a:pt x="0" y="0"/>
                  </a:lnTo>
                  <a:close/>
                  <a:moveTo>
                    <a:pt x="125" y="155"/>
                  </a:moveTo>
                  <a:lnTo>
                    <a:pt x="12" y="155"/>
                  </a:lnTo>
                  <a:lnTo>
                    <a:pt x="12" y="136"/>
                  </a:lnTo>
                  <a:lnTo>
                    <a:pt x="125" y="136"/>
                  </a:lnTo>
                  <a:lnTo>
                    <a:pt x="125" y="155"/>
                  </a:lnTo>
                  <a:close/>
                  <a:moveTo>
                    <a:pt x="125" y="116"/>
                  </a:moveTo>
                  <a:lnTo>
                    <a:pt x="12" y="116"/>
                  </a:lnTo>
                  <a:lnTo>
                    <a:pt x="12" y="96"/>
                  </a:lnTo>
                  <a:lnTo>
                    <a:pt x="125" y="96"/>
                  </a:lnTo>
                  <a:lnTo>
                    <a:pt x="125" y="116"/>
                  </a:lnTo>
                  <a:close/>
                  <a:moveTo>
                    <a:pt x="125" y="76"/>
                  </a:moveTo>
                  <a:lnTo>
                    <a:pt x="12" y="76"/>
                  </a:lnTo>
                  <a:lnTo>
                    <a:pt x="12" y="56"/>
                  </a:lnTo>
                  <a:lnTo>
                    <a:pt x="125" y="56"/>
                  </a:lnTo>
                  <a:lnTo>
                    <a:pt x="125" y="76"/>
                  </a:lnTo>
                  <a:close/>
                  <a:moveTo>
                    <a:pt x="125" y="36"/>
                  </a:moveTo>
                  <a:lnTo>
                    <a:pt x="12" y="36"/>
                  </a:lnTo>
                  <a:lnTo>
                    <a:pt x="12" y="18"/>
                  </a:lnTo>
                  <a:lnTo>
                    <a:pt x="125" y="18"/>
                  </a:lnTo>
                  <a:lnTo>
                    <a:pt x="12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333750" y="2805113"/>
              <a:ext cx="133350" cy="115887"/>
            </a:xfrm>
            <a:custGeom>
              <a:avLst/>
              <a:gdLst>
                <a:gd name="T0" fmla="*/ 59 w 59"/>
                <a:gd name="T1" fmla="*/ 51 h 51"/>
                <a:gd name="T2" fmla="*/ 59 w 59"/>
                <a:gd name="T3" fmla="*/ 29 h 51"/>
                <a:gd name="T4" fmla="*/ 29 w 59"/>
                <a:gd name="T5" fmla="*/ 0 h 51"/>
                <a:gd name="T6" fmla="*/ 0 w 59"/>
                <a:gd name="T7" fmla="*/ 29 h 51"/>
                <a:gd name="T8" fmla="*/ 0 w 59"/>
                <a:gd name="T9" fmla="*/ 51 h 51"/>
                <a:gd name="T10" fmla="*/ 59 w 59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1">
                  <a:moveTo>
                    <a:pt x="59" y="51"/>
                  </a:move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59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Oval 100"/>
            <p:cNvSpPr>
              <a:spLocks noChangeArrowheads="1"/>
            </p:cNvSpPr>
            <p:nvPr/>
          </p:nvSpPr>
          <p:spPr bwMode="auto">
            <a:xfrm>
              <a:off x="3984625" y="2725738"/>
              <a:ext cx="85725" cy="841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967163" y="2824163"/>
              <a:ext cx="119062" cy="109537"/>
            </a:xfrm>
            <a:custGeom>
              <a:avLst/>
              <a:gdLst>
                <a:gd name="T0" fmla="*/ 27 w 53"/>
                <a:gd name="T1" fmla="*/ 0 h 49"/>
                <a:gd name="T2" fmla="*/ 0 w 53"/>
                <a:gd name="T3" fmla="*/ 26 h 49"/>
                <a:gd name="T4" fmla="*/ 0 w 53"/>
                <a:gd name="T5" fmla="*/ 49 h 49"/>
                <a:gd name="T6" fmla="*/ 53 w 53"/>
                <a:gd name="T7" fmla="*/ 49 h 49"/>
                <a:gd name="T8" fmla="*/ 53 w 53"/>
                <a:gd name="T9" fmla="*/ 26 h 49"/>
                <a:gd name="T10" fmla="*/ 27 w 5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9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Oval 102"/>
            <p:cNvSpPr>
              <a:spLocks noChangeArrowheads="1"/>
            </p:cNvSpPr>
            <p:nvPr/>
          </p:nvSpPr>
          <p:spPr bwMode="auto">
            <a:xfrm>
              <a:off x="4214813" y="2725738"/>
              <a:ext cx="85725" cy="8413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4198938" y="2824163"/>
              <a:ext cx="120650" cy="109537"/>
            </a:xfrm>
            <a:custGeom>
              <a:avLst/>
              <a:gdLst>
                <a:gd name="T0" fmla="*/ 26 w 53"/>
                <a:gd name="T1" fmla="*/ 0 h 49"/>
                <a:gd name="T2" fmla="*/ 0 w 53"/>
                <a:gd name="T3" fmla="*/ 26 h 49"/>
                <a:gd name="T4" fmla="*/ 0 w 53"/>
                <a:gd name="T5" fmla="*/ 49 h 49"/>
                <a:gd name="T6" fmla="*/ 53 w 53"/>
                <a:gd name="T7" fmla="*/ 49 h 49"/>
                <a:gd name="T8" fmla="*/ 53 w 53"/>
                <a:gd name="T9" fmla="*/ 26 h 49"/>
                <a:gd name="T10" fmla="*/ 26 w 5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9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12"/>
                    <a:pt x="4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4100513" y="2622550"/>
              <a:ext cx="85725" cy="841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4083050" y="2719388"/>
              <a:ext cx="120650" cy="111125"/>
            </a:xfrm>
            <a:custGeom>
              <a:avLst/>
              <a:gdLst>
                <a:gd name="T0" fmla="*/ 54 w 54"/>
                <a:gd name="T1" fmla="*/ 27 h 49"/>
                <a:gd name="T2" fmla="*/ 27 w 54"/>
                <a:gd name="T3" fmla="*/ 0 h 49"/>
                <a:gd name="T4" fmla="*/ 0 w 54"/>
                <a:gd name="T5" fmla="*/ 27 h 49"/>
                <a:gd name="T6" fmla="*/ 0 w 54"/>
                <a:gd name="T7" fmla="*/ 49 h 49"/>
                <a:gd name="T8" fmla="*/ 54 w 54"/>
                <a:gd name="T9" fmla="*/ 49 h 49"/>
                <a:gd name="T10" fmla="*/ 54 w 54"/>
                <a:gd name="T11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9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4" y="49"/>
                    <a:pt x="54" y="49"/>
                    <a:pt x="54" y="49"/>
                  </a:cubicBezTo>
                  <a:lnTo>
                    <a:pt x="54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Oval 106"/>
            <p:cNvSpPr>
              <a:spLocks noChangeArrowheads="1"/>
            </p:cNvSpPr>
            <p:nvPr/>
          </p:nvSpPr>
          <p:spPr bwMode="auto">
            <a:xfrm>
              <a:off x="4779963" y="2706688"/>
              <a:ext cx="98425" cy="98425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4759325" y="2820988"/>
              <a:ext cx="141288" cy="131762"/>
            </a:xfrm>
            <a:custGeom>
              <a:avLst/>
              <a:gdLst>
                <a:gd name="T0" fmla="*/ 31 w 63"/>
                <a:gd name="T1" fmla="*/ 0 h 58"/>
                <a:gd name="T2" fmla="*/ 0 w 63"/>
                <a:gd name="T3" fmla="*/ 31 h 58"/>
                <a:gd name="T4" fmla="*/ 0 w 63"/>
                <a:gd name="T5" fmla="*/ 58 h 58"/>
                <a:gd name="T6" fmla="*/ 63 w 63"/>
                <a:gd name="T7" fmla="*/ 58 h 58"/>
                <a:gd name="T8" fmla="*/ 63 w 63"/>
                <a:gd name="T9" fmla="*/ 31 h 58"/>
                <a:gd name="T10" fmla="*/ 31 w 63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8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14"/>
                    <a:pt x="49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4584700" y="2613025"/>
              <a:ext cx="374650" cy="352425"/>
            </a:xfrm>
            <a:custGeom>
              <a:avLst/>
              <a:gdLst>
                <a:gd name="T0" fmla="*/ 142 w 166"/>
                <a:gd name="T1" fmla="*/ 99 h 156"/>
                <a:gd name="T2" fmla="*/ 147 w 166"/>
                <a:gd name="T3" fmla="*/ 24 h 156"/>
                <a:gd name="T4" fmla="*/ 71 w 166"/>
                <a:gd name="T5" fmla="*/ 19 h 156"/>
                <a:gd name="T6" fmla="*/ 65 w 166"/>
                <a:gd name="T7" fmla="*/ 92 h 156"/>
                <a:gd name="T8" fmla="*/ 52 w 166"/>
                <a:gd name="T9" fmla="*/ 103 h 156"/>
                <a:gd name="T10" fmla="*/ 47 w 166"/>
                <a:gd name="T11" fmla="*/ 98 h 156"/>
                <a:gd name="T12" fmla="*/ 0 w 166"/>
                <a:gd name="T13" fmla="*/ 140 h 156"/>
                <a:gd name="T14" fmla="*/ 14 w 166"/>
                <a:gd name="T15" fmla="*/ 156 h 156"/>
                <a:gd name="T16" fmla="*/ 61 w 166"/>
                <a:gd name="T17" fmla="*/ 114 h 156"/>
                <a:gd name="T18" fmla="*/ 57 w 166"/>
                <a:gd name="T19" fmla="*/ 109 h 156"/>
                <a:gd name="T20" fmla="*/ 70 w 166"/>
                <a:gd name="T21" fmla="*/ 97 h 156"/>
                <a:gd name="T22" fmla="*/ 142 w 166"/>
                <a:gd name="T23" fmla="*/ 99 h 156"/>
                <a:gd name="T24" fmla="*/ 75 w 166"/>
                <a:gd name="T25" fmla="*/ 23 h 156"/>
                <a:gd name="T26" fmla="*/ 143 w 166"/>
                <a:gd name="T27" fmla="*/ 27 h 156"/>
                <a:gd name="T28" fmla="*/ 139 w 166"/>
                <a:gd name="T29" fmla="*/ 95 h 156"/>
                <a:gd name="T30" fmla="*/ 71 w 166"/>
                <a:gd name="T31" fmla="*/ 91 h 156"/>
                <a:gd name="T32" fmla="*/ 75 w 166"/>
                <a:gd name="T33" fmla="*/ 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56">
                  <a:moveTo>
                    <a:pt x="142" y="99"/>
                  </a:moveTo>
                  <a:cubicBezTo>
                    <a:pt x="165" y="80"/>
                    <a:pt x="166" y="46"/>
                    <a:pt x="147" y="24"/>
                  </a:cubicBezTo>
                  <a:cubicBezTo>
                    <a:pt x="127" y="2"/>
                    <a:pt x="93" y="0"/>
                    <a:pt x="71" y="19"/>
                  </a:cubicBezTo>
                  <a:cubicBezTo>
                    <a:pt x="50" y="38"/>
                    <a:pt x="48" y="70"/>
                    <a:pt x="65" y="9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89" y="117"/>
                    <a:pt x="121" y="118"/>
                    <a:pt x="142" y="99"/>
                  </a:cubicBezTo>
                  <a:close/>
                  <a:moveTo>
                    <a:pt x="75" y="23"/>
                  </a:moveTo>
                  <a:cubicBezTo>
                    <a:pt x="95" y="5"/>
                    <a:pt x="125" y="7"/>
                    <a:pt x="143" y="27"/>
                  </a:cubicBezTo>
                  <a:cubicBezTo>
                    <a:pt x="161" y="47"/>
                    <a:pt x="159" y="78"/>
                    <a:pt x="139" y="95"/>
                  </a:cubicBezTo>
                  <a:cubicBezTo>
                    <a:pt x="119" y="113"/>
                    <a:pt x="88" y="111"/>
                    <a:pt x="71" y="91"/>
                  </a:cubicBezTo>
                  <a:cubicBezTo>
                    <a:pt x="53" y="71"/>
                    <a:pt x="55" y="41"/>
                    <a:pt x="7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Oval 109"/>
            <p:cNvSpPr>
              <a:spLocks noChangeArrowheads="1"/>
            </p:cNvSpPr>
            <p:nvPr/>
          </p:nvSpPr>
          <p:spPr bwMode="auto">
            <a:xfrm>
              <a:off x="5254625" y="2868613"/>
              <a:ext cx="52388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10"/>
            <p:cNvSpPr/>
            <p:nvPr/>
          </p:nvSpPr>
          <p:spPr bwMode="auto">
            <a:xfrm>
              <a:off x="5246688" y="2927350"/>
              <a:ext cx="71437" cy="31750"/>
            </a:xfrm>
            <a:custGeom>
              <a:avLst/>
              <a:gdLst>
                <a:gd name="T0" fmla="*/ 16 w 32"/>
                <a:gd name="T1" fmla="*/ 0 h 14"/>
                <a:gd name="T2" fmla="*/ 0 w 32"/>
                <a:gd name="T3" fmla="*/ 14 h 14"/>
                <a:gd name="T4" fmla="*/ 32 w 32"/>
                <a:gd name="T5" fmla="*/ 14 h 14"/>
                <a:gd name="T6" fmla="*/ 16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Oval 111"/>
            <p:cNvSpPr>
              <a:spLocks noChangeArrowheads="1"/>
            </p:cNvSpPr>
            <p:nvPr/>
          </p:nvSpPr>
          <p:spPr bwMode="auto">
            <a:xfrm>
              <a:off x="5338763" y="2868613"/>
              <a:ext cx="52387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12"/>
            <p:cNvSpPr/>
            <p:nvPr/>
          </p:nvSpPr>
          <p:spPr bwMode="auto">
            <a:xfrm>
              <a:off x="5327650" y="2927350"/>
              <a:ext cx="74613" cy="31750"/>
            </a:xfrm>
            <a:custGeom>
              <a:avLst/>
              <a:gdLst>
                <a:gd name="T0" fmla="*/ 17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17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17" y="0"/>
                  </a:moveTo>
                  <a:cubicBezTo>
                    <a:pt x="8" y="0"/>
                    <a:pt x="2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7"/>
                    <a:pt x="25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Oval 113"/>
            <p:cNvSpPr>
              <a:spLocks noChangeArrowheads="1"/>
            </p:cNvSpPr>
            <p:nvPr/>
          </p:nvSpPr>
          <p:spPr bwMode="auto">
            <a:xfrm>
              <a:off x="5421313" y="2868613"/>
              <a:ext cx="52387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5410200" y="2927350"/>
              <a:ext cx="74613" cy="31750"/>
            </a:xfrm>
            <a:custGeom>
              <a:avLst/>
              <a:gdLst>
                <a:gd name="T0" fmla="*/ 16 w 33"/>
                <a:gd name="T1" fmla="*/ 0 h 14"/>
                <a:gd name="T2" fmla="*/ 0 w 33"/>
                <a:gd name="T3" fmla="*/ 14 h 14"/>
                <a:gd name="T4" fmla="*/ 33 w 33"/>
                <a:gd name="T5" fmla="*/ 14 h 14"/>
                <a:gd name="T6" fmla="*/ 16 w 3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Oval 115"/>
            <p:cNvSpPr>
              <a:spLocks noChangeArrowheads="1"/>
            </p:cNvSpPr>
            <p:nvPr/>
          </p:nvSpPr>
          <p:spPr bwMode="auto">
            <a:xfrm>
              <a:off x="5505450" y="2868613"/>
              <a:ext cx="52388" cy="523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5494338" y="2927350"/>
              <a:ext cx="71437" cy="31750"/>
            </a:xfrm>
            <a:custGeom>
              <a:avLst/>
              <a:gdLst>
                <a:gd name="T0" fmla="*/ 16 w 32"/>
                <a:gd name="T1" fmla="*/ 0 h 14"/>
                <a:gd name="T2" fmla="*/ 0 w 32"/>
                <a:gd name="T3" fmla="*/ 14 h 14"/>
                <a:gd name="T4" fmla="*/ 32 w 32"/>
                <a:gd name="T5" fmla="*/ 14 h 14"/>
                <a:gd name="T6" fmla="*/ 16 w 3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4">
                  <a:moveTo>
                    <a:pt x="16" y="0"/>
                  </a:moveTo>
                  <a:cubicBezTo>
                    <a:pt x="8" y="0"/>
                    <a:pt x="1" y="7"/>
                    <a:pt x="0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117"/>
            <p:cNvSpPr>
              <a:spLocks noEditPoints="1"/>
            </p:cNvSpPr>
            <p:nvPr/>
          </p:nvSpPr>
          <p:spPr bwMode="auto">
            <a:xfrm>
              <a:off x="5232400" y="2652713"/>
              <a:ext cx="347663" cy="200025"/>
            </a:xfrm>
            <a:custGeom>
              <a:avLst/>
              <a:gdLst>
                <a:gd name="T0" fmla="*/ 77 w 154"/>
                <a:gd name="T1" fmla="*/ 4 h 89"/>
                <a:gd name="T2" fmla="*/ 0 w 154"/>
                <a:gd name="T3" fmla="*/ 0 h 89"/>
                <a:gd name="T4" fmla="*/ 0 w 154"/>
                <a:gd name="T5" fmla="*/ 89 h 89"/>
                <a:gd name="T6" fmla="*/ 77 w 154"/>
                <a:gd name="T7" fmla="*/ 86 h 89"/>
                <a:gd name="T8" fmla="*/ 154 w 154"/>
                <a:gd name="T9" fmla="*/ 89 h 89"/>
                <a:gd name="T10" fmla="*/ 154 w 154"/>
                <a:gd name="T11" fmla="*/ 0 h 89"/>
                <a:gd name="T12" fmla="*/ 77 w 154"/>
                <a:gd name="T13" fmla="*/ 4 h 89"/>
                <a:gd name="T14" fmla="*/ 145 w 154"/>
                <a:gd name="T15" fmla="*/ 83 h 89"/>
                <a:gd name="T16" fmla="*/ 77 w 154"/>
                <a:gd name="T17" fmla="*/ 80 h 89"/>
                <a:gd name="T18" fmla="*/ 9 w 154"/>
                <a:gd name="T19" fmla="*/ 83 h 89"/>
                <a:gd name="T20" fmla="*/ 9 w 154"/>
                <a:gd name="T21" fmla="*/ 6 h 89"/>
                <a:gd name="T22" fmla="*/ 77 w 154"/>
                <a:gd name="T23" fmla="*/ 10 h 89"/>
                <a:gd name="T24" fmla="*/ 145 w 154"/>
                <a:gd name="T25" fmla="*/ 6 h 89"/>
                <a:gd name="T26" fmla="*/ 145 w 154"/>
                <a:gd name="T27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89">
                  <a:moveTo>
                    <a:pt x="77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77" y="4"/>
                  </a:lnTo>
                  <a:close/>
                  <a:moveTo>
                    <a:pt x="145" y="83"/>
                  </a:moveTo>
                  <a:cubicBezTo>
                    <a:pt x="142" y="83"/>
                    <a:pt x="77" y="80"/>
                    <a:pt x="77" y="80"/>
                  </a:cubicBezTo>
                  <a:cubicBezTo>
                    <a:pt x="77" y="80"/>
                    <a:pt x="12" y="83"/>
                    <a:pt x="9" y="83"/>
                  </a:cubicBezTo>
                  <a:cubicBezTo>
                    <a:pt x="9" y="80"/>
                    <a:pt x="9" y="9"/>
                    <a:pt x="9" y="6"/>
                  </a:cubicBezTo>
                  <a:cubicBezTo>
                    <a:pt x="12" y="6"/>
                    <a:pt x="77" y="10"/>
                    <a:pt x="77" y="10"/>
                  </a:cubicBezTo>
                  <a:cubicBezTo>
                    <a:pt x="77" y="10"/>
                    <a:pt x="142" y="6"/>
                    <a:pt x="145" y="6"/>
                  </a:cubicBezTo>
                  <a:cubicBezTo>
                    <a:pt x="145" y="9"/>
                    <a:pt x="145" y="80"/>
                    <a:pt x="1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5907088" y="2674938"/>
              <a:ext cx="161925" cy="242887"/>
            </a:xfrm>
            <a:custGeom>
              <a:avLst/>
              <a:gdLst>
                <a:gd name="T0" fmla="*/ 102 w 102"/>
                <a:gd name="T1" fmla="*/ 0 h 153"/>
                <a:gd name="T2" fmla="*/ 38 w 102"/>
                <a:gd name="T3" fmla="*/ 37 h 153"/>
                <a:gd name="T4" fmla="*/ 0 w 102"/>
                <a:gd name="T5" fmla="*/ 37 h 153"/>
                <a:gd name="T6" fmla="*/ 0 w 102"/>
                <a:gd name="T7" fmla="*/ 116 h 153"/>
                <a:gd name="T8" fmla="*/ 38 w 102"/>
                <a:gd name="T9" fmla="*/ 116 h 153"/>
                <a:gd name="T10" fmla="*/ 102 w 102"/>
                <a:gd name="T11" fmla="*/ 153 h 153"/>
                <a:gd name="T12" fmla="*/ 102 w 102"/>
                <a:gd name="T1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3">
                  <a:moveTo>
                    <a:pt x="102" y="0"/>
                  </a:moveTo>
                  <a:lnTo>
                    <a:pt x="38" y="37"/>
                  </a:lnTo>
                  <a:lnTo>
                    <a:pt x="0" y="37"/>
                  </a:lnTo>
                  <a:lnTo>
                    <a:pt x="0" y="116"/>
                  </a:lnTo>
                  <a:lnTo>
                    <a:pt x="38" y="116"/>
                  </a:lnTo>
                  <a:lnTo>
                    <a:pt x="102" y="15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Rectangle 119"/>
            <p:cNvSpPr>
              <a:spLocks noChangeArrowheads="1"/>
            </p:cNvSpPr>
            <p:nvPr/>
          </p:nvSpPr>
          <p:spPr bwMode="auto">
            <a:xfrm>
              <a:off x="6094413" y="2735263"/>
              <a:ext cx="17462" cy="1222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Rectangle 120"/>
            <p:cNvSpPr>
              <a:spLocks noChangeArrowheads="1"/>
            </p:cNvSpPr>
            <p:nvPr/>
          </p:nvSpPr>
          <p:spPr bwMode="auto">
            <a:xfrm>
              <a:off x="6132513" y="2719388"/>
              <a:ext cx="17462" cy="1539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Rectangle 121"/>
            <p:cNvSpPr>
              <a:spLocks noChangeArrowheads="1"/>
            </p:cNvSpPr>
            <p:nvPr/>
          </p:nvSpPr>
          <p:spPr bwMode="auto">
            <a:xfrm>
              <a:off x="6169025" y="2703513"/>
              <a:ext cx="17463" cy="18573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6597650" y="2557463"/>
              <a:ext cx="233363" cy="487362"/>
            </a:xfrm>
            <a:custGeom>
              <a:avLst/>
              <a:gdLst>
                <a:gd name="T0" fmla="*/ 72 w 104"/>
                <a:gd name="T1" fmla="*/ 91 h 216"/>
                <a:gd name="T2" fmla="*/ 61 w 104"/>
                <a:gd name="T3" fmla="*/ 57 h 216"/>
                <a:gd name="T4" fmla="*/ 61 w 104"/>
                <a:gd name="T5" fmla="*/ 30 h 216"/>
                <a:gd name="T6" fmla="*/ 65 w 104"/>
                <a:gd name="T7" fmla="*/ 30 h 216"/>
                <a:gd name="T8" fmla="*/ 65 w 104"/>
                <a:gd name="T9" fmla="*/ 26 h 216"/>
                <a:gd name="T10" fmla="*/ 61 w 104"/>
                <a:gd name="T11" fmla="*/ 26 h 216"/>
                <a:gd name="T12" fmla="*/ 61 w 104"/>
                <a:gd name="T13" fmla="*/ 0 h 216"/>
                <a:gd name="T14" fmla="*/ 43 w 104"/>
                <a:gd name="T15" fmla="*/ 0 h 216"/>
                <a:gd name="T16" fmla="*/ 43 w 104"/>
                <a:gd name="T17" fmla="*/ 26 h 216"/>
                <a:gd name="T18" fmla="*/ 39 w 104"/>
                <a:gd name="T19" fmla="*/ 26 h 216"/>
                <a:gd name="T20" fmla="*/ 39 w 104"/>
                <a:gd name="T21" fmla="*/ 30 h 216"/>
                <a:gd name="T22" fmla="*/ 43 w 104"/>
                <a:gd name="T23" fmla="*/ 30 h 216"/>
                <a:gd name="T24" fmla="*/ 43 w 104"/>
                <a:gd name="T25" fmla="*/ 57 h 216"/>
                <a:gd name="T26" fmla="*/ 32 w 104"/>
                <a:gd name="T27" fmla="*/ 91 h 216"/>
                <a:gd name="T28" fmla="*/ 23 w 104"/>
                <a:gd name="T29" fmla="*/ 216 h 216"/>
                <a:gd name="T30" fmla="*/ 50 w 104"/>
                <a:gd name="T31" fmla="*/ 216 h 216"/>
                <a:gd name="T32" fmla="*/ 52 w 104"/>
                <a:gd name="T33" fmla="*/ 215 h 216"/>
                <a:gd name="T34" fmla="*/ 54 w 104"/>
                <a:gd name="T35" fmla="*/ 216 h 216"/>
                <a:gd name="T36" fmla="*/ 81 w 104"/>
                <a:gd name="T37" fmla="*/ 216 h 216"/>
                <a:gd name="T38" fmla="*/ 72 w 104"/>
                <a:gd name="T39" fmla="*/ 9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216">
                  <a:moveTo>
                    <a:pt x="72" y="91"/>
                  </a:moveTo>
                  <a:cubicBezTo>
                    <a:pt x="72" y="91"/>
                    <a:pt x="63" y="79"/>
                    <a:pt x="61" y="57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1" y="79"/>
                    <a:pt x="32" y="91"/>
                    <a:pt x="32" y="91"/>
                  </a:cubicBezTo>
                  <a:cubicBezTo>
                    <a:pt x="0" y="126"/>
                    <a:pt x="23" y="216"/>
                    <a:pt x="23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81" y="216"/>
                    <a:pt x="81" y="216"/>
                    <a:pt x="81" y="216"/>
                  </a:cubicBezTo>
                  <a:cubicBezTo>
                    <a:pt x="81" y="216"/>
                    <a:pt x="104" y="126"/>
                    <a:pt x="72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7367588" y="2647950"/>
              <a:ext cx="61912" cy="77788"/>
            </a:xfrm>
            <a:custGeom>
              <a:avLst/>
              <a:gdLst>
                <a:gd name="T0" fmla="*/ 6 w 27"/>
                <a:gd name="T1" fmla="*/ 33 h 35"/>
                <a:gd name="T2" fmla="*/ 6 w 27"/>
                <a:gd name="T3" fmla="*/ 33 h 35"/>
                <a:gd name="T4" fmla="*/ 17 w 27"/>
                <a:gd name="T5" fmla="*/ 28 h 35"/>
                <a:gd name="T6" fmla="*/ 25 w 27"/>
                <a:gd name="T7" fmla="*/ 14 h 35"/>
                <a:gd name="T8" fmla="*/ 20 w 27"/>
                <a:gd name="T9" fmla="*/ 3 h 35"/>
                <a:gd name="T10" fmla="*/ 17 w 27"/>
                <a:gd name="T11" fmla="*/ 2 h 35"/>
                <a:gd name="T12" fmla="*/ 5 w 27"/>
                <a:gd name="T13" fmla="*/ 6 h 35"/>
                <a:gd name="T14" fmla="*/ 2 w 27"/>
                <a:gd name="T15" fmla="*/ 21 h 35"/>
                <a:gd name="T16" fmla="*/ 6 w 27"/>
                <a:gd name="T17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5"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11" y="35"/>
                    <a:pt x="15" y="32"/>
                    <a:pt x="17" y="28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0"/>
                    <a:pt x="24" y="4"/>
                    <a:pt x="20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0"/>
                    <a:pt x="7" y="2"/>
                    <a:pt x="5" y="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6"/>
                    <a:pt x="1" y="31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7356475" y="2722563"/>
              <a:ext cx="34925" cy="33337"/>
            </a:xfrm>
            <a:custGeom>
              <a:avLst/>
              <a:gdLst>
                <a:gd name="T0" fmla="*/ 14 w 15"/>
                <a:gd name="T1" fmla="*/ 10 h 15"/>
                <a:gd name="T2" fmla="*/ 10 w 15"/>
                <a:gd name="T3" fmla="*/ 1 h 15"/>
                <a:gd name="T4" fmla="*/ 1 w 15"/>
                <a:gd name="T5" fmla="*/ 5 h 15"/>
                <a:gd name="T6" fmla="*/ 5 w 15"/>
                <a:gd name="T7" fmla="*/ 13 h 15"/>
                <a:gd name="T8" fmla="*/ 14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10"/>
                  </a:moveTo>
                  <a:cubicBezTo>
                    <a:pt x="15" y="6"/>
                    <a:pt x="13" y="2"/>
                    <a:pt x="10" y="1"/>
                  </a:cubicBezTo>
                  <a:cubicBezTo>
                    <a:pt x="7" y="0"/>
                    <a:pt x="3" y="1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  <a:cubicBezTo>
                    <a:pt x="8" y="15"/>
                    <a:pt x="12" y="13"/>
                    <a:pt x="1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7280275" y="2719388"/>
              <a:ext cx="76200" cy="47625"/>
            </a:xfrm>
            <a:custGeom>
              <a:avLst/>
              <a:gdLst>
                <a:gd name="T0" fmla="*/ 33 w 34"/>
                <a:gd name="T1" fmla="*/ 8 h 21"/>
                <a:gd name="T2" fmla="*/ 24 w 34"/>
                <a:gd name="T3" fmla="*/ 1 h 21"/>
                <a:gd name="T4" fmla="*/ 8 w 34"/>
                <a:gd name="T5" fmla="*/ 0 h 21"/>
                <a:gd name="T6" fmla="*/ 0 w 34"/>
                <a:gd name="T7" fmla="*/ 10 h 21"/>
                <a:gd name="T8" fmla="*/ 0 w 34"/>
                <a:gd name="T9" fmla="*/ 12 h 21"/>
                <a:gd name="T10" fmla="*/ 10 w 34"/>
                <a:gd name="T11" fmla="*/ 21 h 21"/>
                <a:gd name="T12" fmla="*/ 25 w 34"/>
                <a:gd name="T13" fmla="*/ 18 h 21"/>
                <a:gd name="T14" fmla="*/ 33 w 34"/>
                <a:gd name="T15" fmla="*/ 9 h 21"/>
                <a:gd name="T16" fmla="*/ 33 w 34"/>
                <a:gd name="T1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1">
                  <a:moveTo>
                    <a:pt x="33" y="8"/>
                  </a:moveTo>
                  <a:cubicBezTo>
                    <a:pt x="33" y="3"/>
                    <a:pt x="29" y="1"/>
                    <a:pt x="24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7"/>
                    <a:pt x="5" y="21"/>
                    <a:pt x="10" y="21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0" y="17"/>
                    <a:pt x="34" y="14"/>
                    <a:pt x="33" y="9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Freeform 126"/>
            <p:cNvSpPr/>
            <p:nvPr/>
          </p:nvSpPr>
          <p:spPr bwMode="auto">
            <a:xfrm>
              <a:off x="7370763" y="2746375"/>
              <a:ext cx="65087" cy="79375"/>
            </a:xfrm>
            <a:custGeom>
              <a:avLst/>
              <a:gdLst>
                <a:gd name="T0" fmla="*/ 5 w 29"/>
                <a:gd name="T1" fmla="*/ 3 h 35"/>
                <a:gd name="T2" fmla="*/ 5 w 29"/>
                <a:gd name="T3" fmla="*/ 3 h 35"/>
                <a:gd name="T4" fmla="*/ 3 w 29"/>
                <a:gd name="T5" fmla="*/ 15 h 35"/>
                <a:gd name="T6" fmla="*/ 9 w 29"/>
                <a:gd name="T7" fmla="*/ 29 h 35"/>
                <a:gd name="T8" fmla="*/ 21 w 29"/>
                <a:gd name="T9" fmla="*/ 33 h 35"/>
                <a:gd name="T10" fmla="*/ 23 w 29"/>
                <a:gd name="T11" fmla="*/ 31 h 35"/>
                <a:gd name="T12" fmla="*/ 27 w 29"/>
                <a:gd name="T13" fmla="*/ 19 h 35"/>
                <a:gd name="T14" fmla="*/ 17 w 29"/>
                <a:gd name="T15" fmla="*/ 7 h 35"/>
                <a:gd name="T16" fmla="*/ 5 w 29"/>
                <a:gd name="T1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5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1" y="6"/>
                    <a:pt x="0" y="11"/>
                    <a:pt x="3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1" y="34"/>
                    <a:pt x="17" y="35"/>
                    <a:pt x="21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8" y="29"/>
                    <a:pt x="29" y="23"/>
                    <a:pt x="27" y="1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2"/>
                    <a:pt x="10" y="0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7262813" y="2624138"/>
              <a:ext cx="220662" cy="361950"/>
            </a:xfrm>
            <a:custGeom>
              <a:avLst/>
              <a:gdLst>
                <a:gd name="T0" fmla="*/ 82 w 98"/>
                <a:gd name="T1" fmla="*/ 142 h 160"/>
                <a:gd name="T2" fmla="*/ 75 w 98"/>
                <a:gd name="T3" fmla="*/ 142 h 160"/>
                <a:gd name="T4" fmla="*/ 71 w 98"/>
                <a:gd name="T5" fmla="*/ 137 h 160"/>
                <a:gd name="T6" fmla="*/ 56 w 98"/>
                <a:gd name="T7" fmla="*/ 137 h 160"/>
                <a:gd name="T8" fmla="*/ 56 w 98"/>
                <a:gd name="T9" fmla="*/ 98 h 160"/>
                <a:gd name="T10" fmla="*/ 98 w 98"/>
                <a:gd name="T11" fmla="*/ 49 h 160"/>
                <a:gd name="T12" fmla="*/ 49 w 98"/>
                <a:gd name="T13" fmla="*/ 0 h 160"/>
                <a:gd name="T14" fmla="*/ 0 w 98"/>
                <a:gd name="T15" fmla="*/ 49 h 160"/>
                <a:gd name="T16" fmla="*/ 42 w 98"/>
                <a:gd name="T17" fmla="*/ 98 h 160"/>
                <a:gd name="T18" fmla="*/ 42 w 98"/>
                <a:gd name="T19" fmla="*/ 137 h 160"/>
                <a:gd name="T20" fmla="*/ 27 w 98"/>
                <a:gd name="T21" fmla="*/ 137 h 160"/>
                <a:gd name="T22" fmla="*/ 23 w 98"/>
                <a:gd name="T23" fmla="*/ 142 h 160"/>
                <a:gd name="T24" fmla="*/ 16 w 98"/>
                <a:gd name="T25" fmla="*/ 142 h 160"/>
                <a:gd name="T26" fmla="*/ 11 w 98"/>
                <a:gd name="T27" fmla="*/ 146 h 160"/>
                <a:gd name="T28" fmla="*/ 8 w 98"/>
                <a:gd name="T29" fmla="*/ 155 h 160"/>
                <a:gd name="T30" fmla="*/ 13 w 98"/>
                <a:gd name="T31" fmla="*/ 160 h 160"/>
                <a:gd name="T32" fmla="*/ 85 w 98"/>
                <a:gd name="T33" fmla="*/ 160 h 160"/>
                <a:gd name="T34" fmla="*/ 90 w 98"/>
                <a:gd name="T35" fmla="*/ 155 h 160"/>
                <a:gd name="T36" fmla="*/ 87 w 98"/>
                <a:gd name="T37" fmla="*/ 146 h 160"/>
                <a:gd name="T38" fmla="*/ 82 w 98"/>
                <a:gd name="T39" fmla="*/ 142 h 160"/>
                <a:gd name="T40" fmla="*/ 2 w 98"/>
                <a:gd name="T41" fmla="*/ 49 h 160"/>
                <a:gd name="T42" fmla="*/ 49 w 98"/>
                <a:gd name="T43" fmla="*/ 2 h 160"/>
                <a:gd name="T44" fmla="*/ 96 w 98"/>
                <a:gd name="T45" fmla="*/ 49 h 160"/>
                <a:gd name="T46" fmla="*/ 49 w 98"/>
                <a:gd name="T47" fmla="*/ 97 h 160"/>
                <a:gd name="T48" fmla="*/ 2 w 98"/>
                <a:gd name="T49" fmla="*/ 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60">
                  <a:moveTo>
                    <a:pt x="82" y="142"/>
                  </a:moveTo>
                  <a:cubicBezTo>
                    <a:pt x="75" y="142"/>
                    <a:pt x="75" y="142"/>
                    <a:pt x="75" y="142"/>
                  </a:cubicBezTo>
                  <a:cubicBezTo>
                    <a:pt x="75" y="139"/>
                    <a:pt x="73" y="137"/>
                    <a:pt x="71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80" y="95"/>
                    <a:pt x="98" y="74"/>
                    <a:pt x="98" y="49"/>
                  </a:cubicBezTo>
                  <a:cubicBezTo>
                    <a:pt x="98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4"/>
                    <a:pt x="18" y="95"/>
                    <a:pt x="42" y="98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37"/>
                    <a:pt x="23" y="139"/>
                    <a:pt x="23" y="142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3" y="142"/>
                    <a:pt x="11" y="144"/>
                    <a:pt x="11" y="146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8"/>
                    <a:pt x="10" y="160"/>
                    <a:pt x="13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8" y="160"/>
                    <a:pt x="90" y="158"/>
                    <a:pt x="90" y="155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7" y="144"/>
                    <a:pt x="85" y="142"/>
                    <a:pt x="82" y="142"/>
                  </a:cubicBezTo>
                  <a:close/>
                  <a:moveTo>
                    <a:pt x="2" y="49"/>
                  </a:moveTo>
                  <a:cubicBezTo>
                    <a:pt x="2" y="23"/>
                    <a:pt x="23" y="2"/>
                    <a:pt x="49" y="2"/>
                  </a:cubicBezTo>
                  <a:cubicBezTo>
                    <a:pt x="75" y="2"/>
                    <a:pt x="96" y="23"/>
                    <a:pt x="96" y="49"/>
                  </a:cubicBezTo>
                  <a:cubicBezTo>
                    <a:pt x="96" y="75"/>
                    <a:pt x="75" y="97"/>
                    <a:pt x="49" y="97"/>
                  </a:cubicBezTo>
                  <a:cubicBezTo>
                    <a:pt x="23" y="97"/>
                    <a:pt x="2" y="75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7816850" y="2698750"/>
              <a:ext cx="134938" cy="120650"/>
            </a:xfrm>
            <a:custGeom>
              <a:avLst/>
              <a:gdLst>
                <a:gd name="T0" fmla="*/ 57 w 60"/>
                <a:gd name="T1" fmla="*/ 8 h 53"/>
                <a:gd name="T2" fmla="*/ 4 w 60"/>
                <a:gd name="T3" fmla="*/ 0 h 53"/>
                <a:gd name="T4" fmla="*/ 0 w 60"/>
                <a:gd name="T5" fmla="*/ 4 h 53"/>
                <a:gd name="T6" fmla="*/ 0 w 60"/>
                <a:gd name="T7" fmla="*/ 49 h 53"/>
                <a:gd name="T8" fmla="*/ 4 w 60"/>
                <a:gd name="T9" fmla="*/ 53 h 53"/>
                <a:gd name="T10" fmla="*/ 57 w 60"/>
                <a:gd name="T11" fmla="*/ 45 h 53"/>
                <a:gd name="T12" fmla="*/ 60 w 60"/>
                <a:gd name="T13" fmla="*/ 41 h 53"/>
                <a:gd name="T14" fmla="*/ 60 w 60"/>
                <a:gd name="T15" fmla="*/ 12 h 53"/>
                <a:gd name="T16" fmla="*/ 57 w 60"/>
                <a:gd name="T17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57" y="8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2" y="53"/>
                    <a:pt x="4" y="53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9" y="45"/>
                    <a:pt x="60" y="43"/>
                    <a:pt x="60" y="4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9" y="8"/>
                    <a:pt x="5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8020050" y="2698750"/>
              <a:ext cx="134938" cy="120650"/>
            </a:xfrm>
            <a:custGeom>
              <a:avLst/>
              <a:gdLst>
                <a:gd name="T0" fmla="*/ 56 w 60"/>
                <a:gd name="T1" fmla="*/ 53 h 53"/>
                <a:gd name="T2" fmla="*/ 60 w 60"/>
                <a:gd name="T3" fmla="*/ 49 h 53"/>
                <a:gd name="T4" fmla="*/ 60 w 60"/>
                <a:gd name="T5" fmla="*/ 4 h 53"/>
                <a:gd name="T6" fmla="*/ 56 w 60"/>
                <a:gd name="T7" fmla="*/ 0 h 53"/>
                <a:gd name="T8" fmla="*/ 3 w 60"/>
                <a:gd name="T9" fmla="*/ 8 h 53"/>
                <a:gd name="T10" fmla="*/ 0 w 60"/>
                <a:gd name="T11" fmla="*/ 12 h 53"/>
                <a:gd name="T12" fmla="*/ 0 w 60"/>
                <a:gd name="T13" fmla="*/ 41 h 53"/>
                <a:gd name="T14" fmla="*/ 3 w 60"/>
                <a:gd name="T15" fmla="*/ 45 h 53"/>
                <a:gd name="T16" fmla="*/ 56 w 60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3">
                  <a:moveTo>
                    <a:pt x="56" y="53"/>
                  </a:moveTo>
                  <a:cubicBezTo>
                    <a:pt x="58" y="53"/>
                    <a:pt x="60" y="51"/>
                    <a:pt x="60" y="4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58" y="0"/>
                    <a:pt x="56" y="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1" y="45"/>
                    <a:pt x="3" y="45"/>
                  </a:cubicBezTo>
                  <a:lnTo>
                    <a:pt x="5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7966075" y="2717800"/>
              <a:ext cx="41275" cy="82550"/>
            </a:xfrm>
            <a:custGeom>
              <a:avLst/>
              <a:gdLst>
                <a:gd name="T0" fmla="*/ 14 w 18"/>
                <a:gd name="T1" fmla="*/ 0 h 37"/>
                <a:gd name="T2" fmla="*/ 4 w 18"/>
                <a:gd name="T3" fmla="*/ 0 h 37"/>
                <a:gd name="T4" fmla="*/ 0 w 18"/>
                <a:gd name="T5" fmla="*/ 4 h 37"/>
                <a:gd name="T6" fmla="*/ 0 w 18"/>
                <a:gd name="T7" fmla="*/ 33 h 37"/>
                <a:gd name="T8" fmla="*/ 4 w 18"/>
                <a:gd name="T9" fmla="*/ 37 h 37"/>
                <a:gd name="T10" fmla="*/ 14 w 18"/>
                <a:gd name="T11" fmla="*/ 37 h 37"/>
                <a:gd name="T12" fmla="*/ 18 w 18"/>
                <a:gd name="T13" fmla="*/ 33 h 37"/>
                <a:gd name="T14" fmla="*/ 18 w 18"/>
                <a:gd name="T15" fmla="*/ 4 h 37"/>
                <a:gd name="T16" fmla="*/ 14 w 18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7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7"/>
                    <a:pt x="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7"/>
                    <a:pt x="18" y="35"/>
                    <a:pt x="18" y="3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7761288" y="2809875"/>
              <a:ext cx="184150" cy="107950"/>
            </a:xfrm>
            <a:custGeom>
              <a:avLst/>
              <a:gdLst>
                <a:gd name="T0" fmla="*/ 3 w 82"/>
                <a:gd name="T1" fmla="*/ 2 h 48"/>
                <a:gd name="T2" fmla="*/ 17 w 82"/>
                <a:gd name="T3" fmla="*/ 22 h 48"/>
                <a:gd name="T4" fmla="*/ 0 w 82"/>
                <a:gd name="T5" fmla="*/ 45 h 48"/>
                <a:gd name="T6" fmla="*/ 82 w 82"/>
                <a:gd name="T7" fmla="*/ 0 h 48"/>
                <a:gd name="T8" fmla="*/ 3 w 82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8">
                  <a:moveTo>
                    <a:pt x="3" y="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4" y="48"/>
                    <a:pt x="82" y="0"/>
                  </a:cubicBezTo>
                  <a:cubicBezTo>
                    <a:pt x="82" y="0"/>
                    <a:pt x="25" y="17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132"/>
            <p:cNvSpPr/>
            <p:nvPr/>
          </p:nvSpPr>
          <p:spPr bwMode="auto">
            <a:xfrm>
              <a:off x="8026400" y="2809875"/>
              <a:ext cx="185738" cy="107950"/>
            </a:xfrm>
            <a:custGeom>
              <a:avLst/>
              <a:gdLst>
                <a:gd name="T0" fmla="*/ 65 w 82"/>
                <a:gd name="T1" fmla="*/ 22 h 48"/>
                <a:gd name="T2" fmla="*/ 79 w 82"/>
                <a:gd name="T3" fmla="*/ 2 h 48"/>
                <a:gd name="T4" fmla="*/ 0 w 82"/>
                <a:gd name="T5" fmla="*/ 0 h 48"/>
                <a:gd name="T6" fmla="*/ 82 w 82"/>
                <a:gd name="T7" fmla="*/ 45 h 48"/>
                <a:gd name="T8" fmla="*/ 65 w 82"/>
                <a:gd name="T9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8">
                  <a:moveTo>
                    <a:pt x="65" y="22"/>
                  </a:moveTo>
                  <a:cubicBezTo>
                    <a:pt x="79" y="2"/>
                    <a:pt x="79" y="2"/>
                    <a:pt x="79" y="2"/>
                  </a:cubicBezTo>
                  <a:cubicBezTo>
                    <a:pt x="57" y="17"/>
                    <a:pt x="0" y="0"/>
                    <a:pt x="0" y="0"/>
                  </a:cubicBezTo>
                  <a:cubicBezTo>
                    <a:pt x="18" y="48"/>
                    <a:pt x="82" y="45"/>
                    <a:pt x="82" y="45"/>
                  </a:cubicBezTo>
                  <a:lnTo>
                    <a:pt x="65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809625" y="3268663"/>
              <a:ext cx="315913" cy="320675"/>
            </a:xfrm>
            <a:custGeom>
              <a:avLst/>
              <a:gdLst>
                <a:gd name="T0" fmla="*/ 199 w 199"/>
                <a:gd name="T1" fmla="*/ 133 h 202"/>
                <a:gd name="T2" fmla="*/ 199 w 199"/>
                <a:gd name="T3" fmla="*/ 102 h 202"/>
                <a:gd name="T4" fmla="*/ 135 w 199"/>
                <a:gd name="T5" fmla="*/ 102 h 202"/>
                <a:gd name="T6" fmla="*/ 135 w 199"/>
                <a:gd name="T7" fmla="*/ 114 h 202"/>
                <a:gd name="T8" fmla="*/ 81 w 199"/>
                <a:gd name="T9" fmla="*/ 114 h 202"/>
                <a:gd name="T10" fmla="*/ 81 w 199"/>
                <a:gd name="T11" fmla="*/ 81 h 202"/>
                <a:gd name="T12" fmla="*/ 137 w 199"/>
                <a:gd name="T13" fmla="*/ 81 h 202"/>
                <a:gd name="T14" fmla="*/ 137 w 199"/>
                <a:gd name="T15" fmla="*/ 18 h 202"/>
                <a:gd name="T16" fmla="*/ 56 w 199"/>
                <a:gd name="T17" fmla="*/ 18 h 202"/>
                <a:gd name="T18" fmla="*/ 56 w 199"/>
                <a:gd name="T19" fmla="*/ 0 h 202"/>
                <a:gd name="T20" fmla="*/ 0 w 199"/>
                <a:gd name="T21" fmla="*/ 0 h 202"/>
                <a:gd name="T22" fmla="*/ 0 w 199"/>
                <a:gd name="T23" fmla="*/ 81 h 202"/>
                <a:gd name="T24" fmla="*/ 56 w 199"/>
                <a:gd name="T25" fmla="*/ 81 h 202"/>
                <a:gd name="T26" fmla="*/ 56 w 199"/>
                <a:gd name="T27" fmla="*/ 202 h 202"/>
                <a:gd name="T28" fmla="*/ 81 w 199"/>
                <a:gd name="T29" fmla="*/ 202 h 202"/>
                <a:gd name="T30" fmla="*/ 81 w 199"/>
                <a:gd name="T31" fmla="*/ 172 h 202"/>
                <a:gd name="T32" fmla="*/ 135 w 199"/>
                <a:gd name="T33" fmla="*/ 172 h 202"/>
                <a:gd name="T34" fmla="*/ 135 w 199"/>
                <a:gd name="T35" fmla="*/ 183 h 202"/>
                <a:gd name="T36" fmla="*/ 199 w 199"/>
                <a:gd name="T37" fmla="*/ 183 h 202"/>
                <a:gd name="T38" fmla="*/ 199 w 199"/>
                <a:gd name="T39" fmla="*/ 152 h 202"/>
                <a:gd name="T40" fmla="*/ 135 w 199"/>
                <a:gd name="T41" fmla="*/ 152 h 202"/>
                <a:gd name="T42" fmla="*/ 135 w 199"/>
                <a:gd name="T43" fmla="*/ 163 h 202"/>
                <a:gd name="T44" fmla="*/ 81 w 199"/>
                <a:gd name="T45" fmla="*/ 163 h 202"/>
                <a:gd name="T46" fmla="*/ 81 w 199"/>
                <a:gd name="T47" fmla="*/ 122 h 202"/>
                <a:gd name="T48" fmla="*/ 135 w 199"/>
                <a:gd name="T49" fmla="*/ 122 h 202"/>
                <a:gd name="T50" fmla="*/ 135 w 199"/>
                <a:gd name="T51" fmla="*/ 133 h 202"/>
                <a:gd name="T52" fmla="*/ 199 w 199"/>
                <a:gd name="T53" fmla="*/ 13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9" h="202">
                  <a:moveTo>
                    <a:pt x="199" y="133"/>
                  </a:moveTo>
                  <a:lnTo>
                    <a:pt x="199" y="102"/>
                  </a:lnTo>
                  <a:lnTo>
                    <a:pt x="135" y="102"/>
                  </a:lnTo>
                  <a:lnTo>
                    <a:pt x="135" y="114"/>
                  </a:lnTo>
                  <a:lnTo>
                    <a:pt x="81" y="114"/>
                  </a:lnTo>
                  <a:lnTo>
                    <a:pt x="81" y="81"/>
                  </a:lnTo>
                  <a:lnTo>
                    <a:pt x="137" y="81"/>
                  </a:lnTo>
                  <a:lnTo>
                    <a:pt x="137" y="18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56" y="81"/>
                  </a:lnTo>
                  <a:lnTo>
                    <a:pt x="56" y="202"/>
                  </a:lnTo>
                  <a:lnTo>
                    <a:pt x="81" y="202"/>
                  </a:lnTo>
                  <a:lnTo>
                    <a:pt x="81" y="172"/>
                  </a:lnTo>
                  <a:lnTo>
                    <a:pt x="135" y="172"/>
                  </a:lnTo>
                  <a:lnTo>
                    <a:pt x="135" y="183"/>
                  </a:lnTo>
                  <a:lnTo>
                    <a:pt x="199" y="183"/>
                  </a:lnTo>
                  <a:lnTo>
                    <a:pt x="199" y="152"/>
                  </a:lnTo>
                  <a:lnTo>
                    <a:pt x="135" y="152"/>
                  </a:lnTo>
                  <a:lnTo>
                    <a:pt x="135" y="163"/>
                  </a:lnTo>
                  <a:lnTo>
                    <a:pt x="81" y="163"/>
                  </a:lnTo>
                  <a:lnTo>
                    <a:pt x="81" y="122"/>
                  </a:lnTo>
                  <a:lnTo>
                    <a:pt x="135" y="122"/>
                  </a:lnTo>
                  <a:lnTo>
                    <a:pt x="135" y="133"/>
                  </a:lnTo>
                  <a:lnTo>
                    <a:pt x="199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Oval 134"/>
            <p:cNvSpPr>
              <a:spLocks noChangeArrowheads="1"/>
            </p:cNvSpPr>
            <p:nvPr/>
          </p:nvSpPr>
          <p:spPr bwMode="auto">
            <a:xfrm>
              <a:off x="1431925" y="3492500"/>
              <a:ext cx="66675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Freeform 135"/>
            <p:cNvSpPr/>
            <p:nvPr/>
          </p:nvSpPr>
          <p:spPr bwMode="auto">
            <a:xfrm>
              <a:off x="1414463" y="3317875"/>
              <a:ext cx="300037" cy="196850"/>
            </a:xfrm>
            <a:custGeom>
              <a:avLst/>
              <a:gdLst>
                <a:gd name="T0" fmla="*/ 0 w 133"/>
                <a:gd name="T1" fmla="*/ 87 h 87"/>
                <a:gd name="T2" fmla="*/ 7 w 133"/>
                <a:gd name="T3" fmla="*/ 87 h 87"/>
                <a:gd name="T4" fmla="*/ 22 w 133"/>
                <a:gd name="T5" fmla="*/ 75 h 87"/>
                <a:gd name="T6" fmla="*/ 38 w 133"/>
                <a:gd name="T7" fmla="*/ 87 h 87"/>
                <a:gd name="T8" fmla="*/ 133 w 133"/>
                <a:gd name="T9" fmla="*/ 87 h 87"/>
                <a:gd name="T10" fmla="*/ 133 w 133"/>
                <a:gd name="T11" fmla="*/ 0 h 87"/>
                <a:gd name="T12" fmla="*/ 0 w 133"/>
                <a:gd name="T13" fmla="*/ 0 h 87"/>
                <a:gd name="T14" fmla="*/ 0 w 133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87">
                  <a:moveTo>
                    <a:pt x="0" y="87"/>
                  </a:moveTo>
                  <a:cubicBezTo>
                    <a:pt x="7" y="87"/>
                    <a:pt x="7" y="87"/>
                    <a:pt x="7" y="87"/>
                  </a:cubicBezTo>
                  <a:cubicBezTo>
                    <a:pt x="8" y="80"/>
                    <a:pt x="15" y="75"/>
                    <a:pt x="22" y="75"/>
                  </a:cubicBezTo>
                  <a:cubicBezTo>
                    <a:pt x="30" y="75"/>
                    <a:pt x="36" y="80"/>
                    <a:pt x="38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1725613" y="3367088"/>
              <a:ext cx="130175" cy="147637"/>
            </a:xfrm>
            <a:custGeom>
              <a:avLst/>
              <a:gdLst>
                <a:gd name="T0" fmla="*/ 53 w 58"/>
                <a:gd name="T1" fmla="*/ 54 h 65"/>
                <a:gd name="T2" fmla="*/ 41 w 58"/>
                <a:gd name="T3" fmla="*/ 0 h 65"/>
                <a:gd name="T4" fmla="*/ 0 w 58"/>
                <a:gd name="T5" fmla="*/ 0 h 65"/>
                <a:gd name="T6" fmla="*/ 0 w 58"/>
                <a:gd name="T7" fmla="*/ 65 h 65"/>
                <a:gd name="T8" fmla="*/ 12 w 58"/>
                <a:gd name="T9" fmla="*/ 65 h 65"/>
                <a:gd name="T10" fmla="*/ 27 w 58"/>
                <a:gd name="T11" fmla="*/ 53 h 65"/>
                <a:gd name="T12" fmla="*/ 43 w 58"/>
                <a:gd name="T13" fmla="*/ 65 h 65"/>
                <a:gd name="T14" fmla="*/ 53 w 58"/>
                <a:gd name="T15" fmla="*/ 65 h 65"/>
                <a:gd name="T16" fmla="*/ 58 w 58"/>
                <a:gd name="T17" fmla="*/ 65 h 65"/>
                <a:gd name="T18" fmla="*/ 58 w 58"/>
                <a:gd name="T19" fmla="*/ 54 h 65"/>
                <a:gd name="T20" fmla="*/ 53 w 58"/>
                <a:gd name="T21" fmla="*/ 54 h 65"/>
                <a:gd name="T22" fmla="*/ 4 w 58"/>
                <a:gd name="T23" fmla="*/ 24 h 65"/>
                <a:gd name="T24" fmla="*/ 4 w 58"/>
                <a:gd name="T25" fmla="*/ 4 h 65"/>
                <a:gd name="T26" fmla="*/ 37 w 58"/>
                <a:gd name="T27" fmla="*/ 4 h 65"/>
                <a:gd name="T28" fmla="*/ 41 w 58"/>
                <a:gd name="T29" fmla="*/ 24 h 65"/>
                <a:gd name="T30" fmla="*/ 4 w 58"/>
                <a:gd name="T31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5">
                  <a:moveTo>
                    <a:pt x="53" y="54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58"/>
                    <a:pt x="20" y="53"/>
                    <a:pt x="27" y="53"/>
                  </a:cubicBezTo>
                  <a:cubicBezTo>
                    <a:pt x="35" y="53"/>
                    <a:pt x="41" y="58"/>
                    <a:pt x="43" y="65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54"/>
                    <a:pt x="58" y="54"/>
                    <a:pt x="58" y="54"/>
                  </a:cubicBezTo>
                  <a:lnTo>
                    <a:pt x="53" y="54"/>
                  </a:lnTo>
                  <a:close/>
                  <a:moveTo>
                    <a:pt x="4" y="2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41" y="24"/>
                    <a:pt x="41" y="24"/>
                    <a:pt x="41" y="24"/>
                  </a:cubicBezTo>
                  <a:lnTo>
                    <a:pt x="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5" name="Oval 137"/>
            <p:cNvSpPr>
              <a:spLocks noChangeArrowheads="1"/>
            </p:cNvSpPr>
            <p:nvPr/>
          </p:nvSpPr>
          <p:spPr bwMode="auto">
            <a:xfrm>
              <a:off x="1754188" y="3492500"/>
              <a:ext cx="66675" cy="650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Freeform 138"/>
            <p:cNvSpPr/>
            <p:nvPr/>
          </p:nvSpPr>
          <p:spPr bwMode="auto">
            <a:xfrm>
              <a:off x="2152650" y="3216275"/>
              <a:ext cx="265113" cy="388938"/>
            </a:xfrm>
            <a:custGeom>
              <a:avLst/>
              <a:gdLst>
                <a:gd name="T0" fmla="*/ 116 w 118"/>
                <a:gd name="T1" fmla="*/ 14 h 172"/>
                <a:gd name="T2" fmla="*/ 118 w 118"/>
                <a:gd name="T3" fmla="*/ 9 h 172"/>
                <a:gd name="T4" fmla="*/ 97 w 118"/>
                <a:gd name="T5" fmla="*/ 2 h 172"/>
                <a:gd name="T6" fmla="*/ 92 w 118"/>
                <a:gd name="T7" fmla="*/ 0 h 172"/>
                <a:gd name="T8" fmla="*/ 90 w 118"/>
                <a:gd name="T9" fmla="*/ 5 h 172"/>
                <a:gd name="T10" fmla="*/ 76 w 118"/>
                <a:gd name="T11" fmla="*/ 46 h 172"/>
                <a:gd name="T12" fmla="*/ 0 w 118"/>
                <a:gd name="T13" fmla="*/ 46 h 172"/>
                <a:gd name="T14" fmla="*/ 53 w 118"/>
                <a:gd name="T15" fmla="*/ 107 h 172"/>
                <a:gd name="T16" fmla="*/ 53 w 118"/>
                <a:gd name="T17" fmla="*/ 164 h 172"/>
                <a:gd name="T18" fmla="*/ 17 w 118"/>
                <a:gd name="T19" fmla="*/ 172 h 172"/>
                <a:gd name="T20" fmla="*/ 95 w 118"/>
                <a:gd name="T21" fmla="*/ 172 h 172"/>
                <a:gd name="T22" fmla="*/ 60 w 118"/>
                <a:gd name="T23" fmla="*/ 164 h 172"/>
                <a:gd name="T24" fmla="*/ 60 w 118"/>
                <a:gd name="T25" fmla="*/ 107 h 172"/>
                <a:gd name="T26" fmla="*/ 112 w 118"/>
                <a:gd name="T27" fmla="*/ 46 h 172"/>
                <a:gd name="T28" fmla="*/ 82 w 118"/>
                <a:gd name="T29" fmla="*/ 46 h 172"/>
                <a:gd name="T30" fmla="*/ 95 w 118"/>
                <a:gd name="T31" fmla="*/ 6 h 172"/>
                <a:gd name="T32" fmla="*/ 116 w 118"/>
                <a:gd name="T33" fmla="*/ 1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72">
                  <a:moveTo>
                    <a:pt x="116" y="14"/>
                  </a:moveTo>
                  <a:cubicBezTo>
                    <a:pt x="118" y="9"/>
                    <a:pt x="118" y="9"/>
                    <a:pt x="118" y="9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36" y="164"/>
                    <a:pt x="22" y="168"/>
                    <a:pt x="17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0" y="168"/>
                    <a:pt x="76" y="164"/>
                    <a:pt x="60" y="164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95" y="6"/>
                    <a:pt x="95" y="6"/>
                    <a:pt x="95" y="6"/>
                  </a:cubicBezTo>
                  <a:lnTo>
                    <a:pt x="11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2749550" y="3284538"/>
              <a:ext cx="333375" cy="279400"/>
            </a:xfrm>
            <a:custGeom>
              <a:avLst/>
              <a:gdLst>
                <a:gd name="T0" fmla="*/ 145 w 148"/>
                <a:gd name="T1" fmla="*/ 54 h 124"/>
                <a:gd name="T2" fmla="*/ 143 w 148"/>
                <a:gd name="T3" fmla="*/ 48 h 124"/>
                <a:gd name="T4" fmla="*/ 148 w 148"/>
                <a:gd name="T5" fmla="*/ 36 h 124"/>
                <a:gd name="T6" fmla="*/ 130 w 148"/>
                <a:gd name="T7" fmla="*/ 18 h 124"/>
                <a:gd name="T8" fmla="*/ 118 w 148"/>
                <a:gd name="T9" fmla="*/ 23 h 124"/>
                <a:gd name="T10" fmla="*/ 104 w 148"/>
                <a:gd name="T11" fmla="*/ 10 h 124"/>
                <a:gd name="T12" fmla="*/ 97 w 148"/>
                <a:gd name="T13" fmla="*/ 12 h 124"/>
                <a:gd name="T14" fmla="*/ 76 w 148"/>
                <a:gd name="T15" fmla="*/ 0 h 124"/>
                <a:gd name="T16" fmla="*/ 56 w 148"/>
                <a:gd name="T17" fmla="*/ 10 h 124"/>
                <a:gd name="T18" fmla="*/ 49 w 148"/>
                <a:gd name="T19" fmla="*/ 8 h 124"/>
                <a:gd name="T20" fmla="*/ 37 w 148"/>
                <a:gd name="T21" fmla="*/ 20 h 124"/>
                <a:gd name="T22" fmla="*/ 38 w 148"/>
                <a:gd name="T23" fmla="*/ 24 h 124"/>
                <a:gd name="T24" fmla="*/ 36 w 148"/>
                <a:gd name="T25" fmla="*/ 24 h 124"/>
                <a:gd name="T26" fmla="*/ 18 w 148"/>
                <a:gd name="T27" fmla="*/ 43 h 124"/>
                <a:gd name="T28" fmla="*/ 18 w 148"/>
                <a:gd name="T29" fmla="*/ 44 h 124"/>
                <a:gd name="T30" fmla="*/ 0 w 148"/>
                <a:gd name="T31" fmla="*/ 65 h 124"/>
                <a:gd name="T32" fmla="*/ 16 w 148"/>
                <a:gd name="T33" fmla="*/ 85 h 124"/>
                <a:gd name="T34" fmla="*/ 31 w 148"/>
                <a:gd name="T35" fmla="*/ 96 h 124"/>
                <a:gd name="T36" fmla="*/ 35 w 148"/>
                <a:gd name="T37" fmla="*/ 95 h 124"/>
                <a:gd name="T38" fmla="*/ 35 w 148"/>
                <a:gd name="T39" fmla="*/ 97 h 124"/>
                <a:gd name="T40" fmla="*/ 53 w 148"/>
                <a:gd name="T41" fmla="*/ 114 h 124"/>
                <a:gd name="T42" fmla="*/ 67 w 148"/>
                <a:gd name="T43" fmla="*/ 107 h 124"/>
                <a:gd name="T44" fmla="*/ 76 w 148"/>
                <a:gd name="T45" fmla="*/ 111 h 124"/>
                <a:gd name="T46" fmla="*/ 83 w 148"/>
                <a:gd name="T47" fmla="*/ 109 h 124"/>
                <a:gd name="T48" fmla="*/ 100 w 148"/>
                <a:gd name="T49" fmla="*/ 124 h 124"/>
                <a:gd name="T50" fmla="*/ 91 w 148"/>
                <a:gd name="T51" fmla="*/ 108 h 124"/>
                <a:gd name="T52" fmla="*/ 100 w 148"/>
                <a:gd name="T53" fmla="*/ 110 h 124"/>
                <a:gd name="T54" fmla="*/ 118 w 148"/>
                <a:gd name="T55" fmla="*/ 94 h 124"/>
                <a:gd name="T56" fmla="*/ 122 w 148"/>
                <a:gd name="T57" fmla="*/ 94 h 124"/>
                <a:gd name="T58" fmla="*/ 143 w 148"/>
                <a:gd name="T59" fmla="*/ 74 h 124"/>
                <a:gd name="T60" fmla="*/ 139 w 148"/>
                <a:gd name="T61" fmla="*/ 63 h 124"/>
                <a:gd name="T62" fmla="*/ 145 w 148"/>
                <a:gd name="T6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4">
                  <a:moveTo>
                    <a:pt x="145" y="54"/>
                  </a:moveTo>
                  <a:cubicBezTo>
                    <a:pt x="145" y="52"/>
                    <a:pt x="144" y="50"/>
                    <a:pt x="143" y="48"/>
                  </a:cubicBezTo>
                  <a:cubicBezTo>
                    <a:pt x="146" y="45"/>
                    <a:pt x="148" y="41"/>
                    <a:pt x="148" y="36"/>
                  </a:cubicBezTo>
                  <a:cubicBezTo>
                    <a:pt x="148" y="26"/>
                    <a:pt x="140" y="18"/>
                    <a:pt x="130" y="18"/>
                  </a:cubicBezTo>
                  <a:cubicBezTo>
                    <a:pt x="125" y="18"/>
                    <a:pt x="121" y="20"/>
                    <a:pt x="118" y="23"/>
                  </a:cubicBezTo>
                  <a:cubicBezTo>
                    <a:pt x="117" y="16"/>
                    <a:pt x="111" y="10"/>
                    <a:pt x="104" y="10"/>
                  </a:cubicBezTo>
                  <a:cubicBezTo>
                    <a:pt x="102" y="10"/>
                    <a:pt x="99" y="11"/>
                    <a:pt x="97" y="12"/>
                  </a:cubicBezTo>
                  <a:cubicBezTo>
                    <a:pt x="93" y="5"/>
                    <a:pt x="85" y="0"/>
                    <a:pt x="76" y="0"/>
                  </a:cubicBezTo>
                  <a:cubicBezTo>
                    <a:pt x="68" y="0"/>
                    <a:pt x="61" y="4"/>
                    <a:pt x="56" y="10"/>
                  </a:cubicBezTo>
                  <a:cubicBezTo>
                    <a:pt x="54" y="9"/>
                    <a:pt x="52" y="8"/>
                    <a:pt x="49" y="8"/>
                  </a:cubicBezTo>
                  <a:cubicBezTo>
                    <a:pt x="42" y="8"/>
                    <a:pt x="37" y="13"/>
                    <a:pt x="37" y="20"/>
                  </a:cubicBezTo>
                  <a:cubicBezTo>
                    <a:pt x="37" y="21"/>
                    <a:pt x="37" y="23"/>
                    <a:pt x="38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26" y="24"/>
                    <a:pt x="18" y="32"/>
                    <a:pt x="18" y="43"/>
                  </a:cubicBezTo>
                  <a:cubicBezTo>
                    <a:pt x="18" y="43"/>
                    <a:pt x="18" y="44"/>
                    <a:pt x="18" y="44"/>
                  </a:cubicBezTo>
                  <a:cubicBezTo>
                    <a:pt x="8" y="45"/>
                    <a:pt x="0" y="54"/>
                    <a:pt x="0" y="65"/>
                  </a:cubicBezTo>
                  <a:cubicBezTo>
                    <a:pt x="0" y="75"/>
                    <a:pt x="7" y="83"/>
                    <a:pt x="16" y="85"/>
                  </a:cubicBezTo>
                  <a:cubicBezTo>
                    <a:pt x="18" y="91"/>
                    <a:pt x="24" y="96"/>
                    <a:pt x="31" y="96"/>
                  </a:cubicBezTo>
                  <a:cubicBezTo>
                    <a:pt x="33" y="96"/>
                    <a:pt x="34" y="95"/>
                    <a:pt x="35" y="95"/>
                  </a:cubicBezTo>
                  <a:cubicBezTo>
                    <a:pt x="35" y="96"/>
                    <a:pt x="35" y="96"/>
                    <a:pt x="35" y="97"/>
                  </a:cubicBezTo>
                  <a:cubicBezTo>
                    <a:pt x="35" y="106"/>
                    <a:pt x="43" y="114"/>
                    <a:pt x="53" y="114"/>
                  </a:cubicBezTo>
                  <a:cubicBezTo>
                    <a:pt x="59" y="114"/>
                    <a:pt x="64" y="111"/>
                    <a:pt x="67" y="107"/>
                  </a:cubicBezTo>
                  <a:cubicBezTo>
                    <a:pt x="70" y="109"/>
                    <a:pt x="73" y="111"/>
                    <a:pt x="76" y="111"/>
                  </a:cubicBezTo>
                  <a:cubicBezTo>
                    <a:pt x="79" y="111"/>
                    <a:pt x="81" y="110"/>
                    <a:pt x="83" y="109"/>
                  </a:cubicBezTo>
                  <a:cubicBezTo>
                    <a:pt x="84" y="113"/>
                    <a:pt x="89" y="121"/>
                    <a:pt x="100" y="124"/>
                  </a:cubicBezTo>
                  <a:cubicBezTo>
                    <a:pt x="100" y="124"/>
                    <a:pt x="92" y="117"/>
                    <a:pt x="91" y="108"/>
                  </a:cubicBezTo>
                  <a:cubicBezTo>
                    <a:pt x="93" y="109"/>
                    <a:pt x="96" y="110"/>
                    <a:pt x="100" y="110"/>
                  </a:cubicBezTo>
                  <a:cubicBezTo>
                    <a:pt x="109" y="110"/>
                    <a:pt x="117" y="103"/>
                    <a:pt x="118" y="94"/>
                  </a:cubicBezTo>
                  <a:cubicBezTo>
                    <a:pt x="119" y="94"/>
                    <a:pt x="121" y="94"/>
                    <a:pt x="122" y="94"/>
                  </a:cubicBezTo>
                  <a:cubicBezTo>
                    <a:pt x="134" y="94"/>
                    <a:pt x="143" y="85"/>
                    <a:pt x="143" y="74"/>
                  </a:cubicBezTo>
                  <a:cubicBezTo>
                    <a:pt x="143" y="70"/>
                    <a:pt x="141" y="66"/>
                    <a:pt x="139" y="63"/>
                  </a:cubicBezTo>
                  <a:cubicBezTo>
                    <a:pt x="142" y="61"/>
                    <a:pt x="145" y="58"/>
                    <a:pt x="14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140"/>
            <p:cNvSpPr>
              <a:spLocks noEditPoints="1"/>
            </p:cNvSpPr>
            <p:nvPr/>
          </p:nvSpPr>
          <p:spPr bwMode="auto">
            <a:xfrm>
              <a:off x="3344863" y="3279775"/>
              <a:ext cx="352425" cy="279400"/>
            </a:xfrm>
            <a:custGeom>
              <a:avLst/>
              <a:gdLst>
                <a:gd name="T0" fmla="*/ 217 w 222"/>
                <a:gd name="T1" fmla="*/ 0 h 176"/>
                <a:gd name="T2" fmla="*/ 0 w 222"/>
                <a:gd name="T3" fmla="*/ 0 h 176"/>
                <a:gd name="T4" fmla="*/ 0 w 222"/>
                <a:gd name="T5" fmla="*/ 176 h 176"/>
                <a:gd name="T6" fmla="*/ 222 w 222"/>
                <a:gd name="T7" fmla="*/ 176 h 176"/>
                <a:gd name="T8" fmla="*/ 222 w 222"/>
                <a:gd name="T9" fmla="*/ 0 h 176"/>
                <a:gd name="T10" fmla="*/ 217 w 222"/>
                <a:gd name="T11" fmla="*/ 0 h 176"/>
                <a:gd name="T12" fmla="*/ 189 w 222"/>
                <a:gd name="T13" fmla="*/ 118 h 176"/>
                <a:gd name="T14" fmla="*/ 189 w 222"/>
                <a:gd name="T15" fmla="*/ 172 h 176"/>
                <a:gd name="T16" fmla="*/ 158 w 222"/>
                <a:gd name="T17" fmla="*/ 172 h 176"/>
                <a:gd name="T18" fmla="*/ 158 w 222"/>
                <a:gd name="T19" fmla="*/ 118 h 176"/>
                <a:gd name="T20" fmla="*/ 165 w 222"/>
                <a:gd name="T21" fmla="*/ 118 h 176"/>
                <a:gd name="T22" fmla="*/ 165 w 222"/>
                <a:gd name="T23" fmla="*/ 4 h 176"/>
                <a:gd name="T24" fmla="*/ 180 w 222"/>
                <a:gd name="T25" fmla="*/ 4 h 176"/>
                <a:gd name="T26" fmla="*/ 180 w 222"/>
                <a:gd name="T27" fmla="*/ 118 h 176"/>
                <a:gd name="T28" fmla="*/ 189 w 222"/>
                <a:gd name="T29" fmla="*/ 118 h 176"/>
                <a:gd name="T30" fmla="*/ 41 w 222"/>
                <a:gd name="T31" fmla="*/ 118 h 176"/>
                <a:gd name="T32" fmla="*/ 41 w 222"/>
                <a:gd name="T33" fmla="*/ 4 h 176"/>
                <a:gd name="T34" fmla="*/ 57 w 222"/>
                <a:gd name="T35" fmla="*/ 4 h 176"/>
                <a:gd name="T36" fmla="*/ 57 w 222"/>
                <a:gd name="T37" fmla="*/ 118 h 176"/>
                <a:gd name="T38" fmla="*/ 67 w 222"/>
                <a:gd name="T39" fmla="*/ 118 h 176"/>
                <a:gd name="T40" fmla="*/ 67 w 222"/>
                <a:gd name="T41" fmla="*/ 172 h 176"/>
                <a:gd name="T42" fmla="*/ 34 w 222"/>
                <a:gd name="T43" fmla="*/ 172 h 176"/>
                <a:gd name="T44" fmla="*/ 34 w 222"/>
                <a:gd name="T45" fmla="*/ 118 h 176"/>
                <a:gd name="T46" fmla="*/ 41 w 222"/>
                <a:gd name="T47" fmla="*/ 118 h 176"/>
                <a:gd name="T48" fmla="*/ 75 w 222"/>
                <a:gd name="T49" fmla="*/ 118 h 176"/>
                <a:gd name="T50" fmla="*/ 82 w 222"/>
                <a:gd name="T51" fmla="*/ 118 h 176"/>
                <a:gd name="T52" fmla="*/ 82 w 222"/>
                <a:gd name="T53" fmla="*/ 4 h 176"/>
                <a:gd name="T54" fmla="*/ 98 w 222"/>
                <a:gd name="T55" fmla="*/ 4 h 176"/>
                <a:gd name="T56" fmla="*/ 98 w 222"/>
                <a:gd name="T57" fmla="*/ 118 h 176"/>
                <a:gd name="T58" fmla="*/ 108 w 222"/>
                <a:gd name="T59" fmla="*/ 118 h 176"/>
                <a:gd name="T60" fmla="*/ 108 w 222"/>
                <a:gd name="T61" fmla="*/ 172 h 176"/>
                <a:gd name="T62" fmla="*/ 75 w 222"/>
                <a:gd name="T63" fmla="*/ 172 h 176"/>
                <a:gd name="T64" fmla="*/ 75 w 222"/>
                <a:gd name="T65" fmla="*/ 118 h 176"/>
                <a:gd name="T66" fmla="*/ 117 w 222"/>
                <a:gd name="T67" fmla="*/ 118 h 176"/>
                <a:gd name="T68" fmla="*/ 124 w 222"/>
                <a:gd name="T69" fmla="*/ 118 h 176"/>
                <a:gd name="T70" fmla="*/ 124 w 222"/>
                <a:gd name="T71" fmla="*/ 4 h 176"/>
                <a:gd name="T72" fmla="*/ 139 w 222"/>
                <a:gd name="T73" fmla="*/ 4 h 176"/>
                <a:gd name="T74" fmla="*/ 139 w 222"/>
                <a:gd name="T75" fmla="*/ 118 h 176"/>
                <a:gd name="T76" fmla="*/ 149 w 222"/>
                <a:gd name="T77" fmla="*/ 118 h 176"/>
                <a:gd name="T78" fmla="*/ 149 w 222"/>
                <a:gd name="T79" fmla="*/ 172 h 176"/>
                <a:gd name="T80" fmla="*/ 117 w 222"/>
                <a:gd name="T81" fmla="*/ 172 h 176"/>
                <a:gd name="T82" fmla="*/ 117 w 222"/>
                <a:gd name="T83" fmla="*/ 118 h 176"/>
                <a:gd name="T84" fmla="*/ 4 w 222"/>
                <a:gd name="T85" fmla="*/ 4 h 176"/>
                <a:gd name="T86" fmla="*/ 16 w 222"/>
                <a:gd name="T87" fmla="*/ 4 h 176"/>
                <a:gd name="T88" fmla="*/ 16 w 222"/>
                <a:gd name="T89" fmla="*/ 118 h 176"/>
                <a:gd name="T90" fmla="*/ 26 w 222"/>
                <a:gd name="T91" fmla="*/ 118 h 176"/>
                <a:gd name="T92" fmla="*/ 26 w 222"/>
                <a:gd name="T93" fmla="*/ 172 h 176"/>
                <a:gd name="T94" fmla="*/ 4 w 222"/>
                <a:gd name="T95" fmla="*/ 172 h 176"/>
                <a:gd name="T96" fmla="*/ 4 w 222"/>
                <a:gd name="T97" fmla="*/ 4 h 176"/>
                <a:gd name="T98" fmla="*/ 217 w 222"/>
                <a:gd name="T99" fmla="*/ 172 h 176"/>
                <a:gd name="T100" fmla="*/ 199 w 222"/>
                <a:gd name="T101" fmla="*/ 172 h 176"/>
                <a:gd name="T102" fmla="*/ 199 w 222"/>
                <a:gd name="T103" fmla="*/ 118 h 176"/>
                <a:gd name="T104" fmla="*/ 206 w 222"/>
                <a:gd name="T105" fmla="*/ 118 h 176"/>
                <a:gd name="T106" fmla="*/ 206 w 222"/>
                <a:gd name="T107" fmla="*/ 4 h 176"/>
                <a:gd name="T108" fmla="*/ 217 w 222"/>
                <a:gd name="T109" fmla="*/ 4 h 176"/>
                <a:gd name="T110" fmla="*/ 217 w 222"/>
                <a:gd name="T111" fmla="*/ 1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2" h="176">
                  <a:moveTo>
                    <a:pt x="217" y="0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222" y="176"/>
                  </a:lnTo>
                  <a:lnTo>
                    <a:pt x="222" y="0"/>
                  </a:lnTo>
                  <a:lnTo>
                    <a:pt x="217" y="0"/>
                  </a:lnTo>
                  <a:close/>
                  <a:moveTo>
                    <a:pt x="189" y="118"/>
                  </a:moveTo>
                  <a:lnTo>
                    <a:pt x="189" y="172"/>
                  </a:lnTo>
                  <a:lnTo>
                    <a:pt x="158" y="172"/>
                  </a:lnTo>
                  <a:lnTo>
                    <a:pt x="158" y="118"/>
                  </a:lnTo>
                  <a:lnTo>
                    <a:pt x="165" y="118"/>
                  </a:lnTo>
                  <a:lnTo>
                    <a:pt x="165" y="4"/>
                  </a:lnTo>
                  <a:lnTo>
                    <a:pt x="180" y="4"/>
                  </a:lnTo>
                  <a:lnTo>
                    <a:pt x="180" y="118"/>
                  </a:lnTo>
                  <a:lnTo>
                    <a:pt x="189" y="118"/>
                  </a:lnTo>
                  <a:close/>
                  <a:moveTo>
                    <a:pt x="41" y="118"/>
                  </a:moveTo>
                  <a:lnTo>
                    <a:pt x="41" y="4"/>
                  </a:lnTo>
                  <a:lnTo>
                    <a:pt x="57" y="4"/>
                  </a:lnTo>
                  <a:lnTo>
                    <a:pt x="57" y="118"/>
                  </a:lnTo>
                  <a:lnTo>
                    <a:pt x="67" y="118"/>
                  </a:lnTo>
                  <a:lnTo>
                    <a:pt x="67" y="172"/>
                  </a:lnTo>
                  <a:lnTo>
                    <a:pt x="34" y="172"/>
                  </a:lnTo>
                  <a:lnTo>
                    <a:pt x="34" y="118"/>
                  </a:lnTo>
                  <a:lnTo>
                    <a:pt x="41" y="118"/>
                  </a:lnTo>
                  <a:close/>
                  <a:moveTo>
                    <a:pt x="75" y="118"/>
                  </a:moveTo>
                  <a:lnTo>
                    <a:pt x="82" y="118"/>
                  </a:lnTo>
                  <a:lnTo>
                    <a:pt x="82" y="4"/>
                  </a:lnTo>
                  <a:lnTo>
                    <a:pt x="98" y="4"/>
                  </a:lnTo>
                  <a:lnTo>
                    <a:pt x="98" y="118"/>
                  </a:lnTo>
                  <a:lnTo>
                    <a:pt x="108" y="118"/>
                  </a:lnTo>
                  <a:lnTo>
                    <a:pt x="108" y="172"/>
                  </a:lnTo>
                  <a:lnTo>
                    <a:pt x="75" y="172"/>
                  </a:lnTo>
                  <a:lnTo>
                    <a:pt x="75" y="118"/>
                  </a:lnTo>
                  <a:close/>
                  <a:moveTo>
                    <a:pt x="117" y="118"/>
                  </a:moveTo>
                  <a:lnTo>
                    <a:pt x="124" y="118"/>
                  </a:lnTo>
                  <a:lnTo>
                    <a:pt x="124" y="4"/>
                  </a:lnTo>
                  <a:lnTo>
                    <a:pt x="139" y="4"/>
                  </a:lnTo>
                  <a:lnTo>
                    <a:pt x="139" y="118"/>
                  </a:lnTo>
                  <a:lnTo>
                    <a:pt x="149" y="118"/>
                  </a:lnTo>
                  <a:lnTo>
                    <a:pt x="149" y="172"/>
                  </a:lnTo>
                  <a:lnTo>
                    <a:pt x="117" y="172"/>
                  </a:lnTo>
                  <a:lnTo>
                    <a:pt x="117" y="118"/>
                  </a:lnTo>
                  <a:close/>
                  <a:moveTo>
                    <a:pt x="4" y="4"/>
                  </a:moveTo>
                  <a:lnTo>
                    <a:pt x="16" y="4"/>
                  </a:lnTo>
                  <a:lnTo>
                    <a:pt x="16" y="118"/>
                  </a:lnTo>
                  <a:lnTo>
                    <a:pt x="26" y="118"/>
                  </a:lnTo>
                  <a:lnTo>
                    <a:pt x="26" y="172"/>
                  </a:lnTo>
                  <a:lnTo>
                    <a:pt x="4" y="172"/>
                  </a:lnTo>
                  <a:lnTo>
                    <a:pt x="4" y="4"/>
                  </a:lnTo>
                  <a:close/>
                  <a:moveTo>
                    <a:pt x="217" y="172"/>
                  </a:moveTo>
                  <a:lnTo>
                    <a:pt x="199" y="172"/>
                  </a:lnTo>
                  <a:lnTo>
                    <a:pt x="199" y="118"/>
                  </a:lnTo>
                  <a:lnTo>
                    <a:pt x="206" y="118"/>
                  </a:lnTo>
                  <a:lnTo>
                    <a:pt x="206" y="4"/>
                  </a:lnTo>
                  <a:lnTo>
                    <a:pt x="217" y="4"/>
                  </a:lnTo>
                  <a:lnTo>
                    <a:pt x="217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41"/>
            <p:cNvSpPr/>
            <p:nvPr/>
          </p:nvSpPr>
          <p:spPr bwMode="auto">
            <a:xfrm>
              <a:off x="4090988" y="3222625"/>
              <a:ext cx="127000" cy="93663"/>
            </a:xfrm>
            <a:custGeom>
              <a:avLst/>
              <a:gdLst>
                <a:gd name="T0" fmla="*/ 51 w 56"/>
                <a:gd name="T1" fmla="*/ 0 h 41"/>
                <a:gd name="T2" fmla="*/ 4 w 56"/>
                <a:gd name="T3" fmla="*/ 0 h 41"/>
                <a:gd name="T4" fmla="*/ 0 w 56"/>
                <a:gd name="T5" fmla="*/ 5 h 41"/>
                <a:gd name="T6" fmla="*/ 0 w 56"/>
                <a:gd name="T7" fmla="*/ 36 h 41"/>
                <a:gd name="T8" fmla="*/ 4 w 56"/>
                <a:gd name="T9" fmla="*/ 41 h 41"/>
                <a:gd name="T10" fmla="*/ 51 w 56"/>
                <a:gd name="T11" fmla="*/ 41 h 41"/>
                <a:gd name="T12" fmla="*/ 56 w 56"/>
                <a:gd name="T13" fmla="*/ 36 h 41"/>
                <a:gd name="T14" fmla="*/ 56 w 56"/>
                <a:gd name="T15" fmla="*/ 5 h 41"/>
                <a:gd name="T16" fmla="*/ 51 w 56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1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4" y="41"/>
                    <a:pt x="56" y="39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142"/>
            <p:cNvSpPr/>
            <p:nvPr/>
          </p:nvSpPr>
          <p:spPr bwMode="auto">
            <a:xfrm>
              <a:off x="4078288" y="3362325"/>
              <a:ext cx="17462" cy="7938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1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4105275" y="3362325"/>
              <a:ext cx="17463" cy="7938"/>
            </a:xfrm>
            <a:custGeom>
              <a:avLst/>
              <a:gdLst>
                <a:gd name="T0" fmla="*/ 6 w 8"/>
                <a:gd name="T1" fmla="*/ 0 h 3"/>
                <a:gd name="T2" fmla="*/ 1 w 8"/>
                <a:gd name="T3" fmla="*/ 0 h 3"/>
                <a:gd name="T4" fmla="*/ 0 w 8"/>
                <a:gd name="T5" fmla="*/ 1 h 3"/>
                <a:gd name="T6" fmla="*/ 1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4132263" y="3362325"/>
              <a:ext cx="17462" cy="7938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159250" y="3362325"/>
              <a:ext cx="17463" cy="7938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186238" y="3362325"/>
              <a:ext cx="17462" cy="7938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213225" y="3362325"/>
              <a:ext cx="17463" cy="7938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1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1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090988" y="3354388"/>
              <a:ext cx="19050" cy="4762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1 w 8"/>
                <a:gd name="T9" fmla="*/ 0 h 2"/>
                <a:gd name="T10" fmla="*/ 0 w 8"/>
                <a:gd name="T11" fmla="*/ 1 h 2"/>
                <a:gd name="T12" fmla="*/ 1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117975" y="3354388"/>
              <a:ext cx="19050" cy="4762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1 w 8"/>
                <a:gd name="T9" fmla="*/ 0 h 2"/>
                <a:gd name="T10" fmla="*/ 0 w 8"/>
                <a:gd name="T11" fmla="*/ 1 h 2"/>
                <a:gd name="T12" fmla="*/ 1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150"/>
            <p:cNvSpPr/>
            <p:nvPr/>
          </p:nvSpPr>
          <p:spPr bwMode="auto">
            <a:xfrm>
              <a:off x="4144963" y="3354388"/>
              <a:ext cx="19050" cy="4762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171950" y="3354388"/>
              <a:ext cx="19050" cy="4762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Freeform 152"/>
            <p:cNvSpPr/>
            <p:nvPr/>
          </p:nvSpPr>
          <p:spPr bwMode="auto">
            <a:xfrm>
              <a:off x="4198938" y="3354388"/>
              <a:ext cx="19050" cy="4762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153"/>
            <p:cNvSpPr/>
            <p:nvPr/>
          </p:nvSpPr>
          <p:spPr bwMode="auto">
            <a:xfrm>
              <a:off x="3976688" y="3408363"/>
              <a:ext cx="125412" cy="90487"/>
            </a:xfrm>
            <a:custGeom>
              <a:avLst/>
              <a:gdLst>
                <a:gd name="T0" fmla="*/ 52 w 56"/>
                <a:gd name="T1" fmla="*/ 0 h 40"/>
                <a:gd name="T2" fmla="*/ 4 w 56"/>
                <a:gd name="T3" fmla="*/ 0 h 40"/>
                <a:gd name="T4" fmla="*/ 0 w 56"/>
                <a:gd name="T5" fmla="*/ 4 h 40"/>
                <a:gd name="T6" fmla="*/ 0 w 56"/>
                <a:gd name="T7" fmla="*/ 36 h 40"/>
                <a:gd name="T8" fmla="*/ 4 w 56"/>
                <a:gd name="T9" fmla="*/ 40 h 40"/>
                <a:gd name="T10" fmla="*/ 52 w 56"/>
                <a:gd name="T11" fmla="*/ 40 h 40"/>
                <a:gd name="T12" fmla="*/ 56 w 56"/>
                <a:gd name="T13" fmla="*/ 36 h 40"/>
                <a:gd name="T14" fmla="*/ 56 w 56"/>
                <a:gd name="T15" fmla="*/ 4 h 40"/>
                <a:gd name="T16" fmla="*/ 52 w 56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0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154"/>
            <p:cNvSpPr>
              <a:spLocks noEditPoints="1"/>
            </p:cNvSpPr>
            <p:nvPr/>
          </p:nvSpPr>
          <p:spPr bwMode="auto">
            <a:xfrm>
              <a:off x="3935413" y="3394075"/>
              <a:ext cx="207962" cy="171450"/>
            </a:xfrm>
            <a:custGeom>
              <a:avLst/>
              <a:gdLst>
                <a:gd name="T0" fmla="*/ 89 w 92"/>
                <a:gd name="T1" fmla="*/ 66 h 76"/>
                <a:gd name="T2" fmla="*/ 85 w 92"/>
                <a:gd name="T3" fmla="*/ 61 h 76"/>
                <a:gd name="T4" fmla="*/ 82 w 92"/>
                <a:gd name="T5" fmla="*/ 61 h 76"/>
                <a:gd name="T6" fmla="*/ 79 w 92"/>
                <a:gd name="T7" fmla="*/ 55 h 76"/>
                <a:gd name="T8" fmla="*/ 69 w 92"/>
                <a:gd name="T9" fmla="*/ 55 h 76"/>
                <a:gd name="T10" fmla="*/ 69 w 92"/>
                <a:gd name="T11" fmla="*/ 52 h 76"/>
                <a:gd name="T12" fmla="*/ 75 w 92"/>
                <a:gd name="T13" fmla="*/ 52 h 76"/>
                <a:gd name="T14" fmla="*/ 80 w 92"/>
                <a:gd name="T15" fmla="*/ 48 h 76"/>
                <a:gd name="T16" fmla="*/ 80 w 92"/>
                <a:gd name="T17" fmla="*/ 4 h 76"/>
                <a:gd name="T18" fmla="*/ 75 w 92"/>
                <a:gd name="T19" fmla="*/ 0 h 76"/>
                <a:gd name="T20" fmla="*/ 17 w 92"/>
                <a:gd name="T21" fmla="*/ 0 h 76"/>
                <a:gd name="T22" fmla="*/ 12 w 92"/>
                <a:gd name="T23" fmla="*/ 4 h 76"/>
                <a:gd name="T24" fmla="*/ 12 w 92"/>
                <a:gd name="T25" fmla="*/ 48 h 76"/>
                <a:gd name="T26" fmla="*/ 17 w 92"/>
                <a:gd name="T27" fmla="*/ 52 h 76"/>
                <a:gd name="T28" fmla="*/ 23 w 92"/>
                <a:gd name="T29" fmla="*/ 52 h 76"/>
                <a:gd name="T30" fmla="*/ 23 w 92"/>
                <a:gd name="T31" fmla="*/ 55 h 76"/>
                <a:gd name="T32" fmla="*/ 13 w 92"/>
                <a:gd name="T33" fmla="*/ 55 h 76"/>
                <a:gd name="T34" fmla="*/ 10 w 92"/>
                <a:gd name="T35" fmla="*/ 61 h 76"/>
                <a:gd name="T36" fmla="*/ 7 w 92"/>
                <a:gd name="T37" fmla="*/ 61 h 76"/>
                <a:gd name="T38" fmla="*/ 3 w 92"/>
                <a:gd name="T39" fmla="*/ 66 h 76"/>
                <a:gd name="T40" fmla="*/ 0 w 92"/>
                <a:gd name="T41" fmla="*/ 72 h 76"/>
                <a:gd name="T42" fmla="*/ 4 w 92"/>
                <a:gd name="T43" fmla="*/ 76 h 76"/>
                <a:gd name="T44" fmla="*/ 88 w 92"/>
                <a:gd name="T45" fmla="*/ 76 h 76"/>
                <a:gd name="T46" fmla="*/ 92 w 92"/>
                <a:gd name="T47" fmla="*/ 72 h 76"/>
                <a:gd name="T48" fmla="*/ 89 w 92"/>
                <a:gd name="T49" fmla="*/ 66 h 76"/>
                <a:gd name="T50" fmla="*/ 17 w 92"/>
                <a:gd name="T51" fmla="*/ 49 h 76"/>
                <a:gd name="T52" fmla="*/ 15 w 92"/>
                <a:gd name="T53" fmla="*/ 48 h 76"/>
                <a:gd name="T54" fmla="*/ 15 w 92"/>
                <a:gd name="T55" fmla="*/ 4 h 76"/>
                <a:gd name="T56" fmla="*/ 17 w 92"/>
                <a:gd name="T57" fmla="*/ 2 h 76"/>
                <a:gd name="T58" fmla="*/ 75 w 92"/>
                <a:gd name="T59" fmla="*/ 2 h 76"/>
                <a:gd name="T60" fmla="*/ 77 w 92"/>
                <a:gd name="T61" fmla="*/ 4 h 76"/>
                <a:gd name="T62" fmla="*/ 77 w 92"/>
                <a:gd name="T63" fmla="*/ 48 h 76"/>
                <a:gd name="T64" fmla="*/ 75 w 92"/>
                <a:gd name="T65" fmla="*/ 49 h 76"/>
                <a:gd name="T66" fmla="*/ 17 w 92"/>
                <a:gd name="T67" fmla="*/ 49 h 76"/>
                <a:gd name="T68" fmla="*/ 77 w 92"/>
                <a:gd name="T69" fmla="*/ 58 h 76"/>
                <a:gd name="T70" fmla="*/ 80 w 92"/>
                <a:gd name="T71" fmla="*/ 64 h 76"/>
                <a:gd name="T72" fmla="*/ 85 w 92"/>
                <a:gd name="T73" fmla="*/ 64 h 76"/>
                <a:gd name="T74" fmla="*/ 87 w 92"/>
                <a:gd name="T75" fmla="*/ 66 h 76"/>
                <a:gd name="T76" fmla="*/ 87 w 92"/>
                <a:gd name="T77" fmla="*/ 66 h 76"/>
                <a:gd name="T78" fmla="*/ 90 w 92"/>
                <a:gd name="T79" fmla="*/ 72 h 76"/>
                <a:gd name="T80" fmla="*/ 88 w 92"/>
                <a:gd name="T81" fmla="*/ 74 h 76"/>
                <a:gd name="T82" fmla="*/ 4 w 92"/>
                <a:gd name="T83" fmla="*/ 74 h 76"/>
                <a:gd name="T84" fmla="*/ 2 w 92"/>
                <a:gd name="T85" fmla="*/ 72 h 76"/>
                <a:gd name="T86" fmla="*/ 5 w 92"/>
                <a:gd name="T87" fmla="*/ 66 h 76"/>
                <a:gd name="T88" fmla="*/ 5 w 92"/>
                <a:gd name="T89" fmla="*/ 66 h 76"/>
                <a:gd name="T90" fmla="*/ 7 w 92"/>
                <a:gd name="T91" fmla="*/ 64 h 76"/>
                <a:gd name="T92" fmla="*/ 12 w 92"/>
                <a:gd name="T93" fmla="*/ 64 h 76"/>
                <a:gd name="T94" fmla="*/ 15 w 92"/>
                <a:gd name="T95" fmla="*/ 58 h 76"/>
                <a:gd name="T96" fmla="*/ 26 w 92"/>
                <a:gd name="T97" fmla="*/ 58 h 76"/>
                <a:gd name="T98" fmla="*/ 26 w 92"/>
                <a:gd name="T99" fmla="*/ 54 h 76"/>
                <a:gd name="T100" fmla="*/ 66 w 92"/>
                <a:gd name="T101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6">
                  <a:moveTo>
                    <a:pt x="89" y="66"/>
                  </a:moveTo>
                  <a:cubicBezTo>
                    <a:pt x="89" y="63"/>
                    <a:pt x="88" y="61"/>
                    <a:pt x="85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8" y="52"/>
                    <a:pt x="80" y="50"/>
                    <a:pt x="80" y="4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2"/>
                    <a:pt x="78" y="0"/>
                    <a:pt x="7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0"/>
                    <a:pt x="14" y="52"/>
                    <a:pt x="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3" y="63"/>
                    <a:pt x="3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5"/>
                    <a:pt x="1" y="76"/>
                    <a:pt x="4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76"/>
                    <a:pt x="92" y="75"/>
                    <a:pt x="92" y="72"/>
                  </a:cubicBezTo>
                  <a:lnTo>
                    <a:pt x="89" y="66"/>
                  </a:lnTo>
                  <a:close/>
                  <a:moveTo>
                    <a:pt x="17" y="49"/>
                  </a:moveTo>
                  <a:cubicBezTo>
                    <a:pt x="15" y="49"/>
                    <a:pt x="15" y="49"/>
                    <a:pt x="15" y="4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2"/>
                    <a:pt x="17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2"/>
                    <a:pt x="77" y="3"/>
                    <a:pt x="77" y="4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9"/>
                    <a:pt x="77" y="49"/>
                    <a:pt x="75" y="49"/>
                  </a:cubicBezTo>
                  <a:lnTo>
                    <a:pt x="17" y="49"/>
                  </a:lnTo>
                  <a:close/>
                  <a:moveTo>
                    <a:pt x="77" y="58"/>
                  </a:moveTo>
                  <a:cubicBezTo>
                    <a:pt x="78" y="59"/>
                    <a:pt x="80" y="64"/>
                    <a:pt x="80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6" y="64"/>
                    <a:pt x="87" y="65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7" y="66"/>
                    <a:pt x="89" y="71"/>
                    <a:pt x="90" y="72"/>
                  </a:cubicBezTo>
                  <a:cubicBezTo>
                    <a:pt x="90" y="73"/>
                    <a:pt x="89" y="74"/>
                    <a:pt x="8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3" y="71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5"/>
                    <a:pt x="6" y="64"/>
                    <a:pt x="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4" y="59"/>
                    <a:pt x="15" y="58"/>
                  </a:cubicBezTo>
                  <a:cubicBezTo>
                    <a:pt x="17" y="58"/>
                    <a:pt x="26" y="58"/>
                    <a:pt x="26" y="58"/>
                  </a:cubicBezTo>
                  <a:cubicBezTo>
                    <a:pt x="26" y="58"/>
                    <a:pt x="26" y="54"/>
                    <a:pt x="26" y="54"/>
                  </a:cubicBezTo>
                  <a:cubicBezTo>
                    <a:pt x="30" y="54"/>
                    <a:pt x="62" y="54"/>
                    <a:pt x="66" y="5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3962400" y="3546475"/>
              <a:ext cx="19050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156"/>
            <p:cNvSpPr/>
            <p:nvPr/>
          </p:nvSpPr>
          <p:spPr bwMode="auto">
            <a:xfrm>
              <a:off x="3989388" y="3546475"/>
              <a:ext cx="19050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4016375" y="3546475"/>
              <a:ext cx="19050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158"/>
            <p:cNvSpPr/>
            <p:nvPr/>
          </p:nvSpPr>
          <p:spPr bwMode="auto">
            <a:xfrm>
              <a:off x="4043363" y="3546475"/>
              <a:ext cx="19050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4070350" y="3546475"/>
              <a:ext cx="19050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4098925" y="3546475"/>
              <a:ext cx="17463" cy="6350"/>
            </a:xfrm>
            <a:custGeom>
              <a:avLst/>
              <a:gdLst>
                <a:gd name="T0" fmla="*/ 6 w 8"/>
                <a:gd name="T1" fmla="*/ 0 h 3"/>
                <a:gd name="T2" fmla="*/ 2 w 8"/>
                <a:gd name="T3" fmla="*/ 0 h 3"/>
                <a:gd name="T4" fmla="*/ 0 w 8"/>
                <a:gd name="T5" fmla="*/ 2 h 3"/>
                <a:gd name="T6" fmla="*/ 2 w 8"/>
                <a:gd name="T7" fmla="*/ 3 h 3"/>
                <a:gd name="T8" fmla="*/ 6 w 8"/>
                <a:gd name="T9" fmla="*/ 3 h 3"/>
                <a:gd name="T10" fmla="*/ 8 w 8"/>
                <a:gd name="T11" fmla="*/ 2 h 3"/>
                <a:gd name="T12" fmla="*/ 6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3976688" y="3536950"/>
              <a:ext cx="17462" cy="6350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162"/>
            <p:cNvSpPr/>
            <p:nvPr/>
          </p:nvSpPr>
          <p:spPr bwMode="auto">
            <a:xfrm>
              <a:off x="4003675" y="3536950"/>
              <a:ext cx="17463" cy="6350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4030663" y="3536950"/>
              <a:ext cx="17462" cy="6350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4057650" y="3536950"/>
              <a:ext cx="17463" cy="6350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165"/>
            <p:cNvSpPr/>
            <p:nvPr/>
          </p:nvSpPr>
          <p:spPr bwMode="auto">
            <a:xfrm>
              <a:off x="4084638" y="3536950"/>
              <a:ext cx="17462" cy="6350"/>
            </a:xfrm>
            <a:custGeom>
              <a:avLst/>
              <a:gdLst>
                <a:gd name="T0" fmla="*/ 2 w 8"/>
                <a:gd name="T1" fmla="*/ 3 h 3"/>
                <a:gd name="T2" fmla="*/ 6 w 8"/>
                <a:gd name="T3" fmla="*/ 3 h 3"/>
                <a:gd name="T4" fmla="*/ 8 w 8"/>
                <a:gd name="T5" fmla="*/ 2 h 3"/>
                <a:gd name="T6" fmla="*/ 6 w 8"/>
                <a:gd name="T7" fmla="*/ 0 h 3"/>
                <a:gd name="T8" fmla="*/ 2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166"/>
            <p:cNvSpPr/>
            <p:nvPr/>
          </p:nvSpPr>
          <p:spPr bwMode="auto">
            <a:xfrm>
              <a:off x="4184650" y="3451225"/>
              <a:ext cx="125413" cy="90488"/>
            </a:xfrm>
            <a:custGeom>
              <a:avLst/>
              <a:gdLst>
                <a:gd name="T0" fmla="*/ 52 w 56"/>
                <a:gd name="T1" fmla="*/ 0 h 40"/>
                <a:gd name="T2" fmla="*/ 4 w 56"/>
                <a:gd name="T3" fmla="*/ 0 h 40"/>
                <a:gd name="T4" fmla="*/ 0 w 56"/>
                <a:gd name="T5" fmla="*/ 5 h 40"/>
                <a:gd name="T6" fmla="*/ 0 w 56"/>
                <a:gd name="T7" fmla="*/ 36 h 40"/>
                <a:gd name="T8" fmla="*/ 4 w 56"/>
                <a:gd name="T9" fmla="*/ 40 h 40"/>
                <a:gd name="T10" fmla="*/ 52 w 56"/>
                <a:gd name="T11" fmla="*/ 40 h 40"/>
                <a:gd name="T12" fmla="*/ 56 w 56"/>
                <a:gd name="T13" fmla="*/ 36 h 40"/>
                <a:gd name="T14" fmla="*/ 56 w 56"/>
                <a:gd name="T15" fmla="*/ 5 h 40"/>
                <a:gd name="T16" fmla="*/ 52 w 56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0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6" y="38"/>
                    <a:pt x="56" y="3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167"/>
            <p:cNvSpPr>
              <a:spLocks noEditPoints="1"/>
            </p:cNvSpPr>
            <p:nvPr/>
          </p:nvSpPr>
          <p:spPr bwMode="auto">
            <a:xfrm>
              <a:off x="4048125" y="3209925"/>
              <a:ext cx="303213" cy="401638"/>
            </a:xfrm>
            <a:custGeom>
              <a:avLst/>
              <a:gdLst>
                <a:gd name="T0" fmla="*/ 127 w 134"/>
                <a:gd name="T1" fmla="*/ 163 h 178"/>
                <a:gd name="T2" fmla="*/ 121 w 134"/>
                <a:gd name="T3" fmla="*/ 156 h 178"/>
                <a:gd name="T4" fmla="*/ 111 w 134"/>
                <a:gd name="T5" fmla="*/ 153 h 178"/>
                <a:gd name="T6" fmla="*/ 122 w 134"/>
                <a:gd name="T7" fmla="*/ 149 h 178"/>
                <a:gd name="T8" fmla="*/ 117 w 134"/>
                <a:gd name="T9" fmla="*/ 101 h 178"/>
                <a:gd name="T10" fmla="*/ 54 w 134"/>
                <a:gd name="T11" fmla="*/ 105 h 178"/>
                <a:gd name="T12" fmla="*/ 46 w 134"/>
                <a:gd name="T13" fmla="*/ 112 h 178"/>
                <a:gd name="T14" fmla="*/ 89 w 134"/>
                <a:gd name="T15" fmla="*/ 77 h 178"/>
                <a:gd name="T16" fmla="*/ 90 w 134"/>
                <a:gd name="T17" fmla="*/ 66 h 178"/>
                <a:gd name="T18" fmla="*/ 83 w 134"/>
                <a:gd name="T19" fmla="*/ 62 h 178"/>
                <a:gd name="T20" fmla="*/ 70 w 134"/>
                <a:gd name="T21" fmla="*/ 55 h 178"/>
                <a:gd name="T22" fmla="*/ 76 w 134"/>
                <a:gd name="T23" fmla="*/ 53 h 178"/>
                <a:gd name="T24" fmla="*/ 81 w 134"/>
                <a:gd name="T25" fmla="*/ 4 h 178"/>
                <a:gd name="T26" fmla="*/ 17 w 134"/>
                <a:gd name="T27" fmla="*/ 0 h 178"/>
                <a:gd name="T28" fmla="*/ 13 w 134"/>
                <a:gd name="T29" fmla="*/ 49 h 178"/>
                <a:gd name="T30" fmla="*/ 24 w 134"/>
                <a:gd name="T31" fmla="*/ 53 h 178"/>
                <a:gd name="T32" fmla="*/ 14 w 134"/>
                <a:gd name="T33" fmla="*/ 55 h 178"/>
                <a:gd name="T34" fmla="*/ 8 w 134"/>
                <a:gd name="T35" fmla="*/ 62 h 178"/>
                <a:gd name="T36" fmla="*/ 0 w 134"/>
                <a:gd name="T37" fmla="*/ 73 h 178"/>
                <a:gd name="T38" fmla="*/ 41 w 134"/>
                <a:gd name="T39" fmla="*/ 77 h 178"/>
                <a:gd name="T40" fmla="*/ 30 w 134"/>
                <a:gd name="T41" fmla="*/ 112 h 178"/>
                <a:gd name="T42" fmla="*/ 54 w 134"/>
                <a:gd name="T43" fmla="*/ 116 h 178"/>
                <a:gd name="T44" fmla="*/ 59 w 134"/>
                <a:gd name="T45" fmla="*/ 153 h 178"/>
                <a:gd name="T46" fmla="*/ 65 w 134"/>
                <a:gd name="T47" fmla="*/ 156 h 178"/>
                <a:gd name="T48" fmla="*/ 52 w 134"/>
                <a:gd name="T49" fmla="*/ 163 h 178"/>
                <a:gd name="T50" fmla="*/ 45 w 134"/>
                <a:gd name="T51" fmla="*/ 167 h 178"/>
                <a:gd name="T52" fmla="*/ 46 w 134"/>
                <a:gd name="T53" fmla="*/ 178 h 178"/>
                <a:gd name="T54" fmla="*/ 134 w 134"/>
                <a:gd name="T55" fmla="*/ 173 h 178"/>
                <a:gd name="T56" fmla="*/ 17 w 134"/>
                <a:gd name="T57" fmla="*/ 50 h 178"/>
                <a:gd name="T58" fmla="*/ 15 w 134"/>
                <a:gd name="T59" fmla="*/ 4 h 178"/>
                <a:gd name="T60" fmla="*/ 76 w 134"/>
                <a:gd name="T61" fmla="*/ 3 h 178"/>
                <a:gd name="T62" fmla="*/ 78 w 134"/>
                <a:gd name="T63" fmla="*/ 49 h 178"/>
                <a:gd name="T64" fmla="*/ 17 w 134"/>
                <a:gd name="T65" fmla="*/ 50 h 178"/>
                <a:gd name="T66" fmla="*/ 6 w 134"/>
                <a:gd name="T67" fmla="*/ 67 h 178"/>
                <a:gd name="T68" fmla="*/ 8 w 134"/>
                <a:gd name="T69" fmla="*/ 64 h 178"/>
                <a:gd name="T70" fmla="*/ 15 w 134"/>
                <a:gd name="T71" fmla="*/ 58 h 178"/>
                <a:gd name="T72" fmla="*/ 26 w 134"/>
                <a:gd name="T73" fmla="*/ 54 h 178"/>
                <a:gd name="T74" fmla="*/ 67 w 134"/>
                <a:gd name="T75" fmla="*/ 58 h 178"/>
                <a:gd name="T76" fmla="*/ 81 w 134"/>
                <a:gd name="T77" fmla="*/ 64 h 178"/>
                <a:gd name="T78" fmla="*/ 88 w 134"/>
                <a:gd name="T79" fmla="*/ 66 h 178"/>
                <a:gd name="T80" fmla="*/ 91 w 134"/>
                <a:gd name="T81" fmla="*/ 73 h 178"/>
                <a:gd name="T82" fmla="*/ 5 w 134"/>
                <a:gd name="T83" fmla="*/ 74 h 178"/>
                <a:gd name="T84" fmla="*/ 59 w 134"/>
                <a:gd name="T85" fmla="*/ 151 h 178"/>
                <a:gd name="T86" fmla="*/ 57 w 134"/>
                <a:gd name="T87" fmla="*/ 105 h 178"/>
                <a:gd name="T88" fmla="*/ 117 w 134"/>
                <a:gd name="T89" fmla="*/ 104 h 178"/>
                <a:gd name="T90" fmla="*/ 119 w 134"/>
                <a:gd name="T91" fmla="*/ 149 h 178"/>
                <a:gd name="T92" fmla="*/ 59 w 134"/>
                <a:gd name="T93" fmla="*/ 151 h 178"/>
                <a:gd name="T94" fmla="*/ 46 w 134"/>
                <a:gd name="T95" fmla="*/ 175 h 178"/>
                <a:gd name="T96" fmla="*/ 47 w 134"/>
                <a:gd name="T97" fmla="*/ 167 h 178"/>
                <a:gd name="T98" fmla="*/ 49 w 134"/>
                <a:gd name="T99" fmla="*/ 165 h 178"/>
                <a:gd name="T100" fmla="*/ 57 w 134"/>
                <a:gd name="T101" fmla="*/ 159 h 178"/>
                <a:gd name="T102" fmla="*/ 68 w 134"/>
                <a:gd name="T103" fmla="*/ 155 h 178"/>
                <a:gd name="T104" fmla="*/ 108 w 134"/>
                <a:gd name="T105" fmla="*/ 159 h 178"/>
                <a:gd name="T106" fmla="*/ 122 w 134"/>
                <a:gd name="T107" fmla="*/ 165 h 178"/>
                <a:gd name="T108" fmla="*/ 129 w 134"/>
                <a:gd name="T109" fmla="*/ 167 h 178"/>
                <a:gd name="T110" fmla="*/ 132 w 134"/>
                <a:gd name="T111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78">
                  <a:moveTo>
                    <a:pt x="131" y="167"/>
                  </a:moveTo>
                  <a:cubicBezTo>
                    <a:pt x="131" y="165"/>
                    <a:pt x="130" y="163"/>
                    <a:pt x="127" y="163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0" y="153"/>
                    <a:pt x="122" y="152"/>
                    <a:pt x="122" y="149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22" y="103"/>
                    <a:pt x="120" y="101"/>
                    <a:pt x="117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6" y="101"/>
                    <a:pt x="54" y="103"/>
                    <a:pt x="54" y="105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7"/>
                    <a:pt x="93" y="75"/>
                    <a:pt x="93" y="73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88" y="62"/>
                    <a:pt x="86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9" y="53"/>
                    <a:pt x="81" y="51"/>
                    <a:pt x="81" y="4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1"/>
                    <a:pt x="15" y="53"/>
                    <a:pt x="17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4"/>
                    <a:pt x="3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5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52"/>
                    <a:pt x="56" y="153"/>
                    <a:pt x="59" y="153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6" y="163"/>
                    <a:pt x="45" y="165"/>
                    <a:pt x="45" y="167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6"/>
                    <a:pt x="43" y="178"/>
                    <a:pt x="46" y="178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33" y="178"/>
                    <a:pt x="134" y="176"/>
                    <a:pt x="134" y="173"/>
                  </a:cubicBezTo>
                  <a:lnTo>
                    <a:pt x="131" y="167"/>
                  </a:lnTo>
                  <a:close/>
                  <a:moveTo>
                    <a:pt x="17" y="50"/>
                  </a:moveTo>
                  <a:cubicBezTo>
                    <a:pt x="16" y="50"/>
                    <a:pt x="15" y="49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6" y="3"/>
                    <a:pt x="1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8" y="3"/>
                    <a:pt x="78" y="4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7" y="50"/>
                    <a:pt x="76" y="50"/>
                  </a:cubicBezTo>
                  <a:lnTo>
                    <a:pt x="17" y="50"/>
                  </a:lnTo>
                  <a:close/>
                  <a:moveTo>
                    <a:pt x="3" y="73"/>
                  </a:moveTo>
                  <a:cubicBezTo>
                    <a:pt x="3" y="72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5"/>
                    <a:pt x="7" y="64"/>
                    <a:pt x="8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5" y="60"/>
                    <a:pt x="15" y="58"/>
                  </a:cubicBezTo>
                  <a:cubicBezTo>
                    <a:pt x="18" y="58"/>
                    <a:pt x="26" y="58"/>
                    <a:pt x="26" y="58"/>
                  </a:cubicBezTo>
                  <a:cubicBezTo>
                    <a:pt x="26" y="58"/>
                    <a:pt x="26" y="55"/>
                    <a:pt x="26" y="54"/>
                  </a:cubicBezTo>
                  <a:cubicBezTo>
                    <a:pt x="31" y="54"/>
                    <a:pt x="63" y="54"/>
                    <a:pt x="67" y="54"/>
                  </a:cubicBezTo>
                  <a:cubicBezTo>
                    <a:pt x="67" y="55"/>
                    <a:pt x="67" y="58"/>
                    <a:pt x="67" y="58"/>
                  </a:cubicBezTo>
                  <a:cubicBezTo>
                    <a:pt x="67" y="58"/>
                    <a:pt x="76" y="58"/>
                    <a:pt x="78" y="58"/>
                  </a:cubicBezTo>
                  <a:cubicBezTo>
                    <a:pt x="79" y="60"/>
                    <a:pt x="81" y="64"/>
                    <a:pt x="81" y="6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7" y="64"/>
                    <a:pt x="88" y="65"/>
                    <a:pt x="88" y="66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8" y="67"/>
                    <a:pt x="90" y="72"/>
                    <a:pt x="91" y="73"/>
                  </a:cubicBezTo>
                  <a:cubicBezTo>
                    <a:pt x="90" y="74"/>
                    <a:pt x="90" y="74"/>
                    <a:pt x="89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4" y="74"/>
                    <a:pt x="3" y="74"/>
                    <a:pt x="3" y="73"/>
                  </a:cubicBezTo>
                  <a:close/>
                  <a:moveTo>
                    <a:pt x="59" y="151"/>
                  </a:moveTo>
                  <a:cubicBezTo>
                    <a:pt x="57" y="151"/>
                    <a:pt x="57" y="150"/>
                    <a:pt x="57" y="149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4"/>
                    <a:pt x="57" y="104"/>
                    <a:pt x="59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9" y="104"/>
                    <a:pt x="119" y="104"/>
                    <a:pt x="119" y="105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50"/>
                    <a:pt x="119" y="151"/>
                    <a:pt x="117" y="151"/>
                  </a:cubicBezTo>
                  <a:lnTo>
                    <a:pt x="59" y="151"/>
                  </a:lnTo>
                  <a:close/>
                  <a:moveTo>
                    <a:pt x="130" y="175"/>
                  </a:moveTo>
                  <a:cubicBezTo>
                    <a:pt x="46" y="175"/>
                    <a:pt x="46" y="175"/>
                    <a:pt x="46" y="175"/>
                  </a:cubicBezTo>
                  <a:cubicBezTo>
                    <a:pt x="45" y="175"/>
                    <a:pt x="44" y="175"/>
                    <a:pt x="44" y="174"/>
                  </a:cubicBezTo>
                  <a:cubicBezTo>
                    <a:pt x="45" y="173"/>
                    <a:pt x="47" y="167"/>
                    <a:pt x="47" y="167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7" y="166"/>
                    <a:pt x="48" y="165"/>
                    <a:pt x="49" y="165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56" y="161"/>
                    <a:pt x="57" y="159"/>
                  </a:cubicBezTo>
                  <a:cubicBezTo>
                    <a:pt x="59" y="159"/>
                    <a:pt x="68" y="159"/>
                    <a:pt x="68" y="159"/>
                  </a:cubicBezTo>
                  <a:cubicBezTo>
                    <a:pt x="68" y="159"/>
                    <a:pt x="68" y="155"/>
                    <a:pt x="68" y="155"/>
                  </a:cubicBezTo>
                  <a:cubicBezTo>
                    <a:pt x="72" y="155"/>
                    <a:pt x="104" y="155"/>
                    <a:pt x="108" y="155"/>
                  </a:cubicBezTo>
                  <a:cubicBezTo>
                    <a:pt x="108" y="155"/>
                    <a:pt x="108" y="159"/>
                    <a:pt x="108" y="159"/>
                  </a:cubicBezTo>
                  <a:cubicBezTo>
                    <a:pt x="108" y="159"/>
                    <a:pt x="117" y="159"/>
                    <a:pt x="119" y="159"/>
                  </a:cubicBezTo>
                  <a:cubicBezTo>
                    <a:pt x="120" y="161"/>
                    <a:pt x="122" y="165"/>
                    <a:pt x="122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28" y="165"/>
                    <a:pt x="129" y="166"/>
                    <a:pt x="129" y="167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29" y="167"/>
                    <a:pt x="131" y="173"/>
                    <a:pt x="132" y="174"/>
                  </a:cubicBezTo>
                  <a:cubicBezTo>
                    <a:pt x="132" y="175"/>
                    <a:pt x="131" y="175"/>
                    <a:pt x="130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4170363" y="3590925"/>
              <a:ext cx="17462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169"/>
            <p:cNvSpPr/>
            <p:nvPr/>
          </p:nvSpPr>
          <p:spPr bwMode="auto">
            <a:xfrm>
              <a:off x="4197350" y="3590925"/>
              <a:ext cx="17463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170"/>
            <p:cNvSpPr/>
            <p:nvPr/>
          </p:nvSpPr>
          <p:spPr bwMode="auto">
            <a:xfrm>
              <a:off x="4224338" y="3590925"/>
              <a:ext cx="17462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4251325" y="3590925"/>
              <a:ext cx="19050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172"/>
            <p:cNvSpPr/>
            <p:nvPr/>
          </p:nvSpPr>
          <p:spPr bwMode="auto">
            <a:xfrm>
              <a:off x="4278313" y="3590925"/>
              <a:ext cx="19050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Freeform 173"/>
            <p:cNvSpPr/>
            <p:nvPr/>
          </p:nvSpPr>
          <p:spPr bwMode="auto">
            <a:xfrm>
              <a:off x="4305300" y="3590925"/>
              <a:ext cx="19050" cy="4763"/>
            </a:xfrm>
            <a:custGeom>
              <a:avLst/>
              <a:gdLst>
                <a:gd name="T0" fmla="*/ 6 w 8"/>
                <a:gd name="T1" fmla="*/ 0 h 2"/>
                <a:gd name="T2" fmla="*/ 2 w 8"/>
                <a:gd name="T3" fmla="*/ 0 h 2"/>
                <a:gd name="T4" fmla="*/ 0 w 8"/>
                <a:gd name="T5" fmla="*/ 1 h 2"/>
                <a:gd name="T6" fmla="*/ 2 w 8"/>
                <a:gd name="T7" fmla="*/ 2 h 2"/>
                <a:gd name="T8" fmla="*/ 6 w 8"/>
                <a:gd name="T9" fmla="*/ 2 h 2"/>
                <a:gd name="T10" fmla="*/ 8 w 8"/>
                <a:gd name="T11" fmla="*/ 1 h 2"/>
                <a:gd name="T12" fmla="*/ 6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4184650" y="3581400"/>
              <a:ext cx="17463" cy="4763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4211638" y="3581400"/>
              <a:ext cx="17462" cy="4763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Freeform 176"/>
            <p:cNvSpPr/>
            <p:nvPr/>
          </p:nvSpPr>
          <p:spPr bwMode="auto">
            <a:xfrm>
              <a:off x="4238625" y="3581400"/>
              <a:ext cx="17463" cy="4763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4265613" y="3581400"/>
              <a:ext cx="17462" cy="4763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Freeform 178"/>
            <p:cNvSpPr/>
            <p:nvPr/>
          </p:nvSpPr>
          <p:spPr bwMode="auto">
            <a:xfrm>
              <a:off x="4292600" y="3581400"/>
              <a:ext cx="17463" cy="4763"/>
            </a:xfrm>
            <a:custGeom>
              <a:avLst/>
              <a:gdLst>
                <a:gd name="T0" fmla="*/ 2 w 8"/>
                <a:gd name="T1" fmla="*/ 2 h 2"/>
                <a:gd name="T2" fmla="*/ 6 w 8"/>
                <a:gd name="T3" fmla="*/ 2 h 2"/>
                <a:gd name="T4" fmla="*/ 8 w 8"/>
                <a:gd name="T5" fmla="*/ 1 h 2"/>
                <a:gd name="T6" fmla="*/ 6 w 8"/>
                <a:gd name="T7" fmla="*/ 0 h 2"/>
                <a:gd name="T8" fmla="*/ 2 w 8"/>
                <a:gd name="T9" fmla="*/ 0 h 2"/>
                <a:gd name="T10" fmla="*/ 0 w 8"/>
                <a:gd name="T11" fmla="*/ 1 h 2"/>
                <a:gd name="T12" fmla="*/ 2 w 8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Freeform 179"/>
            <p:cNvSpPr>
              <a:spLocks noEditPoints="1"/>
            </p:cNvSpPr>
            <p:nvPr/>
          </p:nvSpPr>
          <p:spPr bwMode="auto">
            <a:xfrm>
              <a:off x="4624388" y="3259138"/>
              <a:ext cx="319087" cy="314325"/>
            </a:xfrm>
            <a:custGeom>
              <a:avLst/>
              <a:gdLst>
                <a:gd name="T0" fmla="*/ 90 w 142"/>
                <a:gd name="T1" fmla="*/ 9 h 139"/>
                <a:gd name="T2" fmla="*/ 142 w 142"/>
                <a:gd name="T3" fmla="*/ 38 h 139"/>
                <a:gd name="T4" fmla="*/ 140 w 142"/>
                <a:gd name="T5" fmla="*/ 21 h 139"/>
                <a:gd name="T6" fmla="*/ 76 w 142"/>
                <a:gd name="T7" fmla="*/ 6 h 139"/>
                <a:gd name="T8" fmla="*/ 67 w 142"/>
                <a:gd name="T9" fmla="*/ 5 h 139"/>
                <a:gd name="T10" fmla="*/ 0 w 142"/>
                <a:gd name="T11" fmla="*/ 72 h 139"/>
                <a:gd name="T12" fmla="*/ 67 w 142"/>
                <a:gd name="T13" fmla="*/ 139 h 139"/>
                <a:gd name="T14" fmla="*/ 134 w 142"/>
                <a:gd name="T15" fmla="*/ 72 h 139"/>
                <a:gd name="T16" fmla="*/ 90 w 142"/>
                <a:gd name="T17" fmla="*/ 9 h 139"/>
                <a:gd name="T18" fmla="*/ 43 w 142"/>
                <a:gd name="T19" fmla="*/ 114 h 139"/>
                <a:gd name="T20" fmla="*/ 25 w 142"/>
                <a:gd name="T21" fmla="*/ 96 h 139"/>
                <a:gd name="T22" fmla="*/ 43 w 142"/>
                <a:gd name="T23" fmla="*/ 78 h 139"/>
                <a:gd name="T24" fmla="*/ 61 w 142"/>
                <a:gd name="T25" fmla="*/ 96 h 139"/>
                <a:gd name="T26" fmla="*/ 43 w 142"/>
                <a:gd name="T27" fmla="*/ 114 h 139"/>
                <a:gd name="T28" fmla="*/ 43 w 142"/>
                <a:gd name="T29" fmla="*/ 66 h 139"/>
                <a:gd name="T30" fmla="*/ 25 w 142"/>
                <a:gd name="T31" fmla="*/ 48 h 139"/>
                <a:gd name="T32" fmla="*/ 43 w 142"/>
                <a:gd name="T33" fmla="*/ 29 h 139"/>
                <a:gd name="T34" fmla="*/ 61 w 142"/>
                <a:gd name="T35" fmla="*/ 48 h 139"/>
                <a:gd name="T36" fmla="*/ 43 w 142"/>
                <a:gd name="T37" fmla="*/ 66 h 139"/>
                <a:gd name="T38" fmla="*/ 91 w 142"/>
                <a:gd name="T39" fmla="*/ 114 h 139"/>
                <a:gd name="T40" fmla="*/ 73 w 142"/>
                <a:gd name="T41" fmla="*/ 96 h 139"/>
                <a:gd name="T42" fmla="*/ 91 w 142"/>
                <a:gd name="T43" fmla="*/ 78 h 139"/>
                <a:gd name="T44" fmla="*/ 109 w 142"/>
                <a:gd name="T45" fmla="*/ 96 h 139"/>
                <a:gd name="T46" fmla="*/ 91 w 142"/>
                <a:gd name="T47" fmla="*/ 114 h 139"/>
                <a:gd name="T48" fmla="*/ 91 w 142"/>
                <a:gd name="T49" fmla="*/ 66 h 139"/>
                <a:gd name="T50" fmla="*/ 73 w 142"/>
                <a:gd name="T51" fmla="*/ 48 h 139"/>
                <a:gd name="T52" fmla="*/ 91 w 142"/>
                <a:gd name="T53" fmla="*/ 29 h 139"/>
                <a:gd name="T54" fmla="*/ 109 w 142"/>
                <a:gd name="T55" fmla="*/ 48 h 139"/>
                <a:gd name="T56" fmla="*/ 91 w 142"/>
                <a:gd name="T57" fmla="*/ 6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2" h="139">
                  <a:moveTo>
                    <a:pt x="90" y="9"/>
                  </a:moveTo>
                  <a:cubicBezTo>
                    <a:pt x="132" y="12"/>
                    <a:pt x="142" y="38"/>
                    <a:pt x="142" y="38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25" y="0"/>
                    <a:pt x="96" y="1"/>
                    <a:pt x="76" y="6"/>
                  </a:cubicBezTo>
                  <a:cubicBezTo>
                    <a:pt x="73" y="5"/>
                    <a:pt x="70" y="5"/>
                    <a:pt x="67" y="5"/>
                  </a:cubicBezTo>
                  <a:cubicBezTo>
                    <a:pt x="30" y="5"/>
                    <a:pt x="0" y="35"/>
                    <a:pt x="0" y="72"/>
                  </a:cubicBezTo>
                  <a:cubicBezTo>
                    <a:pt x="0" y="109"/>
                    <a:pt x="30" y="139"/>
                    <a:pt x="67" y="139"/>
                  </a:cubicBezTo>
                  <a:cubicBezTo>
                    <a:pt x="104" y="139"/>
                    <a:pt x="134" y="109"/>
                    <a:pt x="134" y="72"/>
                  </a:cubicBezTo>
                  <a:cubicBezTo>
                    <a:pt x="134" y="43"/>
                    <a:pt x="116" y="18"/>
                    <a:pt x="90" y="9"/>
                  </a:cubicBezTo>
                  <a:close/>
                  <a:moveTo>
                    <a:pt x="43" y="114"/>
                  </a:moveTo>
                  <a:cubicBezTo>
                    <a:pt x="33" y="114"/>
                    <a:pt x="25" y="106"/>
                    <a:pt x="25" y="96"/>
                  </a:cubicBezTo>
                  <a:cubicBezTo>
                    <a:pt x="25" y="86"/>
                    <a:pt x="33" y="78"/>
                    <a:pt x="43" y="78"/>
                  </a:cubicBezTo>
                  <a:cubicBezTo>
                    <a:pt x="53" y="78"/>
                    <a:pt x="61" y="86"/>
                    <a:pt x="61" y="96"/>
                  </a:cubicBezTo>
                  <a:cubicBezTo>
                    <a:pt x="61" y="106"/>
                    <a:pt x="53" y="114"/>
                    <a:pt x="43" y="114"/>
                  </a:cubicBezTo>
                  <a:close/>
                  <a:moveTo>
                    <a:pt x="43" y="66"/>
                  </a:moveTo>
                  <a:cubicBezTo>
                    <a:pt x="33" y="66"/>
                    <a:pt x="25" y="58"/>
                    <a:pt x="25" y="48"/>
                  </a:cubicBezTo>
                  <a:cubicBezTo>
                    <a:pt x="25" y="38"/>
                    <a:pt x="33" y="29"/>
                    <a:pt x="43" y="29"/>
                  </a:cubicBezTo>
                  <a:cubicBezTo>
                    <a:pt x="53" y="29"/>
                    <a:pt x="61" y="38"/>
                    <a:pt x="61" y="48"/>
                  </a:cubicBezTo>
                  <a:cubicBezTo>
                    <a:pt x="61" y="58"/>
                    <a:pt x="53" y="66"/>
                    <a:pt x="43" y="66"/>
                  </a:cubicBezTo>
                  <a:close/>
                  <a:moveTo>
                    <a:pt x="91" y="114"/>
                  </a:moveTo>
                  <a:cubicBezTo>
                    <a:pt x="81" y="114"/>
                    <a:pt x="73" y="106"/>
                    <a:pt x="73" y="96"/>
                  </a:cubicBezTo>
                  <a:cubicBezTo>
                    <a:pt x="73" y="86"/>
                    <a:pt x="81" y="78"/>
                    <a:pt x="91" y="78"/>
                  </a:cubicBezTo>
                  <a:cubicBezTo>
                    <a:pt x="101" y="78"/>
                    <a:pt x="109" y="86"/>
                    <a:pt x="109" y="96"/>
                  </a:cubicBezTo>
                  <a:cubicBezTo>
                    <a:pt x="109" y="106"/>
                    <a:pt x="101" y="114"/>
                    <a:pt x="91" y="114"/>
                  </a:cubicBezTo>
                  <a:close/>
                  <a:moveTo>
                    <a:pt x="91" y="66"/>
                  </a:moveTo>
                  <a:cubicBezTo>
                    <a:pt x="81" y="66"/>
                    <a:pt x="73" y="58"/>
                    <a:pt x="73" y="48"/>
                  </a:cubicBezTo>
                  <a:cubicBezTo>
                    <a:pt x="73" y="38"/>
                    <a:pt x="81" y="29"/>
                    <a:pt x="91" y="29"/>
                  </a:cubicBezTo>
                  <a:cubicBezTo>
                    <a:pt x="101" y="29"/>
                    <a:pt x="109" y="38"/>
                    <a:pt x="109" y="48"/>
                  </a:cubicBezTo>
                  <a:cubicBezTo>
                    <a:pt x="109" y="58"/>
                    <a:pt x="101" y="66"/>
                    <a:pt x="91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5429250" y="3394075"/>
              <a:ext cx="20638" cy="15875"/>
            </a:xfrm>
            <a:custGeom>
              <a:avLst/>
              <a:gdLst>
                <a:gd name="T0" fmla="*/ 5 w 9"/>
                <a:gd name="T1" fmla="*/ 0 h 7"/>
                <a:gd name="T2" fmla="*/ 3 w 9"/>
                <a:gd name="T3" fmla="*/ 0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6 h 7"/>
                <a:gd name="T10" fmla="*/ 3 w 9"/>
                <a:gd name="T11" fmla="*/ 7 h 7"/>
                <a:gd name="T12" fmla="*/ 5 w 9"/>
                <a:gd name="T13" fmla="*/ 7 h 7"/>
                <a:gd name="T14" fmla="*/ 8 w 9"/>
                <a:gd name="T15" fmla="*/ 6 h 7"/>
                <a:gd name="T16" fmla="*/ 9 w 9"/>
                <a:gd name="T17" fmla="*/ 3 h 7"/>
                <a:gd name="T18" fmla="*/ 8 w 9"/>
                <a:gd name="T19" fmla="*/ 1 h 7"/>
                <a:gd name="T20" fmla="*/ 5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2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Freeform 181"/>
            <p:cNvSpPr/>
            <p:nvPr/>
          </p:nvSpPr>
          <p:spPr bwMode="auto">
            <a:xfrm>
              <a:off x="5500688" y="3394075"/>
              <a:ext cx="20637" cy="47625"/>
            </a:xfrm>
            <a:custGeom>
              <a:avLst/>
              <a:gdLst>
                <a:gd name="T0" fmla="*/ 3 w 9"/>
                <a:gd name="T1" fmla="*/ 0 h 21"/>
                <a:gd name="T2" fmla="*/ 1 w 9"/>
                <a:gd name="T3" fmla="*/ 1 h 21"/>
                <a:gd name="T4" fmla="*/ 0 w 9"/>
                <a:gd name="T5" fmla="*/ 4 h 21"/>
                <a:gd name="T6" fmla="*/ 0 w 9"/>
                <a:gd name="T7" fmla="*/ 17 h 21"/>
                <a:gd name="T8" fmla="*/ 1 w 9"/>
                <a:gd name="T9" fmla="*/ 20 h 21"/>
                <a:gd name="T10" fmla="*/ 3 w 9"/>
                <a:gd name="T11" fmla="*/ 21 h 21"/>
                <a:gd name="T12" fmla="*/ 8 w 9"/>
                <a:gd name="T13" fmla="*/ 18 h 21"/>
                <a:gd name="T14" fmla="*/ 9 w 9"/>
                <a:gd name="T15" fmla="*/ 11 h 21"/>
                <a:gd name="T16" fmla="*/ 8 w 9"/>
                <a:gd name="T17" fmla="*/ 4 h 21"/>
                <a:gd name="T18" fmla="*/ 3 w 9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5" y="21"/>
                    <a:pt x="7" y="20"/>
                    <a:pt x="8" y="18"/>
                  </a:cubicBezTo>
                  <a:cubicBezTo>
                    <a:pt x="9" y="16"/>
                    <a:pt x="9" y="13"/>
                    <a:pt x="9" y="11"/>
                  </a:cubicBezTo>
                  <a:cubicBezTo>
                    <a:pt x="9" y="8"/>
                    <a:pt x="9" y="6"/>
                    <a:pt x="8" y="4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5359400" y="3394075"/>
              <a:ext cx="19050" cy="15875"/>
            </a:xfrm>
            <a:custGeom>
              <a:avLst/>
              <a:gdLst>
                <a:gd name="T0" fmla="*/ 5 w 9"/>
                <a:gd name="T1" fmla="*/ 0 h 7"/>
                <a:gd name="T2" fmla="*/ 4 w 9"/>
                <a:gd name="T3" fmla="*/ 0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6 h 7"/>
                <a:gd name="T10" fmla="*/ 4 w 9"/>
                <a:gd name="T11" fmla="*/ 7 h 7"/>
                <a:gd name="T12" fmla="*/ 5 w 9"/>
                <a:gd name="T13" fmla="*/ 7 h 7"/>
                <a:gd name="T14" fmla="*/ 8 w 9"/>
                <a:gd name="T15" fmla="*/ 6 h 7"/>
                <a:gd name="T16" fmla="*/ 9 w 9"/>
                <a:gd name="T17" fmla="*/ 3 h 7"/>
                <a:gd name="T18" fmla="*/ 8 w 9"/>
                <a:gd name="T19" fmla="*/ 1 h 7"/>
                <a:gd name="T20" fmla="*/ 5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2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8" y="6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Freeform 183"/>
            <p:cNvSpPr>
              <a:spLocks noEditPoints="1"/>
            </p:cNvSpPr>
            <p:nvPr/>
          </p:nvSpPr>
          <p:spPr bwMode="auto">
            <a:xfrm>
              <a:off x="5219700" y="3313113"/>
              <a:ext cx="373063" cy="171450"/>
            </a:xfrm>
            <a:custGeom>
              <a:avLst/>
              <a:gdLst>
                <a:gd name="T0" fmla="*/ 8 w 166"/>
                <a:gd name="T1" fmla="*/ 0 h 76"/>
                <a:gd name="T2" fmla="*/ 0 w 166"/>
                <a:gd name="T3" fmla="*/ 76 h 76"/>
                <a:gd name="T4" fmla="*/ 166 w 166"/>
                <a:gd name="T5" fmla="*/ 8 h 76"/>
                <a:gd name="T6" fmla="*/ 33 w 166"/>
                <a:gd name="T7" fmla="*/ 56 h 76"/>
                <a:gd name="T8" fmla="*/ 43 w 166"/>
                <a:gd name="T9" fmla="*/ 57 h 76"/>
                <a:gd name="T10" fmla="*/ 47 w 166"/>
                <a:gd name="T11" fmla="*/ 61 h 76"/>
                <a:gd name="T12" fmla="*/ 43 w 166"/>
                <a:gd name="T13" fmla="*/ 64 h 76"/>
                <a:gd name="T14" fmla="*/ 26 w 166"/>
                <a:gd name="T15" fmla="*/ 63 h 76"/>
                <a:gd name="T16" fmla="*/ 24 w 166"/>
                <a:gd name="T17" fmla="*/ 33 h 76"/>
                <a:gd name="T18" fmla="*/ 29 w 166"/>
                <a:gd name="T19" fmla="*/ 29 h 76"/>
                <a:gd name="T20" fmla="*/ 46 w 166"/>
                <a:gd name="T21" fmla="*/ 30 h 76"/>
                <a:gd name="T22" fmla="*/ 46 w 166"/>
                <a:gd name="T23" fmla="*/ 35 h 76"/>
                <a:gd name="T24" fmla="*/ 35 w 166"/>
                <a:gd name="T25" fmla="*/ 36 h 76"/>
                <a:gd name="T26" fmla="*/ 32 w 166"/>
                <a:gd name="T27" fmla="*/ 40 h 76"/>
                <a:gd name="T28" fmla="*/ 33 w 166"/>
                <a:gd name="T29" fmla="*/ 56 h 76"/>
                <a:gd name="T30" fmla="*/ 77 w 166"/>
                <a:gd name="T31" fmla="*/ 63 h 76"/>
                <a:gd name="T32" fmla="*/ 72 w 166"/>
                <a:gd name="T33" fmla="*/ 63 h 76"/>
                <a:gd name="T34" fmla="*/ 71 w 166"/>
                <a:gd name="T35" fmla="*/ 54 h 76"/>
                <a:gd name="T36" fmla="*/ 67 w 166"/>
                <a:gd name="T37" fmla="*/ 50 h 76"/>
                <a:gd name="T38" fmla="*/ 63 w 166"/>
                <a:gd name="T39" fmla="*/ 51 h 76"/>
                <a:gd name="T40" fmla="*/ 62 w 166"/>
                <a:gd name="T41" fmla="*/ 60 h 76"/>
                <a:gd name="T42" fmla="*/ 58 w 166"/>
                <a:gd name="T43" fmla="*/ 64 h 76"/>
                <a:gd name="T44" fmla="*/ 55 w 166"/>
                <a:gd name="T45" fmla="*/ 60 h 76"/>
                <a:gd name="T46" fmla="*/ 56 w 166"/>
                <a:gd name="T47" fmla="*/ 30 h 76"/>
                <a:gd name="T48" fmla="*/ 74 w 166"/>
                <a:gd name="T49" fmla="*/ 29 h 76"/>
                <a:gd name="T50" fmla="*/ 78 w 166"/>
                <a:gd name="T51" fmla="*/ 33 h 76"/>
                <a:gd name="T52" fmla="*/ 108 w 166"/>
                <a:gd name="T53" fmla="*/ 64 h 76"/>
                <a:gd name="T54" fmla="*/ 103 w 166"/>
                <a:gd name="T55" fmla="*/ 61 h 76"/>
                <a:gd name="T56" fmla="*/ 99 w 166"/>
                <a:gd name="T57" fmla="*/ 53 h 76"/>
                <a:gd name="T58" fmla="*/ 95 w 166"/>
                <a:gd name="T59" fmla="*/ 50 h 76"/>
                <a:gd name="T60" fmla="*/ 93 w 166"/>
                <a:gd name="T61" fmla="*/ 54 h 76"/>
                <a:gd name="T62" fmla="*/ 92 w 166"/>
                <a:gd name="T63" fmla="*/ 63 h 76"/>
                <a:gd name="T64" fmla="*/ 87 w 166"/>
                <a:gd name="T65" fmla="*/ 63 h 76"/>
                <a:gd name="T66" fmla="*/ 86 w 166"/>
                <a:gd name="T67" fmla="*/ 34 h 76"/>
                <a:gd name="T68" fmla="*/ 90 w 166"/>
                <a:gd name="T69" fmla="*/ 29 h 76"/>
                <a:gd name="T70" fmla="*/ 108 w 166"/>
                <a:gd name="T71" fmla="*/ 31 h 76"/>
                <a:gd name="T72" fmla="*/ 109 w 166"/>
                <a:gd name="T73" fmla="*/ 45 h 76"/>
                <a:gd name="T74" fmla="*/ 107 w 166"/>
                <a:gd name="T75" fmla="*/ 50 h 76"/>
                <a:gd name="T76" fmla="*/ 107 w 166"/>
                <a:gd name="T77" fmla="*/ 53 h 76"/>
                <a:gd name="T78" fmla="*/ 108 w 166"/>
                <a:gd name="T79" fmla="*/ 64 h 76"/>
                <a:gd name="T80" fmla="*/ 142 w 166"/>
                <a:gd name="T81" fmla="*/ 49 h 76"/>
                <a:gd name="T82" fmla="*/ 138 w 166"/>
                <a:gd name="T83" fmla="*/ 61 h 76"/>
                <a:gd name="T84" fmla="*/ 122 w 166"/>
                <a:gd name="T85" fmla="*/ 64 h 76"/>
                <a:gd name="T86" fmla="*/ 117 w 166"/>
                <a:gd name="T87" fmla="*/ 60 h 76"/>
                <a:gd name="T88" fmla="*/ 119 w 166"/>
                <a:gd name="T89" fmla="*/ 30 h 76"/>
                <a:gd name="T90" fmla="*/ 129 w 166"/>
                <a:gd name="T91" fmla="*/ 29 h 76"/>
                <a:gd name="T92" fmla="*/ 141 w 166"/>
                <a:gd name="T93" fmla="*/ 42 h 76"/>
                <a:gd name="T94" fmla="*/ 142 w 166"/>
                <a:gd name="T95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76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166" y="3"/>
                    <a:pt x="163" y="0"/>
                    <a:pt x="158" y="0"/>
                  </a:cubicBezTo>
                  <a:close/>
                  <a:moveTo>
                    <a:pt x="33" y="56"/>
                  </a:moveTo>
                  <a:cubicBezTo>
                    <a:pt x="33" y="57"/>
                    <a:pt x="34" y="57"/>
                    <a:pt x="35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5" y="58"/>
                    <a:pt x="46" y="58"/>
                  </a:cubicBezTo>
                  <a:cubicBezTo>
                    <a:pt x="47" y="59"/>
                    <a:pt x="47" y="60"/>
                    <a:pt x="47" y="61"/>
                  </a:cubicBezTo>
                  <a:cubicBezTo>
                    <a:pt x="47" y="62"/>
                    <a:pt x="47" y="63"/>
                    <a:pt x="46" y="63"/>
                  </a:cubicBezTo>
                  <a:cubicBezTo>
                    <a:pt x="45" y="64"/>
                    <a:pt x="44" y="64"/>
                    <a:pt x="43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8" y="64"/>
                    <a:pt x="27" y="64"/>
                    <a:pt x="26" y="63"/>
                  </a:cubicBezTo>
                  <a:cubicBezTo>
                    <a:pt x="25" y="62"/>
                    <a:pt x="24" y="61"/>
                    <a:pt x="24" y="6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9"/>
                    <a:pt x="28" y="29"/>
                    <a:pt x="29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5" y="29"/>
                    <a:pt x="46" y="30"/>
                  </a:cubicBezTo>
                  <a:cubicBezTo>
                    <a:pt x="47" y="31"/>
                    <a:pt x="47" y="32"/>
                    <a:pt x="47" y="33"/>
                  </a:cubicBezTo>
                  <a:cubicBezTo>
                    <a:pt x="47" y="34"/>
                    <a:pt x="47" y="34"/>
                    <a:pt x="46" y="35"/>
                  </a:cubicBezTo>
                  <a:cubicBezTo>
                    <a:pt x="45" y="36"/>
                    <a:pt x="44" y="36"/>
                    <a:pt x="43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7"/>
                    <a:pt x="33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5"/>
                    <a:pt x="33" y="56"/>
                  </a:cubicBezTo>
                  <a:close/>
                  <a:moveTo>
                    <a:pt x="78" y="60"/>
                  </a:moveTo>
                  <a:cubicBezTo>
                    <a:pt x="78" y="61"/>
                    <a:pt x="78" y="62"/>
                    <a:pt x="77" y="63"/>
                  </a:cubicBezTo>
                  <a:cubicBezTo>
                    <a:pt x="76" y="64"/>
                    <a:pt x="76" y="64"/>
                    <a:pt x="75" y="64"/>
                  </a:cubicBezTo>
                  <a:cubicBezTo>
                    <a:pt x="74" y="64"/>
                    <a:pt x="73" y="64"/>
                    <a:pt x="72" y="63"/>
                  </a:cubicBezTo>
                  <a:cubicBezTo>
                    <a:pt x="71" y="62"/>
                    <a:pt x="71" y="61"/>
                    <a:pt x="71" y="60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3"/>
                    <a:pt x="71" y="52"/>
                    <a:pt x="70" y="51"/>
                  </a:cubicBezTo>
                  <a:cubicBezTo>
                    <a:pt x="69" y="50"/>
                    <a:pt x="68" y="50"/>
                    <a:pt x="67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4" y="50"/>
                    <a:pt x="64" y="50"/>
                    <a:pt x="63" y="51"/>
                  </a:cubicBezTo>
                  <a:cubicBezTo>
                    <a:pt x="62" y="52"/>
                    <a:pt x="62" y="53"/>
                    <a:pt x="62" y="54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1"/>
                    <a:pt x="61" y="62"/>
                    <a:pt x="61" y="63"/>
                  </a:cubicBezTo>
                  <a:cubicBezTo>
                    <a:pt x="60" y="64"/>
                    <a:pt x="59" y="64"/>
                    <a:pt x="58" y="64"/>
                  </a:cubicBezTo>
                  <a:cubicBezTo>
                    <a:pt x="57" y="64"/>
                    <a:pt x="56" y="64"/>
                    <a:pt x="56" y="63"/>
                  </a:cubicBezTo>
                  <a:cubicBezTo>
                    <a:pt x="55" y="62"/>
                    <a:pt x="55" y="61"/>
                    <a:pt x="55" y="6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2"/>
                    <a:pt x="55" y="31"/>
                    <a:pt x="56" y="30"/>
                  </a:cubicBezTo>
                  <a:cubicBezTo>
                    <a:pt x="57" y="29"/>
                    <a:pt x="58" y="29"/>
                    <a:pt x="59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6" y="29"/>
                    <a:pt x="77" y="30"/>
                  </a:cubicBezTo>
                  <a:cubicBezTo>
                    <a:pt x="78" y="31"/>
                    <a:pt x="78" y="32"/>
                    <a:pt x="78" y="33"/>
                  </a:cubicBezTo>
                  <a:lnTo>
                    <a:pt x="78" y="60"/>
                  </a:lnTo>
                  <a:close/>
                  <a:moveTo>
                    <a:pt x="108" y="64"/>
                  </a:moveTo>
                  <a:cubicBezTo>
                    <a:pt x="107" y="65"/>
                    <a:pt x="106" y="65"/>
                    <a:pt x="105" y="64"/>
                  </a:cubicBezTo>
                  <a:cubicBezTo>
                    <a:pt x="104" y="63"/>
                    <a:pt x="103" y="62"/>
                    <a:pt x="103" y="61"/>
                  </a:cubicBezTo>
                  <a:cubicBezTo>
                    <a:pt x="102" y="60"/>
                    <a:pt x="101" y="59"/>
                    <a:pt x="101" y="57"/>
                  </a:cubicBezTo>
                  <a:cubicBezTo>
                    <a:pt x="100" y="56"/>
                    <a:pt x="99" y="54"/>
                    <a:pt x="99" y="53"/>
                  </a:cubicBezTo>
                  <a:cubicBezTo>
                    <a:pt x="98" y="52"/>
                    <a:pt x="98" y="51"/>
                    <a:pt x="97" y="51"/>
                  </a:cubicBezTo>
                  <a:cubicBezTo>
                    <a:pt x="96" y="50"/>
                    <a:pt x="95" y="50"/>
                    <a:pt x="95" y="50"/>
                  </a:cubicBezTo>
                  <a:cubicBezTo>
                    <a:pt x="94" y="50"/>
                    <a:pt x="94" y="50"/>
                    <a:pt x="93" y="51"/>
                  </a:cubicBezTo>
                  <a:cubicBezTo>
                    <a:pt x="93" y="52"/>
                    <a:pt x="93" y="52"/>
                    <a:pt x="93" y="54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1"/>
                    <a:pt x="92" y="62"/>
                    <a:pt x="92" y="63"/>
                  </a:cubicBezTo>
                  <a:cubicBezTo>
                    <a:pt x="91" y="64"/>
                    <a:pt x="90" y="64"/>
                    <a:pt x="89" y="64"/>
                  </a:cubicBezTo>
                  <a:cubicBezTo>
                    <a:pt x="88" y="64"/>
                    <a:pt x="87" y="64"/>
                    <a:pt x="87" y="63"/>
                  </a:cubicBezTo>
                  <a:cubicBezTo>
                    <a:pt x="86" y="62"/>
                    <a:pt x="86" y="61"/>
                    <a:pt x="86" y="60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2"/>
                    <a:pt x="86" y="31"/>
                    <a:pt x="87" y="31"/>
                  </a:cubicBezTo>
                  <a:cubicBezTo>
                    <a:pt x="88" y="30"/>
                    <a:pt x="89" y="29"/>
                    <a:pt x="90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7" y="30"/>
                    <a:pt x="108" y="31"/>
                  </a:cubicBezTo>
                  <a:cubicBezTo>
                    <a:pt x="109" y="31"/>
                    <a:pt x="109" y="32"/>
                    <a:pt x="109" y="34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7"/>
                    <a:pt x="109" y="47"/>
                    <a:pt x="108" y="48"/>
                  </a:cubicBezTo>
                  <a:cubicBezTo>
                    <a:pt x="108" y="49"/>
                    <a:pt x="107" y="49"/>
                    <a:pt x="107" y="50"/>
                  </a:cubicBezTo>
                  <a:cubicBezTo>
                    <a:pt x="106" y="50"/>
                    <a:pt x="106" y="50"/>
                    <a:pt x="106" y="51"/>
                  </a:cubicBezTo>
                  <a:cubicBezTo>
                    <a:pt x="106" y="52"/>
                    <a:pt x="106" y="52"/>
                    <a:pt x="107" y="53"/>
                  </a:cubicBezTo>
                  <a:cubicBezTo>
                    <a:pt x="107" y="54"/>
                    <a:pt x="108" y="56"/>
                    <a:pt x="110" y="59"/>
                  </a:cubicBezTo>
                  <a:cubicBezTo>
                    <a:pt x="111" y="61"/>
                    <a:pt x="111" y="63"/>
                    <a:pt x="108" y="64"/>
                  </a:cubicBezTo>
                  <a:close/>
                  <a:moveTo>
                    <a:pt x="142" y="46"/>
                  </a:moveTo>
                  <a:cubicBezTo>
                    <a:pt x="142" y="47"/>
                    <a:pt x="142" y="48"/>
                    <a:pt x="142" y="49"/>
                  </a:cubicBezTo>
                  <a:cubicBezTo>
                    <a:pt x="142" y="49"/>
                    <a:pt x="141" y="50"/>
                    <a:pt x="141" y="51"/>
                  </a:cubicBezTo>
                  <a:cubicBezTo>
                    <a:pt x="141" y="55"/>
                    <a:pt x="140" y="58"/>
                    <a:pt x="138" y="61"/>
                  </a:cubicBezTo>
                  <a:cubicBezTo>
                    <a:pt x="136" y="63"/>
                    <a:pt x="133" y="64"/>
                    <a:pt x="129" y="64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1" y="64"/>
                    <a:pt x="120" y="64"/>
                    <a:pt x="119" y="63"/>
                  </a:cubicBezTo>
                  <a:cubicBezTo>
                    <a:pt x="118" y="62"/>
                    <a:pt x="117" y="61"/>
                    <a:pt x="117" y="60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2"/>
                    <a:pt x="118" y="31"/>
                    <a:pt x="119" y="30"/>
                  </a:cubicBezTo>
                  <a:cubicBezTo>
                    <a:pt x="120" y="29"/>
                    <a:pt x="121" y="29"/>
                    <a:pt x="122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33" y="29"/>
                    <a:pt x="136" y="30"/>
                    <a:pt x="138" y="33"/>
                  </a:cubicBezTo>
                  <a:cubicBezTo>
                    <a:pt x="140" y="35"/>
                    <a:pt x="141" y="38"/>
                    <a:pt x="141" y="42"/>
                  </a:cubicBezTo>
                  <a:cubicBezTo>
                    <a:pt x="141" y="43"/>
                    <a:pt x="142" y="44"/>
                    <a:pt x="142" y="45"/>
                  </a:cubicBezTo>
                  <a:cubicBezTo>
                    <a:pt x="142" y="45"/>
                    <a:pt x="142" y="46"/>
                    <a:pt x="142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Freeform 184"/>
            <p:cNvSpPr/>
            <p:nvPr/>
          </p:nvSpPr>
          <p:spPr bwMode="auto">
            <a:xfrm>
              <a:off x="5219700" y="3506788"/>
              <a:ext cx="373063" cy="36512"/>
            </a:xfrm>
            <a:custGeom>
              <a:avLst/>
              <a:gdLst>
                <a:gd name="T0" fmla="*/ 0 w 166"/>
                <a:gd name="T1" fmla="*/ 8 h 16"/>
                <a:gd name="T2" fmla="*/ 8 w 166"/>
                <a:gd name="T3" fmla="*/ 16 h 16"/>
                <a:gd name="T4" fmla="*/ 158 w 166"/>
                <a:gd name="T5" fmla="*/ 16 h 16"/>
                <a:gd name="T6" fmla="*/ 166 w 166"/>
                <a:gd name="T7" fmla="*/ 8 h 16"/>
                <a:gd name="T8" fmla="*/ 166 w 166"/>
                <a:gd name="T9" fmla="*/ 0 h 16"/>
                <a:gd name="T10" fmla="*/ 0 w 166"/>
                <a:gd name="T11" fmla="*/ 0 h 16"/>
                <a:gd name="T12" fmla="*/ 0 w 16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">
                  <a:moveTo>
                    <a:pt x="0" y="8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63" y="16"/>
                    <a:pt x="166" y="13"/>
                    <a:pt x="166" y="8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5834063" y="3349625"/>
              <a:ext cx="406400" cy="157163"/>
            </a:xfrm>
            <a:custGeom>
              <a:avLst/>
              <a:gdLst>
                <a:gd name="T0" fmla="*/ 180 w 180"/>
                <a:gd name="T1" fmla="*/ 24 h 70"/>
                <a:gd name="T2" fmla="*/ 180 w 180"/>
                <a:gd name="T3" fmla="*/ 14 h 70"/>
                <a:gd name="T4" fmla="*/ 140 w 180"/>
                <a:gd name="T5" fmla="*/ 14 h 70"/>
                <a:gd name="T6" fmla="*/ 140 w 180"/>
                <a:gd name="T7" fmla="*/ 10 h 70"/>
                <a:gd name="T8" fmla="*/ 130 w 180"/>
                <a:gd name="T9" fmla="*/ 0 h 70"/>
                <a:gd name="T10" fmla="*/ 75 w 180"/>
                <a:gd name="T11" fmla="*/ 3 h 70"/>
                <a:gd name="T12" fmla="*/ 65 w 180"/>
                <a:gd name="T13" fmla="*/ 14 h 70"/>
                <a:gd name="T14" fmla="*/ 65 w 180"/>
                <a:gd name="T15" fmla="*/ 21 h 70"/>
                <a:gd name="T16" fmla="*/ 60 w 180"/>
                <a:gd name="T17" fmla="*/ 21 h 70"/>
                <a:gd name="T18" fmla="*/ 60 w 180"/>
                <a:gd name="T19" fmla="*/ 30 h 70"/>
                <a:gd name="T20" fmla="*/ 0 w 180"/>
                <a:gd name="T21" fmla="*/ 30 h 70"/>
                <a:gd name="T22" fmla="*/ 0 w 180"/>
                <a:gd name="T23" fmla="*/ 40 h 70"/>
                <a:gd name="T24" fmla="*/ 60 w 180"/>
                <a:gd name="T25" fmla="*/ 40 h 70"/>
                <a:gd name="T26" fmla="*/ 60 w 180"/>
                <a:gd name="T27" fmla="*/ 49 h 70"/>
                <a:gd name="T28" fmla="*/ 65 w 180"/>
                <a:gd name="T29" fmla="*/ 49 h 70"/>
                <a:gd name="T30" fmla="*/ 65 w 180"/>
                <a:gd name="T31" fmla="*/ 56 h 70"/>
                <a:gd name="T32" fmla="*/ 75 w 180"/>
                <a:gd name="T33" fmla="*/ 67 h 70"/>
                <a:gd name="T34" fmla="*/ 130 w 180"/>
                <a:gd name="T35" fmla="*/ 70 h 70"/>
                <a:gd name="T36" fmla="*/ 140 w 180"/>
                <a:gd name="T37" fmla="*/ 60 h 70"/>
                <a:gd name="T38" fmla="*/ 140 w 180"/>
                <a:gd name="T39" fmla="*/ 56 h 70"/>
                <a:gd name="T40" fmla="*/ 180 w 180"/>
                <a:gd name="T41" fmla="*/ 56 h 70"/>
                <a:gd name="T42" fmla="*/ 180 w 180"/>
                <a:gd name="T43" fmla="*/ 46 h 70"/>
                <a:gd name="T44" fmla="*/ 140 w 180"/>
                <a:gd name="T45" fmla="*/ 46 h 70"/>
                <a:gd name="T46" fmla="*/ 140 w 180"/>
                <a:gd name="T47" fmla="*/ 24 h 70"/>
                <a:gd name="T48" fmla="*/ 180 w 180"/>
                <a:gd name="T4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70">
                  <a:moveTo>
                    <a:pt x="180" y="24"/>
                  </a:moveTo>
                  <a:cubicBezTo>
                    <a:pt x="180" y="14"/>
                    <a:pt x="180" y="14"/>
                    <a:pt x="18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0" y="4"/>
                    <a:pt x="135" y="0"/>
                    <a:pt x="130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9" y="3"/>
                    <a:pt x="65" y="8"/>
                    <a:pt x="65" y="1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62"/>
                    <a:pt x="69" y="67"/>
                    <a:pt x="75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5" y="70"/>
                    <a:pt x="140" y="66"/>
                    <a:pt x="140" y="60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0" y="24"/>
                    <a:pt x="140" y="24"/>
                    <a:pt x="140" y="24"/>
                  </a:cubicBezTo>
                  <a:lnTo>
                    <a:pt x="18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6543675" y="3248025"/>
              <a:ext cx="341313" cy="342900"/>
            </a:xfrm>
            <a:custGeom>
              <a:avLst/>
              <a:gdLst>
                <a:gd name="T0" fmla="*/ 107 w 215"/>
                <a:gd name="T1" fmla="*/ 21 h 216"/>
                <a:gd name="T2" fmla="*/ 119 w 215"/>
                <a:gd name="T3" fmla="*/ 0 h 216"/>
                <a:gd name="T4" fmla="*/ 126 w 215"/>
                <a:gd name="T5" fmla="*/ 23 h 216"/>
                <a:gd name="T6" fmla="*/ 142 w 215"/>
                <a:gd name="T7" fmla="*/ 6 h 216"/>
                <a:gd name="T8" fmla="*/ 143 w 215"/>
                <a:gd name="T9" fmla="*/ 28 h 216"/>
                <a:gd name="T10" fmla="*/ 161 w 215"/>
                <a:gd name="T11" fmla="*/ 14 h 216"/>
                <a:gd name="T12" fmla="*/ 159 w 215"/>
                <a:gd name="T13" fmla="*/ 38 h 216"/>
                <a:gd name="T14" fmla="*/ 180 w 215"/>
                <a:gd name="T15" fmla="*/ 27 h 216"/>
                <a:gd name="T16" fmla="*/ 171 w 215"/>
                <a:gd name="T17" fmla="*/ 50 h 216"/>
                <a:gd name="T18" fmla="*/ 196 w 215"/>
                <a:gd name="T19" fmla="*/ 44 h 216"/>
                <a:gd name="T20" fmla="*/ 183 w 215"/>
                <a:gd name="T21" fmla="*/ 65 h 216"/>
                <a:gd name="T22" fmla="*/ 206 w 215"/>
                <a:gd name="T23" fmla="*/ 64 h 216"/>
                <a:gd name="T24" fmla="*/ 190 w 215"/>
                <a:gd name="T25" fmla="*/ 81 h 216"/>
                <a:gd name="T26" fmla="*/ 213 w 215"/>
                <a:gd name="T27" fmla="*/ 85 h 216"/>
                <a:gd name="T28" fmla="*/ 194 w 215"/>
                <a:gd name="T29" fmla="*/ 99 h 216"/>
                <a:gd name="T30" fmla="*/ 215 w 215"/>
                <a:gd name="T31" fmla="*/ 108 h 216"/>
                <a:gd name="T32" fmla="*/ 194 w 215"/>
                <a:gd name="T33" fmla="*/ 117 h 216"/>
                <a:gd name="T34" fmla="*/ 213 w 215"/>
                <a:gd name="T35" fmla="*/ 131 h 216"/>
                <a:gd name="T36" fmla="*/ 190 w 215"/>
                <a:gd name="T37" fmla="*/ 135 h 216"/>
                <a:gd name="T38" fmla="*/ 206 w 215"/>
                <a:gd name="T39" fmla="*/ 152 h 216"/>
                <a:gd name="T40" fmla="*/ 183 w 215"/>
                <a:gd name="T41" fmla="*/ 151 h 216"/>
                <a:gd name="T42" fmla="*/ 196 w 215"/>
                <a:gd name="T43" fmla="*/ 172 h 216"/>
                <a:gd name="T44" fmla="*/ 171 w 215"/>
                <a:gd name="T45" fmla="*/ 166 h 216"/>
                <a:gd name="T46" fmla="*/ 180 w 215"/>
                <a:gd name="T47" fmla="*/ 189 h 216"/>
                <a:gd name="T48" fmla="*/ 159 w 215"/>
                <a:gd name="T49" fmla="*/ 178 h 216"/>
                <a:gd name="T50" fmla="*/ 161 w 215"/>
                <a:gd name="T51" fmla="*/ 202 h 216"/>
                <a:gd name="T52" fmla="*/ 143 w 215"/>
                <a:gd name="T53" fmla="*/ 188 h 216"/>
                <a:gd name="T54" fmla="*/ 142 w 215"/>
                <a:gd name="T55" fmla="*/ 210 h 216"/>
                <a:gd name="T56" fmla="*/ 126 w 215"/>
                <a:gd name="T57" fmla="*/ 193 h 216"/>
                <a:gd name="T58" fmla="*/ 119 w 215"/>
                <a:gd name="T59" fmla="*/ 216 h 216"/>
                <a:gd name="T60" fmla="*/ 107 w 215"/>
                <a:gd name="T61" fmla="*/ 195 h 216"/>
                <a:gd name="T62" fmla="*/ 96 w 215"/>
                <a:gd name="T63" fmla="*/ 216 h 216"/>
                <a:gd name="T64" fmla="*/ 89 w 215"/>
                <a:gd name="T65" fmla="*/ 193 h 216"/>
                <a:gd name="T66" fmla="*/ 75 w 215"/>
                <a:gd name="T67" fmla="*/ 210 h 216"/>
                <a:gd name="T68" fmla="*/ 72 w 215"/>
                <a:gd name="T69" fmla="*/ 188 h 216"/>
                <a:gd name="T70" fmla="*/ 54 w 215"/>
                <a:gd name="T71" fmla="*/ 202 h 216"/>
                <a:gd name="T72" fmla="*/ 56 w 215"/>
                <a:gd name="T73" fmla="*/ 178 h 216"/>
                <a:gd name="T74" fmla="*/ 35 w 215"/>
                <a:gd name="T75" fmla="*/ 189 h 216"/>
                <a:gd name="T76" fmla="*/ 44 w 215"/>
                <a:gd name="T77" fmla="*/ 166 h 216"/>
                <a:gd name="T78" fmla="*/ 19 w 215"/>
                <a:gd name="T79" fmla="*/ 172 h 216"/>
                <a:gd name="T80" fmla="*/ 32 w 215"/>
                <a:gd name="T81" fmla="*/ 151 h 216"/>
                <a:gd name="T82" fmla="*/ 9 w 215"/>
                <a:gd name="T83" fmla="*/ 152 h 216"/>
                <a:gd name="T84" fmla="*/ 25 w 215"/>
                <a:gd name="T85" fmla="*/ 135 h 216"/>
                <a:gd name="T86" fmla="*/ 2 w 215"/>
                <a:gd name="T87" fmla="*/ 131 h 216"/>
                <a:gd name="T88" fmla="*/ 21 w 215"/>
                <a:gd name="T89" fmla="*/ 117 h 216"/>
                <a:gd name="T90" fmla="*/ 0 w 215"/>
                <a:gd name="T91" fmla="*/ 108 h 216"/>
                <a:gd name="T92" fmla="*/ 21 w 215"/>
                <a:gd name="T93" fmla="*/ 99 h 216"/>
                <a:gd name="T94" fmla="*/ 2 w 215"/>
                <a:gd name="T95" fmla="*/ 85 h 216"/>
                <a:gd name="T96" fmla="*/ 25 w 215"/>
                <a:gd name="T97" fmla="*/ 81 h 216"/>
                <a:gd name="T98" fmla="*/ 9 w 215"/>
                <a:gd name="T99" fmla="*/ 64 h 216"/>
                <a:gd name="T100" fmla="*/ 32 w 215"/>
                <a:gd name="T101" fmla="*/ 65 h 216"/>
                <a:gd name="T102" fmla="*/ 19 w 215"/>
                <a:gd name="T103" fmla="*/ 44 h 216"/>
                <a:gd name="T104" fmla="*/ 44 w 215"/>
                <a:gd name="T105" fmla="*/ 50 h 216"/>
                <a:gd name="T106" fmla="*/ 35 w 215"/>
                <a:gd name="T107" fmla="*/ 27 h 216"/>
                <a:gd name="T108" fmla="*/ 56 w 215"/>
                <a:gd name="T109" fmla="*/ 38 h 216"/>
                <a:gd name="T110" fmla="*/ 54 w 215"/>
                <a:gd name="T111" fmla="*/ 14 h 216"/>
                <a:gd name="T112" fmla="*/ 72 w 215"/>
                <a:gd name="T113" fmla="*/ 28 h 216"/>
                <a:gd name="T114" fmla="*/ 75 w 215"/>
                <a:gd name="T115" fmla="*/ 6 h 216"/>
                <a:gd name="T116" fmla="*/ 89 w 215"/>
                <a:gd name="T117" fmla="*/ 23 h 216"/>
                <a:gd name="T118" fmla="*/ 96 w 215"/>
                <a:gd name="T119" fmla="*/ 0 h 216"/>
                <a:gd name="T120" fmla="*/ 107 w 215"/>
                <a:gd name="T121" fmla="*/ 2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16">
                  <a:moveTo>
                    <a:pt x="107" y="21"/>
                  </a:moveTo>
                  <a:lnTo>
                    <a:pt x="119" y="0"/>
                  </a:lnTo>
                  <a:lnTo>
                    <a:pt x="126" y="23"/>
                  </a:lnTo>
                  <a:lnTo>
                    <a:pt x="142" y="6"/>
                  </a:lnTo>
                  <a:lnTo>
                    <a:pt x="143" y="28"/>
                  </a:lnTo>
                  <a:lnTo>
                    <a:pt x="161" y="14"/>
                  </a:lnTo>
                  <a:lnTo>
                    <a:pt x="159" y="38"/>
                  </a:lnTo>
                  <a:lnTo>
                    <a:pt x="180" y="27"/>
                  </a:lnTo>
                  <a:lnTo>
                    <a:pt x="171" y="50"/>
                  </a:lnTo>
                  <a:lnTo>
                    <a:pt x="196" y="44"/>
                  </a:lnTo>
                  <a:lnTo>
                    <a:pt x="183" y="65"/>
                  </a:lnTo>
                  <a:lnTo>
                    <a:pt x="206" y="64"/>
                  </a:lnTo>
                  <a:lnTo>
                    <a:pt x="190" y="81"/>
                  </a:lnTo>
                  <a:lnTo>
                    <a:pt x="213" y="85"/>
                  </a:lnTo>
                  <a:lnTo>
                    <a:pt x="194" y="99"/>
                  </a:lnTo>
                  <a:lnTo>
                    <a:pt x="215" y="108"/>
                  </a:lnTo>
                  <a:lnTo>
                    <a:pt x="194" y="117"/>
                  </a:lnTo>
                  <a:lnTo>
                    <a:pt x="213" y="131"/>
                  </a:lnTo>
                  <a:lnTo>
                    <a:pt x="190" y="135"/>
                  </a:lnTo>
                  <a:lnTo>
                    <a:pt x="206" y="152"/>
                  </a:lnTo>
                  <a:lnTo>
                    <a:pt x="183" y="151"/>
                  </a:lnTo>
                  <a:lnTo>
                    <a:pt x="196" y="172"/>
                  </a:lnTo>
                  <a:lnTo>
                    <a:pt x="171" y="166"/>
                  </a:lnTo>
                  <a:lnTo>
                    <a:pt x="180" y="189"/>
                  </a:lnTo>
                  <a:lnTo>
                    <a:pt x="159" y="178"/>
                  </a:lnTo>
                  <a:lnTo>
                    <a:pt x="161" y="202"/>
                  </a:lnTo>
                  <a:lnTo>
                    <a:pt x="143" y="188"/>
                  </a:lnTo>
                  <a:lnTo>
                    <a:pt x="142" y="210"/>
                  </a:lnTo>
                  <a:lnTo>
                    <a:pt x="126" y="193"/>
                  </a:lnTo>
                  <a:lnTo>
                    <a:pt x="119" y="216"/>
                  </a:lnTo>
                  <a:lnTo>
                    <a:pt x="107" y="195"/>
                  </a:lnTo>
                  <a:lnTo>
                    <a:pt x="96" y="216"/>
                  </a:lnTo>
                  <a:lnTo>
                    <a:pt x="89" y="193"/>
                  </a:lnTo>
                  <a:lnTo>
                    <a:pt x="75" y="210"/>
                  </a:lnTo>
                  <a:lnTo>
                    <a:pt x="72" y="188"/>
                  </a:lnTo>
                  <a:lnTo>
                    <a:pt x="54" y="202"/>
                  </a:lnTo>
                  <a:lnTo>
                    <a:pt x="56" y="178"/>
                  </a:lnTo>
                  <a:lnTo>
                    <a:pt x="35" y="189"/>
                  </a:lnTo>
                  <a:lnTo>
                    <a:pt x="44" y="166"/>
                  </a:lnTo>
                  <a:lnTo>
                    <a:pt x="19" y="172"/>
                  </a:lnTo>
                  <a:lnTo>
                    <a:pt x="32" y="151"/>
                  </a:lnTo>
                  <a:lnTo>
                    <a:pt x="9" y="152"/>
                  </a:lnTo>
                  <a:lnTo>
                    <a:pt x="25" y="135"/>
                  </a:lnTo>
                  <a:lnTo>
                    <a:pt x="2" y="131"/>
                  </a:lnTo>
                  <a:lnTo>
                    <a:pt x="21" y="117"/>
                  </a:lnTo>
                  <a:lnTo>
                    <a:pt x="0" y="108"/>
                  </a:lnTo>
                  <a:lnTo>
                    <a:pt x="21" y="99"/>
                  </a:lnTo>
                  <a:lnTo>
                    <a:pt x="2" y="85"/>
                  </a:lnTo>
                  <a:lnTo>
                    <a:pt x="25" y="81"/>
                  </a:lnTo>
                  <a:lnTo>
                    <a:pt x="9" y="64"/>
                  </a:lnTo>
                  <a:lnTo>
                    <a:pt x="32" y="65"/>
                  </a:lnTo>
                  <a:lnTo>
                    <a:pt x="19" y="44"/>
                  </a:lnTo>
                  <a:lnTo>
                    <a:pt x="44" y="50"/>
                  </a:lnTo>
                  <a:lnTo>
                    <a:pt x="35" y="27"/>
                  </a:lnTo>
                  <a:lnTo>
                    <a:pt x="56" y="38"/>
                  </a:lnTo>
                  <a:lnTo>
                    <a:pt x="54" y="14"/>
                  </a:lnTo>
                  <a:lnTo>
                    <a:pt x="72" y="28"/>
                  </a:lnTo>
                  <a:lnTo>
                    <a:pt x="75" y="6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0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Freeform 187"/>
            <p:cNvSpPr>
              <a:spLocks noEditPoints="1"/>
            </p:cNvSpPr>
            <p:nvPr/>
          </p:nvSpPr>
          <p:spPr bwMode="auto">
            <a:xfrm>
              <a:off x="7323138" y="3343275"/>
              <a:ext cx="100012" cy="187325"/>
            </a:xfrm>
            <a:custGeom>
              <a:avLst/>
              <a:gdLst>
                <a:gd name="T0" fmla="*/ 0 w 44"/>
                <a:gd name="T1" fmla="*/ 83 h 83"/>
                <a:gd name="T2" fmla="*/ 44 w 44"/>
                <a:gd name="T3" fmla="*/ 83 h 83"/>
                <a:gd name="T4" fmla="*/ 44 w 44"/>
                <a:gd name="T5" fmla="*/ 0 h 83"/>
                <a:gd name="T6" fmla="*/ 0 w 44"/>
                <a:gd name="T7" fmla="*/ 0 h 83"/>
                <a:gd name="T8" fmla="*/ 0 w 44"/>
                <a:gd name="T9" fmla="*/ 83 h 83"/>
                <a:gd name="T10" fmla="*/ 29 w 44"/>
                <a:gd name="T11" fmla="*/ 3 h 83"/>
                <a:gd name="T12" fmla="*/ 39 w 44"/>
                <a:gd name="T13" fmla="*/ 3 h 83"/>
                <a:gd name="T14" fmla="*/ 39 w 44"/>
                <a:gd name="T15" fmla="*/ 80 h 83"/>
                <a:gd name="T16" fmla="*/ 29 w 44"/>
                <a:gd name="T17" fmla="*/ 80 h 83"/>
                <a:gd name="T18" fmla="*/ 29 w 44"/>
                <a:gd name="T19" fmla="*/ 3 h 83"/>
                <a:gd name="T20" fmla="*/ 7 w 44"/>
                <a:gd name="T21" fmla="*/ 3 h 83"/>
                <a:gd name="T22" fmla="*/ 15 w 44"/>
                <a:gd name="T23" fmla="*/ 3 h 83"/>
                <a:gd name="T24" fmla="*/ 15 w 44"/>
                <a:gd name="T25" fmla="*/ 80 h 83"/>
                <a:gd name="T26" fmla="*/ 7 w 44"/>
                <a:gd name="T27" fmla="*/ 80 h 83"/>
                <a:gd name="T28" fmla="*/ 7 w 44"/>
                <a:gd name="T2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3">
                  <a:moveTo>
                    <a:pt x="0" y="83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3"/>
                  </a:lnTo>
                  <a:close/>
                  <a:moveTo>
                    <a:pt x="29" y="3"/>
                  </a:moveTo>
                  <a:cubicBezTo>
                    <a:pt x="33" y="3"/>
                    <a:pt x="37" y="3"/>
                    <a:pt x="39" y="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7" y="80"/>
                    <a:pt x="33" y="80"/>
                    <a:pt x="29" y="80"/>
                  </a:cubicBezTo>
                  <a:lnTo>
                    <a:pt x="29" y="3"/>
                  </a:lnTo>
                  <a:close/>
                  <a:moveTo>
                    <a:pt x="7" y="3"/>
                  </a:moveTo>
                  <a:cubicBezTo>
                    <a:pt x="9" y="3"/>
                    <a:pt x="12" y="3"/>
                    <a:pt x="15" y="3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2" y="80"/>
                    <a:pt x="9" y="80"/>
                    <a:pt x="7" y="8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Rectangle 188"/>
            <p:cNvSpPr>
              <a:spLocks noChangeArrowheads="1"/>
            </p:cNvSpPr>
            <p:nvPr/>
          </p:nvSpPr>
          <p:spPr bwMode="auto">
            <a:xfrm>
              <a:off x="7323138" y="3535363"/>
              <a:ext cx="100012" cy="2222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7361238" y="3246438"/>
              <a:ext cx="30162" cy="28575"/>
            </a:xfrm>
            <a:custGeom>
              <a:avLst/>
              <a:gdLst>
                <a:gd name="T0" fmla="*/ 10 w 19"/>
                <a:gd name="T1" fmla="*/ 0 h 18"/>
                <a:gd name="T2" fmla="*/ 0 w 19"/>
                <a:gd name="T3" fmla="*/ 18 h 18"/>
                <a:gd name="T4" fmla="*/ 19 w 19"/>
                <a:gd name="T5" fmla="*/ 18 h 18"/>
                <a:gd name="T6" fmla="*/ 10 w 19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lnTo>
                    <a:pt x="0" y="18"/>
                  </a:lnTo>
                  <a:lnTo>
                    <a:pt x="19" y="18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Freeform 190"/>
            <p:cNvSpPr>
              <a:spLocks noEditPoints="1"/>
            </p:cNvSpPr>
            <p:nvPr/>
          </p:nvSpPr>
          <p:spPr bwMode="auto">
            <a:xfrm>
              <a:off x="7324725" y="3281363"/>
              <a:ext cx="95250" cy="57150"/>
            </a:xfrm>
            <a:custGeom>
              <a:avLst/>
              <a:gdLst>
                <a:gd name="T0" fmla="*/ 31 w 42"/>
                <a:gd name="T1" fmla="*/ 0 h 25"/>
                <a:gd name="T2" fmla="*/ 14 w 42"/>
                <a:gd name="T3" fmla="*/ 0 h 25"/>
                <a:gd name="T4" fmla="*/ 0 w 42"/>
                <a:gd name="T5" fmla="*/ 25 h 25"/>
                <a:gd name="T6" fmla="*/ 42 w 42"/>
                <a:gd name="T7" fmla="*/ 25 h 25"/>
                <a:gd name="T8" fmla="*/ 31 w 42"/>
                <a:gd name="T9" fmla="*/ 0 h 25"/>
                <a:gd name="T10" fmla="*/ 16 w 42"/>
                <a:gd name="T11" fmla="*/ 4 h 25"/>
                <a:gd name="T12" fmla="*/ 28 w 42"/>
                <a:gd name="T13" fmla="*/ 4 h 25"/>
                <a:gd name="T14" fmla="*/ 35 w 42"/>
                <a:gd name="T15" fmla="*/ 21 h 25"/>
                <a:gd name="T16" fmla="*/ 7 w 42"/>
                <a:gd name="T17" fmla="*/ 21 h 25"/>
                <a:gd name="T18" fmla="*/ 16 w 42"/>
                <a:gd name="T1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5">
                  <a:moveTo>
                    <a:pt x="3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31" y="0"/>
                  </a:lnTo>
                  <a:close/>
                  <a:moveTo>
                    <a:pt x="16" y="4"/>
                  </a:moveTo>
                  <a:cubicBezTo>
                    <a:pt x="19" y="4"/>
                    <a:pt x="25" y="4"/>
                    <a:pt x="28" y="4"/>
                  </a:cubicBezTo>
                  <a:cubicBezTo>
                    <a:pt x="29" y="7"/>
                    <a:pt x="33" y="15"/>
                    <a:pt x="35" y="21"/>
                  </a:cubicBezTo>
                  <a:cubicBezTo>
                    <a:pt x="28" y="21"/>
                    <a:pt x="15" y="21"/>
                    <a:pt x="7" y="21"/>
                  </a:cubicBezTo>
                  <a:cubicBezTo>
                    <a:pt x="11" y="15"/>
                    <a:pt x="15" y="7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99" name="Freeform 191"/>
            <p:cNvSpPr/>
            <p:nvPr/>
          </p:nvSpPr>
          <p:spPr bwMode="auto">
            <a:xfrm>
              <a:off x="7858125" y="3279775"/>
              <a:ext cx="71438" cy="52388"/>
            </a:xfrm>
            <a:custGeom>
              <a:avLst/>
              <a:gdLst>
                <a:gd name="T0" fmla="*/ 14 w 32"/>
                <a:gd name="T1" fmla="*/ 23 h 23"/>
                <a:gd name="T2" fmla="*/ 17 w 32"/>
                <a:gd name="T3" fmla="*/ 11 h 23"/>
                <a:gd name="T4" fmla="*/ 19 w 32"/>
                <a:gd name="T5" fmla="*/ 22 h 23"/>
                <a:gd name="T6" fmla="*/ 17 w 32"/>
                <a:gd name="T7" fmla="*/ 0 h 23"/>
                <a:gd name="T8" fmla="*/ 14 w 3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14" y="23"/>
                  </a:moveTo>
                  <a:cubicBezTo>
                    <a:pt x="14" y="23"/>
                    <a:pt x="10" y="17"/>
                    <a:pt x="17" y="11"/>
                  </a:cubicBezTo>
                  <a:cubicBezTo>
                    <a:pt x="17" y="11"/>
                    <a:pt x="23" y="15"/>
                    <a:pt x="19" y="22"/>
                  </a:cubicBezTo>
                  <a:cubicBezTo>
                    <a:pt x="19" y="22"/>
                    <a:pt x="32" y="13"/>
                    <a:pt x="17" y="0"/>
                  </a:cubicBezTo>
                  <a:cubicBezTo>
                    <a:pt x="17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7875588" y="3355975"/>
              <a:ext cx="38100" cy="57150"/>
            </a:xfrm>
            <a:custGeom>
              <a:avLst/>
              <a:gdLst>
                <a:gd name="T0" fmla="*/ 10 w 17"/>
                <a:gd name="T1" fmla="*/ 4 h 25"/>
                <a:gd name="T2" fmla="*/ 10 w 17"/>
                <a:gd name="T3" fmla="*/ 3 h 25"/>
                <a:gd name="T4" fmla="*/ 9 w 17"/>
                <a:gd name="T5" fmla="*/ 0 h 25"/>
                <a:gd name="T6" fmla="*/ 6 w 17"/>
                <a:gd name="T7" fmla="*/ 2 h 25"/>
                <a:gd name="T8" fmla="*/ 2 w 17"/>
                <a:gd name="T9" fmla="*/ 4 h 25"/>
                <a:gd name="T10" fmla="*/ 0 w 17"/>
                <a:gd name="T11" fmla="*/ 2 h 25"/>
                <a:gd name="T12" fmla="*/ 0 w 17"/>
                <a:gd name="T13" fmla="*/ 24 h 25"/>
                <a:gd name="T14" fmla="*/ 1 w 17"/>
                <a:gd name="T15" fmla="*/ 25 h 25"/>
                <a:gd name="T16" fmla="*/ 16 w 17"/>
                <a:gd name="T17" fmla="*/ 25 h 25"/>
                <a:gd name="T18" fmla="*/ 17 w 17"/>
                <a:gd name="T19" fmla="*/ 24 h 25"/>
                <a:gd name="T20" fmla="*/ 17 w 17"/>
                <a:gd name="T21" fmla="*/ 12 h 25"/>
                <a:gd name="T22" fmla="*/ 16 w 17"/>
                <a:gd name="T23" fmla="*/ 12 h 25"/>
                <a:gd name="T24" fmla="*/ 10 w 17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5">
                  <a:moveTo>
                    <a:pt x="10" y="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3" y="12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7875588" y="3333750"/>
              <a:ext cx="38100" cy="44450"/>
            </a:xfrm>
            <a:custGeom>
              <a:avLst/>
              <a:gdLst>
                <a:gd name="T0" fmla="*/ 3 w 17"/>
                <a:gd name="T1" fmla="*/ 12 h 20"/>
                <a:gd name="T2" fmla="*/ 4 w 17"/>
                <a:gd name="T3" fmla="*/ 11 h 20"/>
                <a:gd name="T4" fmla="*/ 9 w 17"/>
                <a:gd name="T5" fmla="*/ 8 h 20"/>
                <a:gd name="T6" fmla="*/ 12 w 17"/>
                <a:gd name="T7" fmla="*/ 13 h 20"/>
                <a:gd name="T8" fmla="*/ 12 w 17"/>
                <a:gd name="T9" fmla="*/ 14 h 20"/>
                <a:gd name="T10" fmla="*/ 16 w 17"/>
                <a:gd name="T11" fmla="*/ 20 h 20"/>
                <a:gd name="T12" fmla="*/ 17 w 17"/>
                <a:gd name="T13" fmla="*/ 19 h 20"/>
                <a:gd name="T14" fmla="*/ 17 w 17"/>
                <a:gd name="T15" fmla="*/ 1 h 20"/>
                <a:gd name="T16" fmla="*/ 16 w 17"/>
                <a:gd name="T17" fmla="*/ 0 h 20"/>
                <a:gd name="T18" fmla="*/ 1 w 17"/>
                <a:gd name="T19" fmla="*/ 0 h 20"/>
                <a:gd name="T20" fmla="*/ 0 w 17"/>
                <a:gd name="T21" fmla="*/ 1 h 20"/>
                <a:gd name="T22" fmla="*/ 0 w 17"/>
                <a:gd name="T23" fmla="*/ 3 h 20"/>
                <a:gd name="T24" fmla="*/ 0 w 17"/>
                <a:gd name="T25" fmla="*/ 3 h 20"/>
                <a:gd name="T26" fmla="*/ 3 w 17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0">
                  <a:moveTo>
                    <a:pt x="3" y="12"/>
                  </a:moveTo>
                  <a:cubicBezTo>
                    <a:pt x="3" y="12"/>
                    <a:pt x="4" y="12"/>
                    <a:pt x="4" y="11"/>
                  </a:cubicBezTo>
                  <a:cubicBezTo>
                    <a:pt x="6" y="9"/>
                    <a:pt x="8" y="8"/>
                    <a:pt x="9" y="8"/>
                  </a:cubicBezTo>
                  <a:cubicBezTo>
                    <a:pt x="11" y="9"/>
                    <a:pt x="11" y="11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5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2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7964488" y="3279775"/>
              <a:ext cx="71437" cy="52388"/>
            </a:xfrm>
            <a:custGeom>
              <a:avLst/>
              <a:gdLst>
                <a:gd name="T0" fmla="*/ 14 w 32"/>
                <a:gd name="T1" fmla="*/ 23 h 23"/>
                <a:gd name="T2" fmla="*/ 16 w 32"/>
                <a:gd name="T3" fmla="*/ 11 h 23"/>
                <a:gd name="T4" fmla="*/ 19 w 32"/>
                <a:gd name="T5" fmla="*/ 22 h 23"/>
                <a:gd name="T6" fmla="*/ 16 w 32"/>
                <a:gd name="T7" fmla="*/ 0 h 23"/>
                <a:gd name="T8" fmla="*/ 14 w 3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14" y="23"/>
                  </a:moveTo>
                  <a:cubicBezTo>
                    <a:pt x="14" y="23"/>
                    <a:pt x="10" y="17"/>
                    <a:pt x="16" y="11"/>
                  </a:cubicBezTo>
                  <a:cubicBezTo>
                    <a:pt x="16" y="11"/>
                    <a:pt x="23" y="15"/>
                    <a:pt x="19" y="22"/>
                  </a:cubicBezTo>
                  <a:cubicBezTo>
                    <a:pt x="19" y="22"/>
                    <a:pt x="32" y="13"/>
                    <a:pt x="16" y="0"/>
                  </a:cubicBezTo>
                  <a:cubicBezTo>
                    <a:pt x="16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7981950" y="3355975"/>
              <a:ext cx="36513" cy="57150"/>
            </a:xfrm>
            <a:custGeom>
              <a:avLst/>
              <a:gdLst>
                <a:gd name="T0" fmla="*/ 9 w 16"/>
                <a:gd name="T1" fmla="*/ 4 h 25"/>
                <a:gd name="T2" fmla="*/ 9 w 16"/>
                <a:gd name="T3" fmla="*/ 3 h 25"/>
                <a:gd name="T4" fmla="*/ 8 w 16"/>
                <a:gd name="T5" fmla="*/ 0 h 25"/>
                <a:gd name="T6" fmla="*/ 5 w 16"/>
                <a:gd name="T7" fmla="*/ 2 h 25"/>
                <a:gd name="T8" fmla="*/ 2 w 16"/>
                <a:gd name="T9" fmla="*/ 4 h 25"/>
                <a:gd name="T10" fmla="*/ 0 w 16"/>
                <a:gd name="T11" fmla="*/ 2 h 25"/>
                <a:gd name="T12" fmla="*/ 0 w 16"/>
                <a:gd name="T13" fmla="*/ 24 h 25"/>
                <a:gd name="T14" fmla="*/ 1 w 16"/>
                <a:gd name="T15" fmla="*/ 25 h 25"/>
                <a:gd name="T16" fmla="*/ 15 w 16"/>
                <a:gd name="T17" fmla="*/ 25 h 25"/>
                <a:gd name="T18" fmla="*/ 16 w 16"/>
                <a:gd name="T19" fmla="*/ 24 h 25"/>
                <a:gd name="T20" fmla="*/ 16 w 16"/>
                <a:gd name="T21" fmla="*/ 12 h 25"/>
                <a:gd name="T22" fmla="*/ 15 w 16"/>
                <a:gd name="T23" fmla="*/ 12 h 25"/>
                <a:gd name="T24" fmla="*/ 9 w 16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5">
                  <a:moveTo>
                    <a:pt x="9" y="4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0"/>
                    <a:pt x="8" y="0"/>
                  </a:cubicBezTo>
                  <a:cubicBezTo>
                    <a:pt x="8" y="0"/>
                    <a:pt x="7" y="0"/>
                    <a:pt x="5" y="2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2" y="12"/>
                    <a:pt x="10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4" name="Freeform 196"/>
            <p:cNvSpPr/>
            <p:nvPr/>
          </p:nvSpPr>
          <p:spPr bwMode="auto">
            <a:xfrm>
              <a:off x="7981950" y="3333750"/>
              <a:ext cx="36513" cy="44450"/>
            </a:xfrm>
            <a:custGeom>
              <a:avLst/>
              <a:gdLst>
                <a:gd name="T0" fmla="*/ 2 w 16"/>
                <a:gd name="T1" fmla="*/ 12 h 20"/>
                <a:gd name="T2" fmla="*/ 4 w 16"/>
                <a:gd name="T3" fmla="*/ 11 h 20"/>
                <a:gd name="T4" fmla="*/ 9 w 16"/>
                <a:gd name="T5" fmla="*/ 8 h 20"/>
                <a:gd name="T6" fmla="*/ 11 w 16"/>
                <a:gd name="T7" fmla="*/ 13 h 20"/>
                <a:gd name="T8" fmla="*/ 11 w 16"/>
                <a:gd name="T9" fmla="*/ 14 h 20"/>
                <a:gd name="T10" fmla="*/ 15 w 16"/>
                <a:gd name="T11" fmla="*/ 20 h 20"/>
                <a:gd name="T12" fmla="*/ 16 w 16"/>
                <a:gd name="T13" fmla="*/ 19 h 20"/>
                <a:gd name="T14" fmla="*/ 16 w 16"/>
                <a:gd name="T15" fmla="*/ 1 h 20"/>
                <a:gd name="T16" fmla="*/ 15 w 16"/>
                <a:gd name="T17" fmla="*/ 0 h 20"/>
                <a:gd name="T18" fmla="*/ 1 w 16"/>
                <a:gd name="T19" fmla="*/ 0 h 20"/>
                <a:gd name="T20" fmla="*/ 0 w 16"/>
                <a:gd name="T21" fmla="*/ 1 h 20"/>
                <a:gd name="T22" fmla="*/ 0 w 16"/>
                <a:gd name="T23" fmla="*/ 3 h 20"/>
                <a:gd name="T24" fmla="*/ 0 w 16"/>
                <a:gd name="T25" fmla="*/ 3 h 20"/>
                <a:gd name="T26" fmla="*/ 2 w 16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0">
                  <a:moveTo>
                    <a:pt x="2" y="12"/>
                  </a:moveTo>
                  <a:cubicBezTo>
                    <a:pt x="3" y="12"/>
                    <a:pt x="3" y="12"/>
                    <a:pt x="4" y="11"/>
                  </a:cubicBezTo>
                  <a:cubicBezTo>
                    <a:pt x="6" y="9"/>
                    <a:pt x="7" y="8"/>
                    <a:pt x="9" y="8"/>
                  </a:cubicBezTo>
                  <a:cubicBezTo>
                    <a:pt x="10" y="9"/>
                    <a:pt x="11" y="11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6"/>
                    <a:pt x="14" y="20"/>
                    <a:pt x="15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1" y="11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8062913" y="3279775"/>
              <a:ext cx="73025" cy="52388"/>
            </a:xfrm>
            <a:custGeom>
              <a:avLst/>
              <a:gdLst>
                <a:gd name="T0" fmla="*/ 14 w 32"/>
                <a:gd name="T1" fmla="*/ 23 h 23"/>
                <a:gd name="T2" fmla="*/ 17 w 32"/>
                <a:gd name="T3" fmla="*/ 11 h 23"/>
                <a:gd name="T4" fmla="*/ 19 w 32"/>
                <a:gd name="T5" fmla="*/ 22 h 23"/>
                <a:gd name="T6" fmla="*/ 17 w 32"/>
                <a:gd name="T7" fmla="*/ 0 h 23"/>
                <a:gd name="T8" fmla="*/ 14 w 3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14" y="23"/>
                  </a:moveTo>
                  <a:cubicBezTo>
                    <a:pt x="14" y="23"/>
                    <a:pt x="10" y="17"/>
                    <a:pt x="17" y="11"/>
                  </a:cubicBezTo>
                  <a:cubicBezTo>
                    <a:pt x="17" y="11"/>
                    <a:pt x="24" y="15"/>
                    <a:pt x="19" y="22"/>
                  </a:cubicBezTo>
                  <a:cubicBezTo>
                    <a:pt x="19" y="22"/>
                    <a:pt x="32" y="13"/>
                    <a:pt x="17" y="0"/>
                  </a:cubicBezTo>
                  <a:cubicBezTo>
                    <a:pt x="17" y="0"/>
                    <a:pt x="0" y="11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Freeform 198"/>
            <p:cNvSpPr/>
            <p:nvPr/>
          </p:nvSpPr>
          <p:spPr bwMode="auto">
            <a:xfrm>
              <a:off x="8080375" y="3355975"/>
              <a:ext cx="39688" cy="57150"/>
            </a:xfrm>
            <a:custGeom>
              <a:avLst/>
              <a:gdLst>
                <a:gd name="T0" fmla="*/ 10 w 17"/>
                <a:gd name="T1" fmla="*/ 4 h 25"/>
                <a:gd name="T2" fmla="*/ 10 w 17"/>
                <a:gd name="T3" fmla="*/ 3 h 25"/>
                <a:gd name="T4" fmla="*/ 9 w 17"/>
                <a:gd name="T5" fmla="*/ 0 h 25"/>
                <a:gd name="T6" fmla="*/ 6 w 17"/>
                <a:gd name="T7" fmla="*/ 2 h 25"/>
                <a:gd name="T8" fmla="*/ 2 w 17"/>
                <a:gd name="T9" fmla="*/ 4 h 25"/>
                <a:gd name="T10" fmla="*/ 0 w 17"/>
                <a:gd name="T11" fmla="*/ 2 h 25"/>
                <a:gd name="T12" fmla="*/ 0 w 17"/>
                <a:gd name="T13" fmla="*/ 24 h 25"/>
                <a:gd name="T14" fmla="*/ 1 w 17"/>
                <a:gd name="T15" fmla="*/ 25 h 25"/>
                <a:gd name="T16" fmla="*/ 16 w 17"/>
                <a:gd name="T17" fmla="*/ 25 h 25"/>
                <a:gd name="T18" fmla="*/ 17 w 17"/>
                <a:gd name="T19" fmla="*/ 24 h 25"/>
                <a:gd name="T20" fmla="*/ 17 w 17"/>
                <a:gd name="T21" fmla="*/ 12 h 25"/>
                <a:gd name="T22" fmla="*/ 16 w 17"/>
                <a:gd name="T23" fmla="*/ 12 h 25"/>
                <a:gd name="T24" fmla="*/ 10 w 17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5">
                  <a:moveTo>
                    <a:pt x="10" y="4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5" y="4"/>
                    <a:pt x="3" y="4"/>
                    <a:pt x="2" y="4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3" y="12"/>
                    <a:pt x="10" y="6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7" name="Freeform 199"/>
            <p:cNvSpPr/>
            <p:nvPr/>
          </p:nvSpPr>
          <p:spPr bwMode="auto">
            <a:xfrm>
              <a:off x="8080375" y="3333750"/>
              <a:ext cx="39688" cy="44450"/>
            </a:xfrm>
            <a:custGeom>
              <a:avLst/>
              <a:gdLst>
                <a:gd name="T0" fmla="*/ 3 w 17"/>
                <a:gd name="T1" fmla="*/ 12 h 20"/>
                <a:gd name="T2" fmla="*/ 4 w 17"/>
                <a:gd name="T3" fmla="*/ 11 h 20"/>
                <a:gd name="T4" fmla="*/ 9 w 17"/>
                <a:gd name="T5" fmla="*/ 8 h 20"/>
                <a:gd name="T6" fmla="*/ 12 w 17"/>
                <a:gd name="T7" fmla="*/ 13 h 20"/>
                <a:gd name="T8" fmla="*/ 12 w 17"/>
                <a:gd name="T9" fmla="*/ 14 h 20"/>
                <a:gd name="T10" fmla="*/ 16 w 17"/>
                <a:gd name="T11" fmla="*/ 20 h 20"/>
                <a:gd name="T12" fmla="*/ 17 w 17"/>
                <a:gd name="T13" fmla="*/ 19 h 20"/>
                <a:gd name="T14" fmla="*/ 17 w 17"/>
                <a:gd name="T15" fmla="*/ 1 h 20"/>
                <a:gd name="T16" fmla="*/ 16 w 17"/>
                <a:gd name="T17" fmla="*/ 0 h 20"/>
                <a:gd name="T18" fmla="*/ 1 w 17"/>
                <a:gd name="T19" fmla="*/ 0 h 20"/>
                <a:gd name="T20" fmla="*/ 0 w 17"/>
                <a:gd name="T21" fmla="*/ 1 h 20"/>
                <a:gd name="T22" fmla="*/ 0 w 17"/>
                <a:gd name="T23" fmla="*/ 3 h 20"/>
                <a:gd name="T24" fmla="*/ 1 w 17"/>
                <a:gd name="T25" fmla="*/ 3 h 20"/>
                <a:gd name="T26" fmla="*/ 3 w 17"/>
                <a:gd name="T2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0">
                  <a:moveTo>
                    <a:pt x="3" y="12"/>
                  </a:moveTo>
                  <a:cubicBezTo>
                    <a:pt x="3" y="12"/>
                    <a:pt x="4" y="12"/>
                    <a:pt x="4" y="11"/>
                  </a:cubicBezTo>
                  <a:cubicBezTo>
                    <a:pt x="7" y="9"/>
                    <a:pt x="8" y="8"/>
                    <a:pt x="9" y="8"/>
                  </a:cubicBezTo>
                  <a:cubicBezTo>
                    <a:pt x="11" y="9"/>
                    <a:pt x="11" y="11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6"/>
                    <a:pt x="15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2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Rectangle 200"/>
            <p:cNvSpPr>
              <a:spLocks noChangeArrowheads="1"/>
            </p:cNvSpPr>
            <p:nvPr/>
          </p:nvSpPr>
          <p:spPr bwMode="auto">
            <a:xfrm>
              <a:off x="7842250" y="3541713"/>
              <a:ext cx="322263" cy="1746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7851775" y="3457575"/>
              <a:ext cx="303213" cy="80963"/>
            </a:xfrm>
            <a:custGeom>
              <a:avLst/>
              <a:gdLst>
                <a:gd name="T0" fmla="*/ 121 w 135"/>
                <a:gd name="T1" fmla="*/ 5 h 36"/>
                <a:gd name="T2" fmla="*/ 119 w 135"/>
                <a:gd name="T3" fmla="*/ 3 h 36"/>
                <a:gd name="T4" fmla="*/ 115 w 135"/>
                <a:gd name="T5" fmla="*/ 5 h 36"/>
                <a:gd name="T6" fmla="*/ 115 w 135"/>
                <a:gd name="T7" fmla="*/ 5 h 36"/>
                <a:gd name="T8" fmla="*/ 110 w 135"/>
                <a:gd name="T9" fmla="*/ 8 h 36"/>
                <a:gd name="T10" fmla="*/ 103 w 135"/>
                <a:gd name="T11" fmla="*/ 3 h 36"/>
                <a:gd name="T12" fmla="*/ 100 w 135"/>
                <a:gd name="T13" fmla="*/ 2 h 36"/>
                <a:gd name="T14" fmla="*/ 97 w 135"/>
                <a:gd name="T15" fmla="*/ 4 h 36"/>
                <a:gd name="T16" fmla="*/ 97 w 135"/>
                <a:gd name="T17" fmla="*/ 4 h 36"/>
                <a:gd name="T18" fmla="*/ 87 w 135"/>
                <a:gd name="T19" fmla="*/ 10 h 36"/>
                <a:gd name="T20" fmla="*/ 75 w 135"/>
                <a:gd name="T21" fmla="*/ 3 h 36"/>
                <a:gd name="T22" fmla="*/ 74 w 135"/>
                <a:gd name="T23" fmla="*/ 2 h 36"/>
                <a:gd name="T24" fmla="*/ 72 w 135"/>
                <a:gd name="T25" fmla="*/ 0 h 36"/>
                <a:gd name="T26" fmla="*/ 68 w 135"/>
                <a:gd name="T27" fmla="*/ 2 h 36"/>
                <a:gd name="T28" fmla="*/ 54 w 135"/>
                <a:gd name="T29" fmla="*/ 3 h 36"/>
                <a:gd name="T30" fmla="*/ 47 w 135"/>
                <a:gd name="T31" fmla="*/ 5 h 36"/>
                <a:gd name="T32" fmla="*/ 45 w 135"/>
                <a:gd name="T33" fmla="*/ 7 h 36"/>
                <a:gd name="T34" fmla="*/ 27 w 135"/>
                <a:gd name="T35" fmla="*/ 6 h 36"/>
                <a:gd name="T36" fmla="*/ 14 w 135"/>
                <a:gd name="T37" fmla="*/ 6 h 36"/>
                <a:gd name="T38" fmla="*/ 0 w 135"/>
                <a:gd name="T39" fmla="*/ 10 h 36"/>
                <a:gd name="T40" fmla="*/ 0 w 135"/>
                <a:gd name="T41" fmla="*/ 36 h 36"/>
                <a:gd name="T42" fmla="*/ 135 w 135"/>
                <a:gd name="T43" fmla="*/ 36 h 36"/>
                <a:gd name="T44" fmla="*/ 135 w 135"/>
                <a:gd name="T45" fmla="*/ 10 h 36"/>
                <a:gd name="T46" fmla="*/ 121 w 135"/>
                <a:gd name="T4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36">
                  <a:moveTo>
                    <a:pt x="121" y="5"/>
                  </a:moveTo>
                  <a:cubicBezTo>
                    <a:pt x="120" y="4"/>
                    <a:pt x="120" y="3"/>
                    <a:pt x="119" y="3"/>
                  </a:cubicBezTo>
                  <a:cubicBezTo>
                    <a:pt x="117" y="3"/>
                    <a:pt x="116" y="4"/>
                    <a:pt x="115" y="5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6"/>
                    <a:pt x="112" y="8"/>
                    <a:pt x="110" y="8"/>
                  </a:cubicBezTo>
                  <a:cubicBezTo>
                    <a:pt x="108" y="8"/>
                    <a:pt x="106" y="7"/>
                    <a:pt x="103" y="3"/>
                  </a:cubicBezTo>
                  <a:cubicBezTo>
                    <a:pt x="102" y="2"/>
                    <a:pt x="100" y="2"/>
                    <a:pt x="100" y="2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4" y="8"/>
                    <a:pt x="91" y="10"/>
                    <a:pt x="87" y="10"/>
                  </a:cubicBezTo>
                  <a:cubicBezTo>
                    <a:pt x="80" y="10"/>
                    <a:pt x="75" y="3"/>
                    <a:pt x="75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3" y="0"/>
                    <a:pt x="72" y="0"/>
                  </a:cubicBezTo>
                  <a:cubicBezTo>
                    <a:pt x="71" y="0"/>
                    <a:pt x="70" y="0"/>
                    <a:pt x="68" y="2"/>
                  </a:cubicBezTo>
                  <a:cubicBezTo>
                    <a:pt x="62" y="7"/>
                    <a:pt x="56" y="4"/>
                    <a:pt x="54" y="3"/>
                  </a:cubicBezTo>
                  <a:cubicBezTo>
                    <a:pt x="51" y="1"/>
                    <a:pt x="50" y="2"/>
                    <a:pt x="47" y="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39" y="12"/>
                    <a:pt x="31" y="10"/>
                    <a:pt x="27" y="6"/>
                  </a:cubicBezTo>
                  <a:cubicBezTo>
                    <a:pt x="23" y="3"/>
                    <a:pt x="20" y="1"/>
                    <a:pt x="14" y="6"/>
                  </a:cubicBezTo>
                  <a:cubicBezTo>
                    <a:pt x="7" y="11"/>
                    <a:pt x="2" y="10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1" y="10"/>
                    <a:pt x="125" y="10"/>
                    <a:pt x="1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0" name="Freeform 202"/>
            <p:cNvSpPr/>
            <p:nvPr/>
          </p:nvSpPr>
          <p:spPr bwMode="auto">
            <a:xfrm>
              <a:off x="7851775" y="3479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1" name="Freeform 203"/>
            <p:cNvSpPr/>
            <p:nvPr/>
          </p:nvSpPr>
          <p:spPr bwMode="auto">
            <a:xfrm>
              <a:off x="7851775" y="3479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2" name="Freeform 204"/>
            <p:cNvSpPr/>
            <p:nvPr/>
          </p:nvSpPr>
          <p:spPr bwMode="auto">
            <a:xfrm>
              <a:off x="7851775" y="3479800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7839075" y="3417888"/>
              <a:ext cx="327025" cy="71437"/>
            </a:xfrm>
            <a:custGeom>
              <a:avLst/>
              <a:gdLst>
                <a:gd name="T0" fmla="*/ 5 w 145"/>
                <a:gd name="T1" fmla="*/ 0 h 32"/>
                <a:gd name="T2" fmla="*/ 1 w 145"/>
                <a:gd name="T3" fmla="*/ 4 h 32"/>
                <a:gd name="T4" fmla="*/ 1 w 145"/>
                <a:gd name="T5" fmla="*/ 19 h 32"/>
                <a:gd name="T6" fmla="*/ 6 w 145"/>
                <a:gd name="T7" fmla="*/ 26 h 32"/>
                <a:gd name="T8" fmla="*/ 18 w 145"/>
                <a:gd name="T9" fmla="*/ 22 h 32"/>
                <a:gd name="T10" fmla="*/ 33 w 145"/>
                <a:gd name="T11" fmla="*/ 23 h 32"/>
                <a:gd name="T12" fmla="*/ 48 w 145"/>
                <a:gd name="T13" fmla="*/ 23 h 32"/>
                <a:gd name="T14" fmla="*/ 60 w 145"/>
                <a:gd name="T15" fmla="*/ 19 h 32"/>
                <a:gd name="T16" fmla="*/ 72 w 145"/>
                <a:gd name="T17" fmla="*/ 18 h 32"/>
                <a:gd name="T18" fmla="*/ 82 w 145"/>
                <a:gd name="T19" fmla="*/ 19 h 32"/>
                <a:gd name="T20" fmla="*/ 100 w 145"/>
                <a:gd name="T21" fmla="*/ 21 h 32"/>
                <a:gd name="T22" fmla="*/ 109 w 145"/>
                <a:gd name="T23" fmla="*/ 20 h 32"/>
                <a:gd name="T24" fmla="*/ 119 w 145"/>
                <a:gd name="T25" fmla="*/ 21 h 32"/>
                <a:gd name="T26" fmla="*/ 128 w 145"/>
                <a:gd name="T27" fmla="*/ 21 h 32"/>
                <a:gd name="T28" fmla="*/ 141 w 145"/>
                <a:gd name="T29" fmla="*/ 26 h 32"/>
                <a:gd name="T30" fmla="*/ 145 w 145"/>
                <a:gd name="T31" fmla="*/ 21 h 32"/>
                <a:gd name="T32" fmla="*/ 145 w 145"/>
                <a:gd name="T33" fmla="*/ 5 h 32"/>
                <a:gd name="T34" fmla="*/ 139 w 145"/>
                <a:gd name="T35" fmla="*/ 1 h 32"/>
                <a:gd name="T36" fmla="*/ 5 w 145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32">
                  <a:moveTo>
                    <a:pt x="5" y="0"/>
                  </a:moveTo>
                  <a:cubicBezTo>
                    <a:pt x="5" y="0"/>
                    <a:pt x="1" y="0"/>
                    <a:pt x="1" y="4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26"/>
                    <a:pt x="6" y="26"/>
                  </a:cubicBezTo>
                  <a:cubicBezTo>
                    <a:pt x="6" y="26"/>
                    <a:pt x="11" y="27"/>
                    <a:pt x="18" y="22"/>
                  </a:cubicBezTo>
                  <a:cubicBezTo>
                    <a:pt x="25" y="17"/>
                    <a:pt x="29" y="19"/>
                    <a:pt x="33" y="23"/>
                  </a:cubicBezTo>
                  <a:cubicBezTo>
                    <a:pt x="37" y="26"/>
                    <a:pt x="43" y="27"/>
                    <a:pt x="48" y="23"/>
                  </a:cubicBezTo>
                  <a:cubicBezTo>
                    <a:pt x="53" y="19"/>
                    <a:pt x="55" y="16"/>
                    <a:pt x="60" y="19"/>
                  </a:cubicBezTo>
                  <a:cubicBezTo>
                    <a:pt x="60" y="19"/>
                    <a:pt x="66" y="23"/>
                    <a:pt x="72" y="18"/>
                  </a:cubicBezTo>
                  <a:cubicBezTo>
                    <a:pt x="78" y="13"/>
                    <a:pt x="80" y="17"/>
                    <a:pt x="82" y="19"/>
                  </a:cubicBezTo>
                  <a:cubicBezTo>
                    <a:pt x="83" y="22"/>
                    <a:pt x="92" y="32"/>
                    <a:pt x="100" y="21"/>
                  </a:cubicBezTo>
                  <a:cubicBezTo>
                    <a:pt x="100" y="21"/>
                    <a:pt x="103" y="14"/>
                    <a:pt x="109" y="20"/>
                  </a:cubicBezTo>
                  <a:cubicBezTo>
                    <a:pt x="115" y="26"/>
                    <a:pt x="117" y="23"/>
                    <a:pt x="119" y="21"/>
                  </a:cubicBezTo>
                  <a:cubicBezTo>
                    <a:pt x="121" y="19"/>
                    <a:pt x="125" y="17"/>
                    <a:pt x="128" y="21"/>
                  </a:cubicBezTo>
                  <a:cubicBezTo>
                    <a:pt x="132" y="26"/>
                    <a:pt x="136" y="26"/>
                    <a:pt x="141" y="26"/>
                  </a:cubicBezTo>
                  <a:cubicBezTo>
                    <a:pt x="145" y="25"/>
                    <a:pt x="145" y="23"/>
                    <a:pt x="145" y="21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1"/>
                    <a:pt x="139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4" name="Oval 207"/>
            <p:cNvSpPr>
              <a:spLocks noChangeArrowheads="1"/>
            </p:cNvSpPr>
            <p:nvPr/>
          </p:nvSpPr>
          <p:spPr bwMode="auto">
            <a:xfrm>
              <a:off x="7886700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5" name="Oval 208"/>
            <p:cNvSpPr>
              <a:spLocks noChangeArrowheads="1"/>
            </p:cNvSpPr>
            <p:nvPr/>
          </p:nvSpPr>
          <p:spPr bwMode="auto">
            <a:xfrm>
              <a:off x="7954963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6" name="Oval 209"/>
            <p:cNvSpPr>
              <a:spLocks noChangeArrowheads="1"/>
            </p:cNvSpPr>
            <p:nvPr/>
          </p:nvSpPr>
          <p:spPr bwMode="auto">
            <a:xfrm>
              <a:off x="8021638" y="3479800"/>
              <a:ext cx="23812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7" name="Oval 210"/>
            <p:cNvSpPr>
              <a:spLocks noChangeArrowheads="1"/>
            </p:cNvSpPr>
            <p:nvPr/>
          </p:nvSpPr>
          <p:spPr bwMode="auto">
            <a:xfrm>
              <a:off x="8089900" y="3479800"/>
              <a:ext cx="22225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8" name="Rectangle 211"/>
            <p:cNvSpPr>
              <a:spLocks noChangeArrowheads="1"/>
            </p:cNvSpPr>
            <p:nvPr/>
          </p:nvSpPr>
          <p:spPr bwMode="auto">
            <a:xfrm>
              <a:off x="820738" y="3986213"/>
              <a:ext cx="314325" cy="269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19" name="Rectangle 212"/>
            <p:cNvSpPr>
              <a:spLocks noChangeArrowheads="1"/>
            </p:cNvSpPr>
            <p:nvPr/>
          </p:nvSpPr>
          <p:spPr bwMode="auto">
            <a:xfrm>
              <a:off x="820738" y="4167188"/>
              <a:ext cx="314325" cy="238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0" name="Freeform 213"/>
            <p:cNvSpPr/>
            <p:nvPr/>
          </p:nvSpPr>
          <p:spPr bwMode="auto">
            <a:xfrm>
              <a:off x="976313" y="4017963"/>
              <a:ext cx="0" cy="1587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1046163" y="4017963"/>
              <a:ext cx="3175" cy="1587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906463" y="4019550"/>
              <a:ext cx="1587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3" name="Freeform 216"/>
            <p:cNvSpPr/>
            <p:nvPr/>
          </p:nvSpPr>
          <p:spPr bwMode="auto">
            <a:xfrm>
              <a:off x="835025" y="4019550"/>
              <a:ext cx="284163" cy="139700"/>
            </a:xfrm>
            <a:custGeom>
              <a:avLst/>
              <a:gdLst>
                <a:gd name="T0" fmla="*/ 179 w 179"/>
                <a:gd name="T1" fmla="*/ 0 h 88"/>
                <a:gd name="T2" fmla="*/ 156 w 179"/>
                <a:gd name="T3" fmla="*/ 86 h 88"/>
                <a:gd name="T4" fmla="*/ 135 w 179"/>
                <a:gd name="T5" fmla="*/ 0 h 88"/>
                <a:gd name="T6" fmla="*/ 133 w 179"/>
                <a:gd name="T7" fmla="*/ 0 h 88"/>
                <a:gd name="T8" fmla="*/ 112 w 179"/>
                <a:gd name="T9" fmla="*/ 86 h 88"/>
                <a:gd name="T10" fmla="*/ 89 w 179"/>
                <a:gd name="T11" fmla="*/ 0 h 88"/>
                <a:gd name="T12" fmla="*/ 89 w 179"/>
                <a:gd name="T13" fmla="*/ 0 h 88"/>
                <a:gd name="T14" fmla="*/ 67 w 179"/>
                <a:gd name="T15" fmla="*/ 86 h 88"/>
                <a:gd name="T16" fmla="*/ 45 w 179"/>
                <a:gd name="T17" fmla="*/ 0 h 88"/>
                <a:gd name="T18" fmla="*/ 45 w 179"/>
                <a:gd name="T19" fmla="*/ 0 h 88"/>
                <a:gd name="T20" fmla="*/ 23 w 179"/>
                <a:gd name="T21" fmla="*/ 86 h 88"/>
                <a:gd name="T22" fmla="*/ 1 w 179"/>
                <a:gd name="T23" fmla="*/ 0 h 88"/>
                <a:gd name="T24" fmla="*/ 0 w 179"/>
                <a:gd name="T25" fmla="*/ 0 h 88"/>
                <a:gd name="T26" fmla="*/ 0 w 179"/>
                <a:gd name="T27" fmla="*/ 88 h 88"/>
                <a:gd name="T28" fmla="*/ 179 w 179"/>
                <a:gd name="T29" fmla="*/ 88 h 88"/>
                <a:gd name="T30" fmla="*/ 179 w 179"/>
                <a:gd name="T31" fmla="*/ 0 h 88"/>
                <a:gd name="T32" fmla="*/ 179 w 179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88">
                  <a:moveTo>
                    <a:pt x="179" y="0"/>
                  </a:moveTo>
                  <a:lnTo>
                    <a:pt x="156" y="86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12" y="86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7" y="8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8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179" y="88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906463" y="4017963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5" name="Rectangle 218"/>
            <p:cNvSpPr>
              <a:spLocks noChangeArrowheads="1"/>
            </p:cNvSpPr>
            <p:nvPr/>
          </p:nvSpPr>
          <p:spPr bwMode="auto">
            <a:xfrm>
              <a:off x="976313" y="4017963"/>
              <a:ext cx="1587" cy="158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1046163" y="4017963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814388" y="3878263"/>
              <a:ext cx="328612" cy="80962"/>
            </a:xfrm>
            <a:custGeom>
              <a:avLst/>
              <a:gdLst>
                <a:gd name="T0" fmla="*/ 146 w 146"/>
                <a:gd name="T1" fmla="*/ 4 h 36"/>
                <a:gd name="T2" fmla="*/ 146 w 146"/>
                <a:gd name="T3" fmla="*/ 4 h 36"/>
                <a:gd name="T4" fmla="*/ 146 w 146"/>
                <a:gd name="T5" fmla="*/ 4 h 36"/>
                <a:gd name="T6" fmla="*/ 141 w 146"/>
                <a:gd name="T7" fmla="*/ 1 h 36"/>
                <a:gd name="T8" fmla="*/ 12 w 146"/>
                <a:gd name="T9" fmla="*/ 30 h 36"/>
                <a:gd name="T10" fmla="*/ 5 w 146"/>
                <a:gd name="T11" fmla="*/ 29 h 36"/>
                <a:gd name="T12" fmla="*/ 0 w 146"/>
                <a:gd name="T13" fmla="*/ 33 h 36"/>
                <a:gd name="T14" fmla="*/ 6 w 146"/>
                <a:gd name="T15" fmla="*/ 35 h 36"/>
                <a:gd name="T16" fmla="*/ 12 w 146"/>
                <a:gd name="T17" fmla="*/ 32 h 36"/>
                <a:gd name="T18" fmla="*/ 143 w 146"/>
                <a:gd name="T19" fmla="*/ 9 h 36"/>
                <a:gd name="T20" fmla="*/ 146 w 146"/>
                <a:gd name="T21" fmla="*/ 4 h 36"/>
                <a:gd name="T22" fmla="*/ 146 w 146"/>
                <a:gd name="T23" fmla="*/ 4 h 36"/>
                <a:gd name="T24" fmla="*/ 146 w 146"/>
                <a:gd name="T2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36">
                  <a:moveTo>
                    <a:pt x="146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0"/>
                    <a:pt x="141" y="1"/>
                    <a:pt x="141" y="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9"/>
                    <a:pt x="8" y="28"/>
                    <a:pt x="5" y="29"/>
                  </a:cubicBezTo>
                  <a:cubicBezTo>
                    <a:pt x="2" y="29"/>
                    <a:pt x="0" y="31"/>
                    <a:pt x="0" y="33"/>
                  </a:cubicBezTo>
                  <a:cubicBezTo>
                    <a:pt x="0" y="35"/>
                    <a:pt x="3" y="36"/>
                    <a:pt x="6" y="35"/>
                  </a:cubicBezTo>
                  <a:cubicBezTo>
                    <a:pt x="9" y="35"/>
                    <a:pt x="11" y="34"/>
                    <a:pt x="12" y="32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6" y="8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809625" y="3875088"/>
              <a:ext cx="331788" cy="77787"/>
            </a:xfrm>
            <a:custGeom>
              <a:avLst/>
              <a:gdLst>
                <a:gd name="T0" fmla="*/ 0 w 147"/>
                <a:gd name="T1" fmla="*/ 4 h 34"/>
                <a:gd name="T2" fmla="*/ 0 w 147"/>
                <a:gd name="T3" fmla="*/ 4 h 34"/>
                <a:gd name="T4" fmla="*/ 0 w 147"/>
                <a:gd name="T5" fmla="*/ 4 h 34"/>
                <a:gd name="T6" fmla="*/ 5 w 147"/>
                <a:gd name="T7" fmla="*/ 0 h 34"/>
                <a:gd name="T8" fmla="*/ 135 w 147"/>
                <a:gd name="T9" fmla="*/ 29 h 34"/>
                <a:gd name="T10" fmla="*/ 141 w 147"/>
                <a:gd name="T11" fmla="*/ 27 h 34"/>
                <a:gd name="T12" fmla="*/ 146 w 147"/>
                <a:gd name="T13" fmla="*/ 32 h 34"/>
                <a:gd name="T14" fmla="*/ 140 w 147"/>
                <a:gd name="T15" fmla="*/ 34 h 34"/>
                <a:gd name="T16" fmla="*/ 134 w 147"/>
                <a:gd name="T17" fmla="*/ 31 h 34"/>
                <a:gd name="T18" fmla="*/ 3 w 147"/>
                <a:gd name="T19" fmla="*/ 9 h 34"/>
                <a:gd name="T20" fmla="*/ 0 w 147"/>
                <a:gd name="T21" fmla="*/ 4 h 34"/>
                <a:gd name="T22" fmla="*/ 0 w 147"/>
                <a:gd name="T23" fmla="*/ 4 h 34"/>
                <a:gd name="T24" fmla="*/ 0 w 147"/>
                <a:gd name="T2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3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5" y="0"/>
                    <a:pt x="5" y="0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6" y="28"/>
                    <a:pt x="138" y="27"/>
                    <a:pt x="141" y="27"/>
                  </a:cubicBezTo>
                  <a:cubicBezTo>
                    <a:pt x="144" y="28"/>
                    <a:pt x="147" y="30"/>
                    <a:pt x="146" y="32"/>
                  </a:cubicBezTo>
                  <a:cubicBezTo>
                    <a:pt x="146" y="33"/>
                    <a:pt x="143" y="34"/>
                    <a:pt x="140" y="34"/>
                  </a:cubicBezTo>
                  <a:cubicBezTo>
                    <a:pt x="137" y="33"/>
                    <a:pt x="135" y="32"/>
                    <a:pt x="134" y="3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0" y="8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29" name="Freeform 222"/>
            <p:cNvSpPr>
              <a:spLocks noEditPoints="1"/>
            </p:cNvSpPr>
            <p:nvPr/>
          </p:nvSpPr>
          <p:spPr bwMode="auto">
            <a:xfrm>
              <a:off x="1435100" y="3781425"/>
              <a:ext cx="439738" cy="503238"/>
            </a:xfrm>
            <a:custGeom>
              <a:avLst/>
              <a:gdLst>
                <a:gd name="T0" fmla="*/ 157 w 195"/>
                <a:gd name="T1" fmla="*/ 173 h 223"/>
                <a:gd name="T2" fmla="*/ 136 w 195"/>
                <a:gd name="T3" fmla="*/ 148 h 223"/>
                <a:gd name="T4" fmla="*/ 148 w 195"/>
                <a:gd name="T5" fmla="*/ 111 h 223"/>
                <a:gd name="T6" fmla="*/ 101 w 195"/>
                <a:gd name="T7" fmla="*/ 107 h 223"/>
                <a:gd name="T8" fmla="*/ 90 w 195"/>
                <a:gd name="T9" fmla="*/ 79 h 223"/>
                <a:gd name="T10" fmla="*/ 117 w 195"/>
                <a:gd name="T11" fmla="*/ 68 h 223"/>
                <a:gd name="T12" fmla="*/ 154 w 195"/>
                <a:gd name="T13" fmla="*/ 61 h 223"/>
                <a:gd name="T14" fmla="*/ 143 w 195"/>
                <a:gd name="T15" fmla="*/ 55 h 223"/>
                <a:gd name="T16" fmla="*/ 147 w 195"/>
                <a:gd name="T17" fmla="*/ 46 h 223"/>
                <a:gd name="T18" fmla="*/ 135 w 195"/>
                <a:gd name="T19" fmla="*/ 39 h 223"/>
                <a:gd name="T20" fmla="*/ 121 w 195"/>
                <a:gd name="T21" fmla="*/ 41 h 223"/>
                <a:gd name="T22" fmla="*/ 133 w 195"/>
                <a:gd name="T23" fmla="*/ 23 h 223"/>
                <a:gd name="T24" fmla="*/ 107 w 195"/>
                <a:gd name="T25" fmla="*/ 46 h 223"/>
                <a:gd name="T26" fmla="*/ 109 w 195"/>
                <a:gd name="T27" fmla="*/ 27 h 223"/>
                <a:gd name="T28" fmla="*/ 97 w 195"/>
                <a:gd name="T29" fmla="*/ 34 h 223"/>
                <a:gd name="T30" fmla="*/ 113 w 195"/>
                <a:gd name="T31" fmla="*/ 12 h 223"/>
                <a:gd name="T32" fmla="*/ 89 w 195"/>
                <a:gd name="T33" fmla="*/ 33 h 223"/>
                <a:gd name="T34" fmla="*/ 94 w 195"/>
                <a:gd name="T35" fmla="*/ 5 h 223"/>
                <a:gd name="T36" fmla="*/ 84 w 195"/>
                <a:gd name="T37" fmla="*/ 42 h 223"/>
                <a:gd name="T38" fmla="*/ 71 w 195"/>
                <a:gd name="T39" fmla="*/ 50 h 223"/>
                <a:gd name="T40" fmla="*/ 67 w 195"/>
                <a:gd name="T41" fmla="*/ 45 h 223"/>
                <a:gd name="T42" fmla="*/ 54 w 195"/>
                <a:gd name="T43" fmla="*/ 45 h 223"/>
                <a:gd name="T44" fmla="*/ 63 w 195"/>
                <a:gd name="T45" fmla="*/ 51 h 223"/>
                <a:gd name="T46" fmla="*/ 70 w 195"/>
                <a:gd name="T47" fmla="*/ 63 h 223"/>
                <a:gd name="T48" fmla="*/ 48 w 195"/>
                <a:gd name="T49" fmla="*/ 85 h 223"/>
                <a:gd name="T50" fmla="*/ 32 w 195"/>
                <a:gd name="T51" fmla="*/ 102 h 223"/>
                <a:gd name="T52" fmla="*/ 10 w 195"/>
                <a:gd name="T53" fmla="*/ 97 h 223"/>
                <a:gd name="T54" fmla="*/ 2 w 195"/>
                <a:gd name="T55" fmla="*/ 111 h 223"/>
                <a:gd name="T56" fmla="*/ 30 w 195"/>
                <a:gd name="T57" fmla="*/ 162 h 223"/>
                <a:gd name="T58" fmla="*/ 33 w 195"/>
                <a:gd name="T59" fmla="*/ 144 h 223"/>
                <a:gd name="T60" fmla="*/ 15 w 195"/>
                <a:gd name="T61" fmla="*/ 117 h 223"/>
                <a:gd name="T62" fmla="*/ 97 w 195"/>
                <a:gd name="T63" fmla="*/ 149 h 223"/>
                <a:gd name="T64" fmla="*/ 146 w 195"/>
                <a:gd name="T65" fmla="*/ 181 h 223"/>
                <a:gd name="T66" fmla="*/ 191 w 195"/>
                <a:gd name="T67" fmla="*/ 223 h 223"/>
                <a:gd name="T68" fmla="*/ 120 w 195"/>
                <a:gd name="T69" fmla="*/ 51 h 223"/>
                <a:gd name="T70" fmla="*/ 130 w 195"/>
                <a:gd name="T71" fmla="*/ 48 h 223"/>
                <a:gd name="T72" fmla="*/ 128 w 195"/>
                <a:gd name="T73" fmla="*/ 62 h 223"/>
                <a:gd name="T74" fmla="*/ 120 w 195"/>
                <a:gd name="T75" fmla="*/ 51 h 223"/>
                <a:gd name="T76" fmla="*/ 114 w 195"/>
                <a:gd name="T77" fmla="*/ 53 h 223"/>
                <a:gd name="T78" fmla="*/ 106 w 195"/>
                <a:gd name="T79" fmla="*/ 5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23">
                  <a:moveTo>
                    <a:pt x="192" y="212"/>
                  </a:moveTo>
                  <a:cubicBezTo>
                    <a:pt x="192" y="212"/>
                    <a:pt x="164" y="194"/>
                    <a:pt x="157" y="173"/>
                  </a:cubicBezTo>
                  <a:cubicBezTo>
                    <a:pt x="157" y="173"/>
                    <a:pt x="155" y="166"/>
                    <a:pt x="148" y="165"/>
                  </a:cubicBezTo>
                  <a:cubicBezTo>
                    <a:pt x="142" y="163"/>
                    <a:pt x="135" y="154"/>
                    <a:pt x="136" y="148"/>
                  </a:cubicBezTo>
                  <a:cubicBezTo>
                    <a:pt x="137" y="141"/>
                    <a:pt x="144" y="139"/>
                    <a:pt x="141" y="127"/>
                  </a:cubicBezTo>
                  <a:cubicBezTo>
                    <a:pt x="141" y="127"/>
                    <a:pt x="154" y="119"/>
                    <a:pt x="148" y="111"/>
                  </a:cubicBezTo>
                  <a:cubicBezTo>
                    <a:pt x="148" y="111"/>
                    <a:pt x="139" y="119"/>
                    <a:pt x="132" y="114"/>
                  </a:cubicBezTo>
                  <a:cubicBezTo>
                    <a:pt x="125" y="110"/>
                    <a:pt x="115" y="106"/>
                    <a:pt x="101" y="107"/>
                  </a:cubicBezTo>
                  <a:cubicBezTo>
                    <a:pt x="86" y="108"/>
                    <a:pt x="72" y="102"/>
                    <a:pt x="77" y="93"/>
                  </a:cubicBezTo>
                  <a:cubicBezTo>
                    <a:pt x="83" y="84"/>
                    <a:pt x="90" y="79"/>
                    <a:pt x="90" y="79"/>
                  </a:cubicBezTo>
                  <a:cubicBezTo>
                    <a:pt x="90" y="79"/>
                    <a:pt x="97" y="73"/>
                    <a:pt x="99" y="71"/>
                  </a:cubicBezTo>
                  <a:cubicBezTo>
                    <a:pt x="101" y="69"/>
                    <a:pt x="112" y="74"/>
                    <a:pt x="117" y="68"/>
                  </a:cubicBezTo>
                  <a:cubicBezTo>
                    <a:pt x="117" y="68"/>
                    <a:pt x="118" y="66"/>
                    <a:pt x="121" y="67"/>
                  </a:cubicBezTo>
                  <a:cubicBezTo>
                    <a:pt x="124" y="68"/>
                    <a:pt x="141" y="68"/>
                    <a:pt x="154" y="61"/>
                  </a:cubicBezTo>
                  <a:cubicBezTo>
                    <a:pt x="154" y="61"/>
                    <a:pt x="155" y="56"/>
                    <a:pt x="152" y="57"/>
                  </a:cubicBezTo>
                  <a:cubicBezTo>
                    <a:pt x="149" y="58"/>
                    <a:pt x="138" y="61"/>
                    <a:pt x="143" y="55"/>
                  </a:cubicBezTo>
                  <a:cubicBezTo>
                    <a:pt x="148" y="49"/>
                    <a:pt x="150" y="49"/>
                    <a:pt x="150" y="49"/>
                  </a:cubicBezTo>
                  <a:cubicBezTo>
                    <a:pt x="150" y="49"/>
                    <a:pt x="150" y="44"/>
                    <a:pt x="147" y="46"/>
                  </a:cubicBezTo>
                  <a:cubicBezTo>
                    <a:pt x="144" y="49"/>
                    <a:pt x="134" y="56"/>
                    <a:pt x="134" y="51"/>
                  </a:cubicBezTo>
                  <a:cubicBezTo>
                    <a:pt x="134" y="46"/>
                    <a:pt x="135" y="39"/>
                    <a:pt x="135" y="39"/>
                  </a:cubicBezTo>
                  <a:cubicBezTo>
                    <a:pt x="135" y="39"/>
                    <a:pt x="133" y="39"/>
                    <a:pt x="130" y="40"/>
                  </a:cubicBezTo>
                  <a:cubicBezTo>
                    <a:pt x="127" y="42"/>
                    <a:pt x="117" y="47"/>
                    <a:pt x="121" y="41"/>
                  </a:cubicBezTo>
                  <a:cubicBezTo>
                    <a:pt x="124" y="35"/>
                    <a:pt x="126" y="28"/>
                    <a:pt x="135" y="26"/>
                  </a:cubicBezTo>
                  <a:cubicBezTo>
                    <a:pt x="135" y="26"/>
                    <a:pt x="138" y="21"/>
                    <a:pt x="133" y="23"/>
                  </a:cubicBezTo>
                  <a:cubicBezTo>
                    <a:pt x="127" y="25"/>
                    <a:pt x="116" y="31"/>
                    <a:pt x="114" y="41"/>
                  </a:cubicBezTo>
                  <a:cubicBezTo>
                    <a:pt x="112" y="51"/>
                    <a:pt x="109" y="46"/>
                    <a:pt x="107" y="46"/>
                  </a:cubicBezTo>
                  <a:cubicBezTo>
                    <a:pt x="105" y="47"/>
                    <a:pt x="97" y="45"/>
                    <a:pt x="101" y="36"/>
                  </a:cubicBezTo>
                  <a:cubicBezTo>
                    <a:pt x="106" y="28"/>
                    <a:pt x="109" y="27"/>
                    <a:pt x="109" y="27"/>
                  </a:cubicBezTo>
                  <a:cubicBezTo>
                    <a:pt x="109" y="27"/>
                    <a:pt x="113" y="23"/>
                    <a:pt x="109" y="24"/>
                  </a:cubicBezTo>
                  <a:cubicBezTo>
                    <a:pt x="106" y="24"/>
                    <a:pt x="99" y="29"/>
                    <a:pt x="97" y="34"/>
                  </a:cubicBezTo>
                  <a:cubicBezTo>
                    <a:pt x="97" y="34"/>
                    <a:pt x="93" y="38"/>
                    <a:pt x="94" y="32"/>
                  </a:cubicBezTo>
                  <a:cubicBezTo>
                    <a:pt x="95" y="27"/>
                    <a:pt x="97" y="16"/>
                    <a:pt x="113" y="12"/>
                  </a:cubicBezTo>
                  <a:cubicBezTo>
                    <a:pt x="113" y="12"/>
                    <a:pt x="114" y="8"/>
                    <a:pt x="111" y="9"/>
                  </a:cubicBezTo>
                  <a:cubicBezTo>
                    <a:pt x="109" y="10"/>
                    <a:pt x="93" y="12"/>
                    <a:pt x="89" y="33"/>
                  </a:cubicBezTo>
                  <a:cubicBezTo>
                    <a:pt x="89" y="33"/>
                    <a:pt x="87" y="38"/>
                    <a:pt x="85" y="32"/>
                  </a:cubicBezTo>
                  <a:cubicBezTo>
                    <a:pt x="83" y="26"/>
                    <a:pt x="80" y="13"/>
                    <a:pt x="94" y="5"/>
                  </a:cubicBezTo>
                  <a:cubicBezTo>
                    <a:pt x="94" y="5"/>
                    <a:pt x="96" y="0"/>
                    <a:pt x="93" y="1"/>
                  </a:cubicBezTo>
                  <a:cubicBezTo>
                    <a:pt x="90" y="2"/>
                    <a:pt x="69" y="13"/>
                    <a:pt x="84" y="42"/>
                  </a:cubicBezTo>
                  <a:cubicBezTo>
                    <a:pt x="84" y="42"/>
                    <a:pt x="88" y="48"/>
                    <a:pt x="85" y="48"/>
                  </a:cubicBezTo>
                  <a:cubicBezTo>
                    <a:pt x="85" y="48"/>
                    <a:pt x="77" y="50"/>
                    <a:pt x="71" y="50"/>
                  </a:cubicBezTo>
                  <a:cubicBezTo>
                    <a:pt x="71" y="50"/>
                    <a:pt x="67" y="49"/>
                    <a:pt x="64" y="50"/>
                  </a:cubicBezTo>
                  <a:cubicBezTo>
                    <a:pt x="66" y="49"/>
                    <a:pt x="67" y="47"/>
                    <a:pt x="67" y="45"/>
                  </a:cubicBezTo>
                  <a:cubicBezTo>
                    <a:pt x="67" y="42"/>
                    <a:pt x="64" y="39"/>
                    <a:pt x="60" y="39"/>
                  </a:cubicBezTo>
                  <a:cubicBezTo>
                    <a:pt x="56" y="39"/>
                    <a:pt x="54" y="42"/>
                    <a:pt x="54" y="45"/>
                  </a:cubicBezTo>
                  <a:cubicBezTo>
                    <a:pt x="54" y="49"/>
                    <a:pt x="56" y="52"/>
                    <a:pt x="60" y="52"/>
                  </a:cubicBezTo>
                  <a:cubicBezTo>
                    <a:pt x="61" y="52"/>
                    <a:pt x="62" y="52"/>
                    <a:pt x="63" y="51"/>
                  </a:cubicBezTo>
                  <a:cubicBezTo>
                    <a:pt x="62" y="52"/>
                    <a:pt x="62" y="53"/>
                    <a:pt x="62" y="54"/>
                  </a:cubicBezTo>
                  <a:cubicBezTo>
                    <a:pt x="62" y="54"/>
                    <a:pt x="64" y="59"/>
                    <a:pt x="70" y="63"/>
                  </a:cubicBezTo>
                  <a:cubicBezTo>
                    <a:pt x="75" y="67"/>
                    <a:pt x="76" y="68"/>
                    <a:pt x="72" y="71"/>
                  </a:cubicBezTo>
                  <a:cubicBezTo>
                    <a:pt x="67" y="74"/>
                    <a:pt x="48" y="85"/>
                    <a:pt x="48" y="85"/>
                  </a:cubicBezTo>
                  <a:cubicBezTo>
                    <a:pt x="48" y="85"/>
                    <a:pt x="37" y="91"/>
                    <a:pt x="40" y="104"/>
                  </a:cubicBezTo>
                  <a:cubicBezTo>
                    <a:pt x="40" y="104"/>
                    <a:pt x="41" y="107"/>
                    <a:pt x="32" y="102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7"/>
                    <a:pt x="13" y="93"/>
                    <a:pt x="10" y="97"/>
                  </a:cubicBezTo>
                  <a:cubicBezTo>
                    <a:pt x="7" y="101"/>
                    <a:pt x="4" y="103"/>
                    <a:pt x="4" y="103"/>
                  </a:cubicBezTo>
                  <a:cubicBezTo>
                    <a:pt x="4" y="103"/>
                    <a:pt x="0" y="105"/>
                    <a:pt x="2" y="111"/>
                  </a:cubicBezTo>
                  <a:cubicBezTo>
                    <a:pt x="3" y="117"/>
                    <a:pt x="7" y="136"/>
                    <a:pt x="21" y="151"/>
                  </a:cubicBezTo>
                  <a:cubicBezTo>
                    <a:pt x="21" y="151"/>
                    <a:pt x="24" y="158"/>
                    <a:pt x="30" y="162"/>
                  </a:cubicBezTo>
                  <a:cubicBezTo>
                    <a:pt x="30" y="162"/>
                    <a:pt x="33" y="156"/>
                    <a:pt x="32" y="151"/>
                  </a:cubicBezTo>
                  <a:cubicBezTo>
                    <a:pt x="32" y="151"/>
                    <a:pt x="36" y="149"/>
                    <a:pt x="33" y="144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8" y="140"/>
                    <a:pt x="15" y="125"/>
                    <a:pt x="15" y="117"/>
                  </a:cubicBezTo>
                  <a:cubicBezTo>
                    <a:pt x="15" y="117"/>
                    <a:pt x="20" y="114"/>
                    <a:pt x="37" y="131"/>
                  </a:cubicBezTo>
                  <a:cubicBezTo>
                    <a:pt x="54" y="147"/>
                    <a:pt x="71" y="154"/>
                    <a:pt x="97" y="149"/>
                  </a:cubicBezTo>
                  <a:cubicBezTo>
                    <a:pt x="97" y="149"/>
                    <a:pt x="111" y="166"/>
                    <a:pt x="140" y="177"/>
                  </a:cubicBezTo>
                  <a:cubicBezTo>
                    <a:pt x="140" y="177"/>
                    <a:pt x="143" y="178"/>
                    <a:pt x="146" y="181"/>
                  </a:cubicBezTo>
                  <a:cubicBezTo>
                    <a:pt x="148" y="184"/>
                    <a:pt x="167" y="206"/>
                    <a:pt x="183" y="215"/>
                  </a:cubicBezTo>
                  <a:cubicBezTo>
                    <a:pt x="183" y="215"/>
                    <a:pt x="187" y="221"/>
                    <a:pt x="191" y="223"/>
                  </a:cubicBezTo>
                  <a:cubicBezTo>
                    <a:pt x="191" y="223"/>
                    <a:pt x="195" y="216"/>
                    <a:pt x="192" y="212"/>
                  </a:cubicBezTo>
                  <a:close/>
                  <a:moveTo>
                    <a:pt x="120" y="51"/>
                  </a:moveTo>
                  <a:cubicBezTo>
                    <a:pt x="120" y="51"/>
                    <a:pt x="126" y="47"/>
                    <a:pt x="128" y="46"/>
                  </a:cubicBezTo>
                  <a:cubicBezTo>
                    <a:pt x="130" y="46"/>
                    <a:pt x="130" y="48"/>
                    <a:pt x="130" y="48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2" y="58"/>
                    <a:pt x="134" y="62"/>
                    <a:pt x="128" y="62"/>
                  </a:cubicBezTo>
                  <a:cubicBezTo>
                    <a:pt x="122" y="62"/>
                    <a:pt x="120" y="57"/>
                    <a:pt x="119" y="54"/>
                  </a:cubicBezTo>
                  <a:cubicBezTo>
                    <a:pt x="118" y="51"/>
                    <a:pt x="120" y="51"/>
                    <a:pt x="120" y="51"/>
                  </a:cubicBezTo>
                  <a:close/>
                  <a:moveTo>
                    <a:pt x="111" y="51"/>
                  </a:moveTo>
                  <a:cubicBezTo>
                    <a:pt x="114" y="51"/>
                    <a:pt x="114" y="53"/>
                    <a:pt x="114" y="53"/>
                  </a:cubicBezTo>
                  <a:cubicBezTo>
                    <a:pt x="114" y="53"/>
                    <a:pt x="114" y="55"/>
                    <a:pt x="116" y="58"/>
                  </a:cubicBezTo>
                  <a:cubicBezTo>
                    <a:pt x="117" y="61"/>
                    <a:pt x="111" y="60"/>
                    <a:pt x="106" y="56"/>
                  </a:cubicBezTo>
                  <a:cubicBezTo>
                    <a:pt x="101" y="53"/>
                    <a:pt x="109" y="51"/>
                    <a:pt x="11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0" name="Freeform 223"/>
            <p:cNvSpPr>
              <a:spLocks noEditPoints="1"/>
            </p:cNvSpPr>
            <p:nvPr/>
          </p:nvSpPr>
          <p:spPr bwMode="auto">
            <a:xfrm>
              <a:off x="2093913" y="3797300"/>
              <a:ext cx="346075" cy="471488"/>
            </a:xfrm>
            <a:custGeom>
              <a:avLst/>
              <a:gdLst>
                <a:gd name="T0" fmla="*/ 94 w 154"/>
                <a:gd name="T1" fmla="*/ 38 h 209"/>
                <a:gd name="T2" fmla="*/ 79 w 154"/>
                <a:gd name="T3" fmla="*/ 28 h 209"/>
                <a:gd name="T4" fmla="*/ 92 w 154"/>
                <a:gd name="T5" fmla="*/ 15 h 209"/>
                <a:gd name="T6" fmla="*/ 76 w 154"/>
                <a:gd name="T7" fmla="*/ 1 h 209"/>
                <a:gd name="T8" fmla="*/ 65 w 154"/>
                <a:gd name="T9" fmla="*/ 16 h 209"/>
                <a:gd name="T10" fmla="*/ 76 w 154"/>
                <a:gd name="T11" fmla="*/ 6 h 209"/>
                <a:gd name="T12" fmla="*/ 87 w 154"/>
                <a:gd name="T13" fmla="*/ 15 h 209"/>
                <a:gd name="T14" fmla="*/ 75 w 154"/>
                <a:gd name="T15" fmla="*/ 25 h 209"/>
                <a:gd name="T16" fmla="*/ 73 w 154"/>
                <a:gd name="T17" fmla="*/ 38 h 209"/>
                <a:gd name="T18" fmla="*/ 59 w 154"/>
                <a:gd name="T19" fmla="*/ 57 h 209"/>
                <a:gd name="T20" fmla="*/ 77 w 154"/>
                <a:gd name="T21" fmla="*/ 209 h 209"/>
                <a:gd name="T22" fmla="*/ 94 w 154"/>
                <a:gd name="T23" fmla="*/ 56 h 209"/>
                <a:gd name="T24" fmla="*/ 95 w 154"/>
                <a:gd name="T25" fmla="*/ 100 h 209"/>
                <a:gd name="T26" fmla="*/ 94 w 154"/>
                <a:gd name="T27" fmla="*/ 85 h 209"/>
                <a:gd name="T28" fmla="*/ 64 w 154"/>
                <a:gd name="T29" fmla="*/ 68 h 209"/>
                <a:gd name="T30" fmla="*/ 65 w 154"/>
                <a:gd name="T31" fmla="*/ 83 h 209"/>
                <a:gd name="T32" fmla="*/ 64 w 154"/>
                <a:gd name="T33" fmla="*/ 68 h 209"/>
                <a:gd name="T34" fmla="*/ 54 w 154"/>
                <a:gd name="T35" fmla="*/ 100 h 209"/>
                <a:gd name="T36" fmla="*/ 76 w 154"/>
                <a:gd name="T37" fmla="*/ 102 h 209"/>
                <a:gd name="T38" fmla="*/ 53 w 154"/>
                <a:gd name="T39" fmla="*/ 106 h 209"/>
                <a:gd name="T40" fmla="*/ 53 w 154"/>
                <a:gd name="T41" fmla="*/ 114 h 209"/>
                <a:gd name="T42" fmla="*/ 76 w 154"/>
                <a:gd name="T43" fmla="*/ 147 h 209"/>
                <a:gd name="T44" fmla="*/ 53 w 154"/>
                <a:gd name="T45" fmla="*/ 114 h 209"/>
                <a:gd name="T46" fmla="*/ 98 w 154"/>
                <a:gd name="T47" fmla="*/ 183 h 209"/>
                <a:gd name="T48" fmla="*/ 90 w 154"/>
                <a:gd name="T49" fmla="*/ 185 h 209"/>
                <a:gd name="T50" fmla="*/ 63 w 154"/>
                <a:gd name="T51" fmla="*/ 178 h 209"/>
                <a:gd name="T52" fmla="*/ 37 w 154"/>
                <a:gd name="T53" fmla="*/ 186 h 209"/>
                <a:gd name="T54" fmla="*/ 36 w 154"/>
                <a:gd name="T55" fmla="*/ 155 h 209"/>
                <a:gd name="T56" fmla="*/ 37 w 154"/>
                <a:gd name="T57" fmla="*/ 154 h 209"/>
                <a:gd name="T58" fmla="*/ 50 w 154"/>
                <a:gd name="T59" fmla="*/ 137 h 209"/>
                <a:gd name="T60" fmla="*/ 53 w 154"/>
                <a:gd name="T61" fmla="*/ 139 h 209"/>
                <a:gd name="T62" fmla="*/ 76 w 154"/>
                <a:gd name="T63" fmla="*/ 156 h 209"/>
                <a:gd name="T64" fmla="*/ 83 w 154"/>
                <a:gd name="T65" fmla="*/ 155 h 209"/>
                <a:gd name="T66" fmla="*/ 106 w 154"/>
                <a:gd name="T67" fmla="*/ 155 h 209"/>
                <a:gd name="T68" fmla="*/ 83 w 154"/>
                <a:gd name="T69" fmla="*/ 133 h 209"/>
                <a:gd name="T70" fmla="*/ 84 w 154"/>
                <a:gd name="T71" fmla="*/ 118 h 209"/>
                <a:gd name="T72" fmla="*/ 106 w 154"/>
                <a:gd name="T73" fmla="*/ 119 h 209"/>
                <a:gd name="T74" fmla="*/ 107 w 154"/>
                <a:gd name="T75" fmla="*/ 133 h 209"/>
                <a:gd name="T76" fmla="*/ 122 w 154"/>
                <a:gd name="T77" fmla="*/ 154 h 209"/>
                <a:gd name="T78" fmla="*/ 121 w 154"/>
                <a:gd name="T79" fmla="*/ 155 h 209"/>
                <a:gd name="T80" fmla="*/ 119 w 154"/>
                <a:gd name="T81" fmla="*/ 18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209">
                  <a:moveTo>
                    <a:pt x="94" y="56"/>
                  </a:moveTo>
                  <a:cubicBezTo>
                    <a:pt x="94" y="38"/>
                    <a:pt x="94" y="38"/>
                    <a:pt x="94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80" y="28"/>
                    <a:pt x="80" y="28"/>
                  </a:cubicBezTo>
                  <a:cubicBezTo>
                    <a:pt x="85" y="27"/>
                    <a:pt x="92" y="22"/>
                    <a:pt x="92" y="15"/>
                  </a:cubicBezTo>
                  <a:cubicBezTo>
                    <a:pt x="92" y="11"/>
                    <a:pt x="91" y="7"/>
                    <a:pt x="88" y="4"/>
                  </a:cubicBezTo>
                  <a:cubicBezTo>
                    <a:pt x="86" y="2"/>
                    <a:pt x="82" y="0"/>
                    <a:pt x="76" y="1"/>
                  </a:cubicBezTo>
                  <a:cubicBezTo>
                    <a:pt x="68" y="1"/>
                    <a:pt x="63" y="5"/>
                    <a:pt x="63" y="13"/>
                  </a:cubicBezTo>
                  <a:cubicBezTo>
                    <a:pt x="62" y="14"/>
                    <a:pt x="63" y="16"/>
                    <a:pt x="65" y="16"/>
                  </a:cubicBezTo>
                  <a:cubicBezTo>
                    <a:pt x="66" y="16"/>
                    <a:pt x="68" y="15"/>
                    <a:pt x="68" y="14"/>
                  </a:cubicBezTo>
                  <a:cubicBezTo>
                    <a:pt x="68" y="10"/>
                    <a:pt x="70" y="7"/>
                    <a:pt x="76" y="6"/>
                  </a:cubicBezTo>
                  <a:cubicBezTo>
                    <a:pt x="80" y="6"/>
                    <a:pt x="83" y="7"/>
                    <a:pt x="84" y="8"/>
                  </a:cubicBezTo>
                  <a:cubicBezTo>
                    <a:pt x="86" y="10"/>
                    <a:pt x="87" y="12"/>
                    <a:pt x="87" y="15"/>
                  </a:cubicBezTo>
                  <a:cubicBezTo>
                    <a:pt x="87" y="19"/>
                    <a:pt x="82" y="22"/>
                    <a:pt x="79" y="22"/>
                  </a:cubicBezTo>
                  <a:cubicBezTo>
                    <a:pt x="77" y="23"/>
                    <a:pt x="76" y="24"/>
                    <a:pt x="75" y="25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25" y="65"/>
                    <a:pt x="0" y="95"/>
                    <a:pt x="0" y="132"/>
                  </a:cubicBezTo>
                  <a:cubicBezTo>
                    <a:pt x="0" y="175"/>
                    <a:pt x="34" y="209"/>
                    <a:pt x="77" y="209"/>
                  </a:cubicBezTo>
                  <a:cubicBezTo>
                    <a:pt x="120" y="209"/>
                    <a:pt x="154" y="175"/>
                    <a:pt x="154" y="132"/>
                  </a:cubicBezTo>
                  <a:cubicBezTo>
                    <a:pt x="154" y="95"/>
                    <a:pt x="129" y="64"/>
                    <a:pt x="94" y="56"/>
                  </a:cubicBezTo>
                  <a:close/>
                  <a:moveTo>
                    <a:pt x="98" y="116"/>
                  </a:moveTo>
                  <a:cubicBezTo>
                    <a:pt x="104" y="105"/>
                    <a:pt x="95" y="100"/>
                    <a:pt x="95" y="100"/>
                  </a:cubicBezTo>
                  <a:cubicBezTo>
                    <a:pt x="86" y="108"/>
                    <a:pt x="91" y="116"/>
                    <a:pt x="91" y="116"/>
                  </a:cubicBezTo>
                  <a:cubicBezTo>
                    <a:pt x="72" y="101"/>
                    <a:pt x="94" y="85"/>
                    <a:pt x="94" y="85"/>
                  </a:cubicBezTo>
                  <a:cubicBezTo>
                    <a:pt x="116" y="103"/>
                    <a:pt x="98" y="116"/>
                    <a:pt x="98" y="116"/>
                  </a:cubicBezTo>
                  <a:close/>
                  <a:moveTo>
                    <a:pt x="64" y="68"/>
                  </a:moveTo>
                  <a:cubicBezTo>
                    <a:pt x="86" y="85"/>
                    <a:pt x="68" y="98"/>
                    <a:pt x="68" y="98"/>
                  </a:cubicBezTo>
                  <a:cubicBezTo>
                    <a:pt x="74" y="88"/>
                    <a:pt x="65" y="83"/>
                    <a:pt x="65" y="83"/>
                  </a:cubicBezTo>
                  <a:cubicBezTo>
                    <a:pt x="56" y="91"/>
                    <a:pt x="61" y="99"/>
                    <a:pt x="61" y="99"/>
                  </a:cubicBezTo>
                  <a:cubicBezTo>
                    <a:pt x="42" y="83"/>
                    <a:pt x="64" y="68"/>
                    <a:pt x="64" y="68"/>
                  </a:cubicBezTo>
                  <a:close/>
                  <a:moveTo>
                    <a:pt x="53" y="102"/>
                  </a:moveTo>
                  <a:cubicBezTo>
                    <a:pt x="53" y="101"/>
                    <a:pt x="54" y="100"/>
                    <a:pt x="54" y="100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75" y="100"/>
                    <a:pt x="76" y="101"/>
                    <a:pt x="76" y="10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63" y="117"/>
                    <a:pt x="56" y="110"/>
                    <a:pt x="53" y="106"/>
                  </a:cubicBezTo>
                  <a:lnTo>
                    <a:pt x="53" y="102"/>
                  </a:lnTo>
                  <a:close/>
                  <a:moveTo>
                    <a:pt x="53" y="114"/>
                  </a:moveTo>
                  <a:cubicBezTo>
                    <a:pt x="60" y="123"/>
                    <a:pt x="71" y="127"/>
                    <a:pt x="76" y="12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63" y="143"/>
                    <a:pt x="56" y="135"/>
                    <a:pt x="53" y="131"/>
                  </a:cubicBezTo>
                  <a:lnTo>
                    <a:pt x="53" y="114"/>
                  </a:lnTo>
                  <a:close/>
                  <a:moveTo>
                    <a:pt x="119" y="186"/>
                  </a:moveTo>
                  <a:cubicBezTo>
                    <a:pt x="114" y="177"/>
                    <a:pt x="98" y="183"/>
                    <a:pt x="98" y="183"/>
                  </a:cubicBezTo>
                  <a:cubicBezTo>
                    <a:pt x="98" y="182"/>
                    <a:pt x="96" y="180"/>
                    <a:pt x="95" y="179"/>
                  </a:cubicBezTo>
                  <a:cubicBezTo>
                    <a:pt x="92" y="180"/>
                    <a:pt x="90" y="183"/>
                    <a:pt x="90" y="185"/>
                  </a:cubicBezTo>
                  <a:cubicBezTo>
                    <a:pt x="90" y="185"/>
                    <a:pt x="74" y="178"/>
                    <a:pt x="68" y="187"/>
                  </a:cubicBezTo>
                  <a:cubicBezTo>
                    <a:pt x="68" y="187"/>
                    <a:pt x="67" y="183"/>
                    <a:pt x="63" y="178"/>
                  </a:cubicBezTo>
                  <a:cubicBezTo>
                    <a:pt x="60" y="180"/>
                    <a:pt x="59" y="182"/>
                    <a:pt x="58" y="184"/>
                  </a:cubicBezTo>
                  <a:cubicBezTo>
                    <a:pt x="58" y="184"/>
                    <a:pt x="42" y="177"/>
                    <a:pt x="37" y="186"/>
                  </a:cubicBezTo>
                  <a:cubicBezTo>
                    <a:pt x="37" y="186"/>
                    <a:pt x="30" y="172"/>
                    <a:pt x="16" y="170"/>
                  </a:cubicBezTo>
                  <a:cubicBezTo>
                    <a:pt x="16" y="170"/>
                    <a:pt x="33" y="167"/>
                    <a:pt x="36" y="155"/>
                  </a:cubicBezTo>
                  <a:cubicBezTo>
                    <a:pt x="36" y="155"/>
                    <a:pt x="41" y="161"/>
                    <a:pt x="48" y="160"/>
                  </a:cubicBezTo>
                  <a:cubicBezTo>
                    <a:pt x="46" y="157"/>
                    <a:pt x="42" y="152"/>
                    <a:pt x="37" y="154"/>
                  </a:cubicBezTo>
                  <a:cubicBezTo>
                    <a:pt x="37" y="154"/>
                    <a:pt x="40" y="143"/>
                    <a:pt x="33" y="135"/>
                  </a:cubicBezTo>
                  <a:cubicBezTo>
                    <a:pt x="33" y="135"/>
                    <a:pt x="43" y="142"/>
                    <a:pt x="50" y="137"/>
                  </a:cubicBezTo>
                  <a:cubicBezTo>
                    <a:pt x="50" y="137"/>
                    <a:pt x="50" y="141"/>
                    <a:pt x="53" y="144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60" y="148"/>
                    <a:pt x="72" y="152"/>
                    <a:pt x="76" y="153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5"/>
                    <a:pt x="78" y="155"/>
                    <a:pt x="79" y="155"/>
                  </a:cubicBezTo>
                  <a:cubicBezTo>
                    <a:pt x="81" y="155"/>
                    <a:pt x="82" y="155"/>
                    <a:pt x="83" y="155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90" y="150"/>
                    <a:pt x="102" y="154"/>
                    <a:pt x="106" y="155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93" y="145"/>
                    <a:pt x="86" y="137"/>
                    <a:pt x="83" y="133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19"/>
                    <a:pt x="84" y="118"/>
                    <a:pt x="8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5" y="118"/>
                    <a:pt x="106" y="119"/>
                    <a:pt x="106" y="119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6"/>
                    <a:pt x="107" y="133"/>
                    <a:pt x="107" y="133"/>
                  </a:cubicBezTo>
                  <a:cubicBezTo>
                    <a:pt x="115" y="140"/>
                    <a:pt x="128" y="133"/>
                    <a:pt x="128" y="133"/>
                  </a:cubicBezTo>
                  <a:cubicBezTo>
                    <a:pt x="119" y="141"/>
                    <a:pt x="122" y="154"/>
                    <a:pt x="122" y="154"/>
                  </a:cubicBezTo>
                  <a:cubicBezTo>
                    <a:pt x="117" y="152"/>
                    <a:pt x="112" y="156"/>
                    <a:pt x="110" y="159"/>
                  </a:cubicBezTo>
                  <a:cubicBezTo>
                    <a:pt x="116" y="160"/>
                    <a:pt x="121" y="155"/>
                    <a:pt x="121" y="155"/>
                  </a:cubicBezTo>
                  <a:cubicBezTo>
                    <a:pt x="123" y="167"/>
                    <a:pt x="141" y="169"/>
                    <a:pt x="141" y="169"/>
                  </a:cubicBezTo>
                  <a:cubicBezTo>
                    <a:pt x="126" y="171"/>
                    <a:pt x="119" y="186"/>
                    <a:pt x="119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1" name="Freeform 224"/>
            <p:cNvSpPr>
              <a:spLocks noEditPoints="1"/>
            </p:cNvSpPr>
            <p:nvPr/>
          </p:nvSpPr>
          <p:spPr bwMode="auto">
            <a:xfrm>
              <a:off x="2722563" y="3819525"/>
              <a:ext cx="369887" cy="428625"/>
            </a:xfrm>
            <a:custGeom>
              <a:avLst/>
              <a:gdLst>
                <a:gd name="T0" fmla="*/ 162 w 164"/>
                <a:gd name="T1" fmla="*/ 126 h 190"/>
                <a:gd name="T2" fmla="*/ 140 w 164"/>
                <a:gd name="T3" fmla="*/ 122 h 190"/>
                <a:gd name="T4" fmla="*/ 130 w 164"/>
                <a:gd name="T5" fmla="*/ 115 h 190"/>
                <a:gd name="T6" fmla="*/ 138 w 164"/>
                <a:gd name="T7" fmla="*/ 96 h 190"/>
                <a:gd name="T8" fmla="*/ 130 w 164"/>
                <a:gd name="T9" fmla="*/ 75 h 190"/>
                <a:gd name="T10" fmla="*/ 140 w 164"/>
                <a:gd name="T11" fmla="*/ 68 h 190"/>
                <a:gd name="T12" fmla="*/ 162 w 164"/>
                <a:gd name="T13" fmla="*/ 64 h 190"/>
                <a:gd name="T14" fmla="*/ 164 w 164"/>
                <a:gd name="T15" fmla="*/ 48 h 190"/>
                <a:gd name="T16" fmla="*/ 149 w 164"/>
                <a:gd name="T17" fmla="*/ 41 h 190"/>
                <a:gd name="T18" fmla="*/ 134 w 164"/>
                <a:gd name="T19" fmla="*/ 58 h 190"/>
                <a:gd name="T20" fmla="*/ 124 w 164"/>
                <a:gd name="T21" fmla="*/ 64 h 190"/>
                <a:gd name="T22" fmla="*/ 110 w 164"/>
                <a:gd name="T23" fmla="*/ 47 h 190"/>
                <a:gd name="T24" fmla="*/ 88 w 164"/>
                <a:gd name="T25" fmla="*/ 44 h 190"/>
                <a:gd name="T26" fmla="*/ 88 w 164"/>
                <a:gd name="T27" fmla="*/ 32 h 190"/>
                <a:gd name="T28" fmla="*/ 95 w 164"/>
                <a:gd name="T29" fmla="*/ 11 h 190"/>
                <a:gd name="T30" fmla="*/ 82 w 164"/>
                <a:gd name="T31" fmla="*/ 0 h 190"/>
                <a:gd name="T32" fmla="*/ 69 w 164"/>
                <a:gd name="T33" fmla="*/ 11 h 190"/>
                <a:gd name="T34" fmla="*/ 76 w 164"/>
                <a:gd name="T35" fmla="*/ 32 h 190"/>
                <a:gd name="T36" fmla="*/ 76 w 164"/>
                <a:gd name="T37" fmla="*/ 44 h 190"/>
                <a:gd name="T38" fmla="*/ 55 w 164"/>
                <a:gd name="T39" fmla="*/ 47 h 190"/>
                <a:gd name="T40" fmla="*/ 40 w 164"/>
                <a:gd name="T41" fmla="*/ 64 h 190"/>
                <a:gd name="T42" fmla="*/ 30 w 164"/>
                <a:gd name="T43" fmla="*/ 58 h 190"/>
                <a:gd name="T44" fmla="*/ 15 w 164"/>
                <a:gd name="T45" fmla="*/ 41 h 190"/>
                <a:gd name="T46" fmla="*/ 0 w 164"/>
                <a:gd name="T47" fmla="*/ 48 h 190"/>
                <a:gd name="T48" fmla="*/ 2 w 164"/>
                <a:gd name="T49" fmla="*/ 64 h 190"/>
                <a:gd name="T50" fmla="*/ 24 w 164"/>
                <a:gd name="T51" fmla="*/ 68 h 190"/>
                <a:gd name="T52" fmla="*/ 34 w 164"/>
                <a:gd name="T53" fmla="*/ 75 h 190"/>
                <a:gd name="T54" fmla="*/ 26 w 164"/>
                <a:gd name="T55" fmla="*/ 95 h 190"/>
                <a:gd name="T56" fmla="*/ 34 w 164"/>
                <a:gd name="T57" fmla="*/ 115 h 190"/>
                <a:gd name="T58" fmla="*/ 24 w 164"/>
                <a:gd name="T59" fmla="*/ 122 h 190"/>
                <a:gd name="T60" fmla="*/ 2 w 164"/>
                <a:gd name="T61" fmla="*/ 126 h 190"/>
                <a:gd name="T62" fmla="*/ 0 w 164"/>
                <a:gd name="T63" fmla="*/ 142 h 190"/>
                <a:gd name="T64" fmla="*/ 15 w 164"/>
                <a:gd name="T65" fmla="*/ 149 h 190"/>
                <a:gd name="T66" fmla="*/ 30 w 164"/>
                <a:gd name="T67" fmla="*/ 132 h 190"/>
                <a:gd name="T68" fmla="*/ 40 w 164"/>
                <a:gd name="T69" fmla="*/ 126 h 190"/>
                <a:gd name="T70" fmla="*/ 54 w 164"/>
                <a:gd name="T71" fmla="*/ 143 h 190"/>
                <a:gd name="T72" fmla="*/ 76 w 164"/>
                <a:gd name="T73" fmla="*/ 146 h 190"/>
                <a:gd name="T74" fmla="*/ 76 w 164"/>
                <a:gd name="T75" fmla="*/ 158 h 190"/>
                <a:gd name="T76" fmla="*/ 69 w 164"/>
                <a:gd name="T77" fmla="*/ 179 h 190"/>
                <a:gd name="T78" fmla="*/ 82 w 164"/>
                <a:gd name="T79" fmla="*/ 190 h 190"/>
                <a:gd name="T80" fmla="*/ 95 w 164"/>
                <a:gd name="T81" fmla="*/ 179 h 190"/>
                <a:gd name="T82" fmla="*/ 88 w 164"/>
                <a:gd name="T83" fmla="*/ 158 h 190"/>
                <a:gd name="T84" fmla="*/ 88 w 164"/>
                <a:gd name="T85" fmla="*/ 146 h 190"/>
                <a:gd name="T86" fmla="*/ 109 w 164"/>
                <a:gd name="T87" fmla="*/ 143 h 190"/>
                <a:gd name="T88" fmla="*/ 124 w 164"/>
                <a:gd name="T89" fmla="*/ 126 h 190"/>
                <a:gd name="T90" fmla="*/ 134 w 164"/>
                <a:gd name="T91" fmla="*/ 132 h 190"/>
                <a:gd name="T92" fmla="*/ 149 w 164"/>
                <a:gd name="T93" fmla="*/ 149 h 190"/>
                <a:gd name="T94" fmla="*/ 164 w 164"/>
                <a:gd name="T95" fmla="*/ 142 h 190"/>
                <a:gd name="T96" fmla="*/ 105 w 164"/>
                <a:gd name="T97" fmla="*/ 74 h 190"/>
                <a:gd name="T98" fmla="*/ 88 w 164"/>
                <a:gd name="T99" fmla="*/ 64 h 190"/>
                <a:gd name="T100" fmla="*/ 74 w 164"/>
                <a:gd name="T101" fmla="*/ 77 h 190"/>
                <a:gd name="T102" fmla="*/ 76 w 164"/>
                <a:gd name="T103" fmla="*/ 65 h 190"/>
                <a:gd name="T104" fmla="*/ 63 w 164"/>
                <a:gd name="T105" fmla="*/ 99 h 190"/>
                <a:gd name="T106" fmla="*/ 76 w 164"/>
                <a:gd name="T107" fmla="*/ 126 h 190"/>
                <a:gd name="T108" fmla="*/ 76 w 164"/>
                <a:gd name="T109" fmla="*/ 115 h 190"/>
                <a:gd name="T110" fmla="*/ 73 w 164"/>
                <a:gd name="T111" fmla="*/ 101 h 190"/>
                <a:gd name="T112" fmla="*/ 82 w 164"/>
                <a:gd name="T113" fmla="*/ 85 h 190"/>
                <a:gd name="T114" fmla="*/ 82 w 164"/>
                <a:gd name="T115" fmla="*/ 106 h 190"/>
                <a:gd name="T116" fmla="*/ 107 w 164"/>
                <a:gd name="T117" fmla="*/ 116 h 190"/>
                <a:gd name="T118" fmla="*/ 113 w 164"/>
                <a:gd name="T119" fmla="*/ 106 h 190"/>
                <a:gd name="T120" fmla="*/ 113 w 164"/>
                <a:gd name="T12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0">
                  <a:moveTo>
                    <a:pt x="162" y="134"/>
                  </a:moveTo>
                  <a:cubicBezTo>
                    <a:pt x="155" y="130"/>
                    <a:pt x="155" y="130"/>
                    <a:pt x="155" y="130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43" y="109"/>
                    <a:pt x="143" y="109"/>
                    <a:pt x="143" y="109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40" y="68"/>
                    <a:pt x="140" y="68"/>
                    <a:pt x="140" y="68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62" y="64"/>
                    <a:pt x="162" y="64"/>
                    <a:pt x="162" y="64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54" y="143"/>
                    <a:pt x="54" y="143"/>
                    <a:pt x="54" y="14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4" y="126"/>
                    <a:pt x="124" y="126"/>
                    <a:pt x="124" y="126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134" y="132"/>
                    <a:pt x="134" y="132"/>
                    <a:pt x="134" y="132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64" y="142"/>
                    <a:pt x="164" y="142"/>
                    <a:pt x="164" y="142"/>
                  </a:cubicBezTo>
                  <a:lnTo>
                    <a:pt x="162" y="134"/>
                  </a:lnTo>
                  <a:close/>
                  <a:moveTo>
                    <a:pt x="88" y="64"/>
                  </a:moveTo>
                  <a:cubicBezTo>
                    <a:pt x="93" y="67"/>
                    <a:pt x="100" y="71"/>
                    <a:pt x="105" y="74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3" y="78"/>
                    <a:pt x="90" y="77"/>
                    <a:pt x="88" y="76"/>
                  </a:cubicBezTo>
                  <a:lnTo>
                    <a:pt x="88" y="64"/>
                  </a:lnTo>
                  <a:close/>
                  <a:moveTo>
                    <a:pt x="76" y="65"/>
                  </a:moveTo>
                  <a:cubicBezTo>
                    <a:pt x="76" y="76"/>
                    <a:pt x="76" y="76"/>
                    <a:pt x="76" y="76"/>
                  </a:cubicBezTo>
                  <a:cubicBezTo>
                    <a:pt x="75" y="77"/>
                    <a:pt x="74" y="77"/>
                    <a:pt x="74" y="77"/>
                  </a:cubicBezTo>
                  <a:cubicBezTo>
                    <a:pt x="74" y="77"/>
                    <a:pt x="72" y="79"/>
                    <a:pt x="70" y="8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4" y="71"/>
                    <a:pt x="71" y="67"/>
                    <a:pt x="76" y="65"/>
                  </a:cubicBezTo>
                  <a:close/>
                  <a:moveTo>
                    <a:pt x="52" y="84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63" y="93"/>
                    <a:pt x="63" y="96"/>
                    <a:pt x="63" y="99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52" y="99"/>
                    <a:pt x="52" y="90"/>
                    <a:pt x="52" y="84"/>
                  </a:cubicBezTo>
                  <a:close/>
                  <a:moveTo>
                    <a:pt x="76" y="126"/>
                  </a:moveTo>
                  <a:cubicBezTo>
                    <a:pt x="71" y="123"/>
                    <a:pt x="63" y="119"/>
                    <a:pt x="58" y="116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0" y="111"/>
                    <a:pt x="73" y="113"/>
                    <a:pt x="76" y="115"/>
                  </a:cubicBezTo>
                  <a:lnTo>
                    <a:pt x="76" y="126"/>
                  </a:lnTo>
                  <a:close/>
                  <a:moveTo>
                    <a:pt x="82" y="106"/>
                  </a:moveTo>
                  <a:cubicBezTo>
                    <a:pt x="82" y="106"/>
                    <a:pt x="73" y="101"/>
                    <a:pt x="73" y="101"/>
                  </a:cubicBezTo>
                  <a:cubicBezTo>
                    <a:pt x="73" y="101"/>
                    <a:pt x="73" y="90"/>
                    <a:pt x="73" y="90"/>
                  </a:cubicBezTo>
                  <a:cubicBezTo>
                    <a:pt x="73" y="90"/>
                    <a:pt x="79" y="87"/>
                    <a:pt x="79" y="87"/>
                  </a:cubicBezTo>
                  <a:cubicBezTo>
                    <a:pt x="79" y="87"/>
                    <a:pt x="82" y="85"/>
                    <a:pt x="82" y="85"/>
                  </a:cubicBezTo>
                  <a:cubicBezTo>
                    <a:pt x="83" y="85"/>
                    <a:pt x="92" y="90"/>
                    <a:pt x="92" y="90"/>
                  </a:cubicBezTo>
                  <a:cubicBezTo>
                    <a:pt x="92" y="90"/>
                    <a:pt x="92" y="101"/>
                    <a:pt x="92" y="101"/>
                  </a:cubicBezTo>
                  <a:cubicBezTo>
                    <a:pt x="92" y="101"/>
                    <a:pt x="83" y="106"/>
                    <a:pt x="82" y="106"/>
                  </a:cubicBezTo>
                  <a:close/>
                  <a:moveTo>
                    <a:pt x="88" y="115"/>
                  </a:moveTo>
                  <a:cubicBezTo>
                    <a:pt x="91" y="114"/>
                    <a:pt x="94" y="112"/>
                    <a:pt x="97" y="110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2" y="119"/>
                    <a:pt x="93" y="124"/>
                    <a:pt x="88" y="127"/>
                  </a:cubicBezTo>
                  <a:lnTo>
                    <a:pt x="88" y="115"/>
                  </a:lnTo>
                  <a:close/>
                  <a:moveTo>
                    <a:pt x="113" y="106"/>
                  </a:moveTo>
                  <a:cubicBezTo>
                    <a:pt x="102" y="100"/>
                    <a:pt x="102" y="100"/>
                    <a:pt x="102" y="100"/>
                  </a:cubicBezTo>
                  <a:cubicBezTo>
                    <a:pt x="102" y="96"/>
                    <a:pt x="102" y="92"/>
                    <a:pt x="102" y="89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90"/>
                    <a:pt x="113" y="99"/>
                    <a:pt x="113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3402013" y="3827463"/>
              <a:ext cx="142875" cy="101600"/>
            </a:xfrm>
            <a:custGeom>
              <a:avLst/>
              <a:gdLst>
                <a:gd name="T0" fmla="*/ 33 w 64"/>
                <a:gd name="T1" fmla="*/ 0 h 45"/>
                <a:gd name="T2" fmla="*/ 28 w 64"/>
                <a:gd name="T3" fmla="*/ 45 h 45"/>
                <a:gd name="T4" fmla="*/ 34 w 64"/>
                <a:gd name="T5" fmla="*/ 22 h 45"/>
                <a:gd name="T6" fmla="*/ 38 w 64"/>
                <a:gd name="T7" fmla="*/ 45 h 45"/>
                <a:gd name="T8" fmla="*/ 33 w 6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33" y="0"/>
                  </a:moveTo>
                  <a:cubicBezTo>
                    <a:pt x="33" y="0"/>
                    <a:pt x="0" y="22"/>
                    <a:pt x="28" y="45"/>
                  </a:cubicBezTo>
                  <a:cubicBezTo>
                    <a:pt x="28" y="45"/>
                    <a:pt x="20" y="33"/>
                    <a:pt x="34" y="22"/>
                  </a:cubicBezTo>
                  <a:cubicBezTo>
                    <a:pt x="34" y="22"/>
                    <a:pt x="47" y="29"/>
                    <a:pt x="38" y="45"/>
                  </a:cubicBezTo>
                  <a:cubicBezTo>
                    <a:pt x="38" y="45"/>
                    <a:pt x="64" y="26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3500438" y="3886200"/>
              <a:ext cx="144462" cy="101600"/>
            </a:xfrm>
            <a:custGeom>
              <a:avLst/>
              <a:gdLst>
                <a:gd name="T0" fmla="*/ 33 w 64"/>
                <a:gd name="T1" fmla="*/ 0 h 45"/>
                <a:gd name="T2" fmla="*/ 28 w 64"/>
                <a:gd name="T3" fmla="*/ 45 h 45"/>
                <a:gd name="T4" fmla="*/ 33 w 64"/>
                <a:gd name="T5" fmla="*/ 22 h 45"/>
                <a:gd name="T6" fmla="*/ 38 w 64"/>
                <a:gd name="T7" fmla="*/ 44 h 45"/>
                <a:gd name="T8" fmla="*/ 33 w 6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">
                  <a:moveTo>
                    <a:pt x="33" y="0"/>
                  </a:moveTo>
                  <a:cubicBezTo>
                    <a:pt x="33" y="0"/>
                    <a:pt x="0" y="22"/>
                    <a:pt x="28" y="45"/>
                  </a:cubicBezTo>
                  <a:cubicBezTo>
                    <a:pt x="28" y="45"/>
                    <a:pt x="20" y="33"/>
                    <a:pt x="33" y="22"/>
                  </a:cubicBezTo>
                  <a:cubicBezTo>
                    <a:pt x="33" y="22"/>
                    <a:pt x="46" y="29"/>
                    <a:pt x="38" y="44"/>
                  </a:cubicBezTo>
                  <a:cubicBezTo>
                    <a:pt x="38" y="44"/>
                    <a:pt x="64" y="25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3478213" y="4132263"/>
              <a:ext cx="158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3436938" y="3937000"/>
              <a:ext cx="77787" cy="69850"/>
            </a:xfrm>
            <a:custGeom>
              <a:avLst/>
              <a:gdLst>
                <a:gd name="T0" fmla="*/ 34 w 34"/>
                <a:gd name="T1" fmla="*/ 31 h 31"/>
                <a:gd name="T2" fmla="*/ 34 w 34"/>
                <a:gd name="T3" fmla="*/ 1 h 31"/>
                <a:gd name="T4" fmla="*/ 32 w 34"/>
                <a:gd name="T5" fmla="*/ 0 h 31"/>
                <a:gd name="T6" fmla="*/ 2 w 34"/>
                <a:gd name="T7" fmla="*/ 0 h 31"/>
                <a:gd name="T8" fmla="*/ 0 w 34"/>
                <a:gd name="T9" fmla="*/ 1 h 31"/>
                <a:gd name="T10" fmla="*/ 0 w 34"/>
                <a:gd name="T11" fmla="*/ 8 h 31"/>
                <a:gd name="T12" fmla="*/ 34 w 34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34" y="3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3"/>
                    <a:pt x="14" y="24"/>
                    <a:pt x="3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3436938" y="3981450"/>
              <a:ext cx="77787" cy="107950"/>
            </a:xfrm>
            <a:custGeom>
              <a:avLst/>
              <a:gdLst>
                <a:gd name="T0" fmla="*/ 34 w 34"/>
                <a:gd name="T1" fmla="*/ 48 h 48"/>
                <a:gd name="T2" fmla="*/ 34 w 34"/>
                <a:gd name="T3" fmla="*/ 20 h 48"/>
                <a:gd name="T4" fmla="*/ 0 w 34"/>
                <a:gd name="T5" fmla="*/ 0 h 48"/>
                <a:gd name="T6" fmla="*/ 0 w 34"/>
                <a:gd name="T7" fmla="*/ 25 h 48"/>
                <a:gd name="T8" fmla="*/ 34 w 3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34" y="48"/>
                  </a:moveTo>
                  <a:cubicBezTo>
                    <a:pt x="34" y="20"/>
                    <a:pt x="34" y="20"/>
                    <a:pt x="34" y="20"/>
                  </a:cubicBezTo>
                  <a:cubicBezTo>
                    <a:pt x="27" y="18"/>
                    <a:pt x="10" y="1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31"/>
                    <a:pt x="15" y="41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7" name="Freeform 230"/>
            <p:cNvSpPr>
              <a:spLocks noEditPoints="1"/>
            </p:cNvSpPr>
            <p:nvPr/>
          </p:nvSpPr>
          <p:spPr bwMode="auto">
            <a:xfrm>
              <a:off x="3313113" y="3992563"/>
              <a:ext cx="415925" cy="228600"/>
            </a:xfrm>
            <a:custGeom>
              <a:avLst/>
              <a:gdLst>
                <a:gd name="T0" fmla="*/ 154 w 184"/>
                <a:gd name="T1" fmla="*/ 54 h 101"/>
                <a:gd name="T2" fmla="*/ 138 w 184"/>
                <a:gd name="T3" fmla="*/ 61 h 101"/>
                <a:gd name="T4" fmla="*/ 156 w 184"/>
                <a:gd name="T5" fmla="*/ 53 h 101"/>
                <a:gd name="T6" fmla="*/ 164 w 184"/>
                <a:gd name="T7" fmla="*/ 22 h 101"/>
                <a:gd name="T8" fmla="*/ 135 w 184"/>
                <a:gd name="T9" fmla="*/ 23 h 101"/>
                <a:gd name="T10" fmla="*/ 132 w 184"/>
                <a:gd name="T11" fmla="*/ 30 h 101"/>
                <a:gd name="T12" fmla="*/ 132 w 184"/>
                <a:gd name="T13" fmla="*/ 2 h 101"/>
                <a:gd name="T14" fmla="*/ 131 w 184"/>
                <a:gd name="T15" fmla="*/ 0 h 101"/>
                <a:gd name="T16" fmla="*/ 101 w 184"/>
                <a:gd name="T17" fmla="*/ 0 h 101"/>
                <a:gd name="T18" fmla="*/ 99 w 184"/>
                <a:gd name="T19" fmla="*/ 2 h 101"/>
                <a:gd name="T20" fmla="*/ 99 w 184"/>
                <a:gd name="T21" fmla="*/ 23 h 101"/>
                <a:gd name="T22" fmla="*/ 133 w 184"/>
                <a:gd name="T23" fmla="*/ 46 h 101"/>
                <a:gd name="T24" fmla="*/ 133 w 184"/>
                <a:gd name="T25" fmla="*/ 55 h 101"/>
                <a:gd name="T26" fmla="*/ 99 w 184"/>
                <a:gd name="T27" fmla="*/ 35 h 101"/>
                <a:gd name="T28" fmla="*/ 99 w 184"/>
                <a:gd name="T29" fmla="*/ 55 h 101"/>
                <a:gd name="T30" fmla="*/ 94 w 184"/>
                <a:gd name="T31" fmla="*/ 54 h 101"/>
                <a:gd name="T32" fmla="*/ 89 w 184"/>
                <a:gd name="T33" fmla="*/ 55 h 101"/>
                <a:gd name="T34" fmla="*/ 89 w 184"/>
                <a:gd name="T35" fmla="*/ 52 h 101"/>
                <a:gd name="T36" fmla="*/ 55 w 184"/>
                <a:gd name="T37" fmla="*/ 32 h 101"/>
                <a:gd name="T38" fmla="*/ 55 w 184"/>
                <a:gd name="T39" fmla="*/ 38 h 101"/>
                <a:gd name="T40" fmla="*/ 51 w 184"/>
                <a:gd name="T41" fmla="*/ 28 h 101"/>
                <a:gd name="T42" fmla="*/ 26 w 184"/>
                <a:gd name="T43" fmla="*/ 26 h 101"/>
                <a:gd name="T44" fmla="*/ 32 w 184"/>
                <a:gd name="T45" fmla="*/ 53 h 101"/>
                <a:gd name="T46" fmla="*/ 48 w 184"/>
                <a:gd name="T47" fmla="*/ 62 h 101"/>
                <a:gd name="T48" fmla="*/ 30 w 184"/>
                <a:gd name="T49" fmla="*/ 55 h 101"/>
                <a:gd name="T50" fmla="*/ 0 w 184"/>
                <a:gd name="T51" fmla="*/ 76 h 101"/>
                <a:gd name="T52" fmla="*/ 32 w 184"/>
                <a:gd name="T53" fmla="*/ 101 h 101"/>
                <a:gd name="T54" fmla="*/ 63 w 184"/>
                <a:gd name="T55" fmla="*/ 97 h 101"/>
                <a:gd name="T56" fmla="*/ 69 w 184"/>
                <a:gd name="T57" fmla="*/ 89 h 101"/>
                <a:gd name="T58" fmla="*/ 78 w 184"/>
                <a:gd name="T59" fmla="*/ 101 h 101"/>
                <a:gd name="T60" fmla="*/ 109 w 184"/>
                <a:gd name="T61" fmla="*/ 99 h 101"/>
                <a:gd name="T62" fmla="*/ 117 w 184"/>
                <a:gd name="T63" fmla="*/ 89 h 101"/>
                <a:gd name="T64" fmla="*/ 121 w 184"/>
                <a:gd name="T65" fmla="*/ 96 h 101"/>
                <a:gd name="T66" fmla="*/ 152 w 184"/>
                <a:gd name="T67" fmla="*/ 100 h 101"/>
                <a:gd name="T68" fmla="*/ 184 w 184"/>
                <a:gd name="T69" fmla="*/ 75 h 101"/>
                <a:gd name="T70" fmla="*/ 154 w 184"/>
                <a:gd name="T71" fmla="*/ 54 h 101"/>
                <a:gd name="T72" fmla="*/ 74 w 184"/>
                <a:gd name="T73" fmla="*/ 62 h 101"/>
                <a:gd name="T74" fmla="*/ 73 w 184"/>
                <a:gd name="T75" fmla="*/ 62 h 101"/>
                <a:gd name="T76" fmla="*/ 74 w 184"/>
                <a:gd name="T77" fmla="*/ 62 h 101"/>
                <a:gd name="T78" fmla="*/ 74 w 184"/>
                <a:gd name="T79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101">
                  <a:moveTo>
                    <a:pt x="154" y="54"/>
                  </a:moveTo>
                  <a:cubicBezTo>
                    <a:pt x="154" y="54"/>
                    <a:pt x="148" y="61"/>
                    <a:pt x="138" y="61"/>
                  </a:cubicBezTo>
                  <a:cubicBezTo>
                    <a:pt x="142" y="56"/>
                    <a:pt x="149" y="50"/>
                    <a:pt x="156" y="53"/>
                  </a:cubicBezTo>
                  <a:cubicBezTo>
                    <a:pt x="156" y="53"/>
                    <a:pt x="152" y="34"/>
                    <a:pt x="164" y="22"/>
                  </a:cubicBezTo>
                  <a:cubicBezTo>
                    <a:pt x="164" y="22"/>
                    <a:pt x="146" y="32"/>
                    <a:pt x="135" y="23"/>
                  </a:cubicBezTo>
                  <a:cubicBezTo>
                    <a:pt x="135" y="23"/>
                    <a:pt x="135" y="27"/>
                    <a:pt x="132" y="30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2" y="0"/>
                    <a:pt x="13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1"/>
                    <a:pt x="99" y="2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3" y="28"/>
                    <a:pt x="113" y="39"/>
                    <a:pt x="133" y="46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26" y="53"/>
                    <a:pt x="109" y="47"/>
                    <a:pt x="99" y="3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8" y="54"/>
                    <a:pt x="96" y="54"/>
                    <a:pt x="94" y="54"/>
                  </a:cubicBezTo>
                  <a:cubicBezTo>
                    <a:pt x="92" y="54"/>
                    <a:pt x="90" y="54"/>
                    <a:pt x="89" y="55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2" y="50"/>
                    <a:pt x="66" y="44"/>
                    <a:pt x="55" y="3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1" y="33"/>
                    <a:pt x="51" y="28"/>
                    <a:pt x="51" y="28"/>
                  </a:cubicBezTo>
                  <a:cubicBezTo>
                    <a:pt x="41" y="36"/>
                    <a:pt x="26" y="26"/>
                    <a:pt x="26" y="26"/>
                  </a:cubicBezTo>
                  <a:cubicBezTo>
                    <a:pt x="36" y="37"/>
                    <a:pt x="32" y="53"/>
                    <a:pt x="32" y="53"/>
                  </a:cubicBezTo>
                  <a:cubicBezTo>
                    <a:pt x="39" y="51"/>
                    <a:pt x="45" y="57"/>
                    <a:pt x="48" y="62"/>
                  </a:cubicBezTo>
                  <a:cubicBezTo>
                    <a:pt x="37" y="63"/>
                    <a:pt x="30" y="55"/>
                    <a:pt x="30" y="55"/>
                  </a:cubicBezTo>
                  <a:cubicBezTo>
                    <a:pt x="26" y="73"/>
                    <a:pt x="0" y="76"/>
                    <a:pt x="0" y="76"/>
                  </a:cubicBezTo>
                  <a:cubicBezTo>
                    <a:pt x="22" y="79"/>
                    <a:pt x="32" y="101"/>
                    <a:pt x="32" y="101"/>
                  </a:cubicBezTo>
                  <a:cubicBezTo>
                    <a:pt x="40" y="87"/>
                    <a:pt x="63" y="97"/>
                    <a:pt x="63" y="97"/>
                  </a:cubicBezTo>
                  <a:cubicBezTo>
                    <a:pt x="64" y="94"/>
                    <a:pt x="66" y="91"/>
                    <a:pt x="69" y="89"/>
                  </a:cubicBezTo>
                  <a:cubicBezTo>
                    <a:pt x="75" y="95"/>
                    <a:pt x="78" y="101"/>
                    <a:pt x="78" y="101"/>
                  </a:cubicBezTo>
                  <a:cubicBezTo>
                    <a:pt x="86" y="88"/>
                    <a:pt x="109" y="99"/>
                    <a:pt x="109" y="99"/>
                  </a:cubicBezTo>
                  <a:cubicBezTo>
                    <a:pt x="110" y="95"/>
                    <a:pt x="113" y="92"/>
                    <a:pt x="117" y="89"/>
                  </a:cubicBezTo>
                  <a:cubicBezTo>
                    <a:pt x="119" y="91"/>
                    <a:pt x="121" y="94"/>
                    <a:pt x="121" y="96"/>
                  </a:cubicBezTo>
                  <a:cubicBezTo>
                    <a:pt x="121" y="96"/>
                    <a:pt x="144" y="86"/>
                    <a:pt x="152" y="100"/>
                  </a:cubicBezTo>
                  <a:cubicBezTo>
                    <a:pt x="152" y="100"/>
                    <a:pt x="162" y="78"/>
                    <a:pt x="184" y="75"/>
                  </a:cubicBezTo>
                  <a:cubicBezTo>
                    <a:pt x="184" y="75"/>
                    <a:pt x="158" y="72"/>
                    <a:pt x="154" y="54"/>
                  </a:cubicBezTo>
                  <a:close/>
                  <a:moveTo>
                    <a:pt x="74" y="62"/>
                  </a:moveTo>
                  <a:cubicBezTo>
                    <a:pt x="74" y="62"/>
                    <a:pt x="74" y="62"/>
                    <a:pt x="73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4121150" y="3800475"/>
              <a:ext cx="47625" cy="50800"/>
            </a:xfrm>
            <a:custGeom>
              <a:avLst/>
              <a:gdLst>
                <a:gd name="T0" fmla="*/ 7 w 21"/>
                <a:gd name="T1" fmla="*/ 21 h 22"/>
                <a:gd name="T2" fmla="*/ 10 w 21"/>
                <a:gd name="T3" fmla="*/ 22 h 22"/>
                <a:gd name="T4" fmla="*/ 14 w 21"/>
                <a:gd name="T5" fmla="*/ 21 h 22"/>
                <a:gd name="T6" fmla="*/ 21 w 21"/>
                <a:gd name="T7" fmla="*/ 11 h 22"/>
                <a:gd name="T8" fmla="*/ 10 w 21"/>
                <a:gd name="T9" fmla="*/ 0 h 22"/>
                <a:gd name="T10" fmla="*/ 0 w 21"/>
                <a:gd name="T11" fmla="*/ 11 h 22"/>
                <a:gd name="T12" fmla="*/ 7 w 21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7" y="21"/>
                  </a:moveTo>
                  <a:cubicBezTo>
                    <a:pt x="8" y="21"/>
                    <a:pt x="9" y="22"/>
                    <a:pt x="10" y="22"/>
                  </a:cubicBezTo>
                  <a:cubicBezTo>
                    <a:pt x="12" y="22"/>
                    <a:pt x="13" y="21"/>
                    <a:pt x="14" y="21"/>
                  </a:cubicBezTo>
                  <a:cubicBezTo>
                    <a:pt x="18" y="19"/>
                    <a:pt x="21" y="15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3" y="19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39" name="Freeform 232"/>
            <p:cNvSpPr>
              <a:spLocks noEditPoints="1"/>
            </p:cNvSpPr>
            <p:nvPr/>
          </p:nvSpPr>
          <p:spPr bwMode="auto">
            <a:xfrm>
              <a:off x="4019550" y="3852863"/>
              <a:ext cx="247650" cy="325437"/>
            </a:xfrm>
            <a:custGeom>
              <a:avLst/>
              <a:gdLst>
                <a:gd name="T0" fmla="*/ 110 w 110"/>
                <a:gd name="T1" fmla="*/ 128 h 144"/>
                <a:gd name="T2" fmla="*/ 55 w 110"/>
                <a:gd name="T3" fmla="*/ 1 h 144"/>
                <a:gd name="T4" fmla="*/ 0 w 110"/>
                <a:gd name="T5" fmla="*/ 128 h 144"/>
                <a:gd name="T6" fmla="*/ 109 w 110"/>
                <a:gd name="T7" fmla="*/ 128 h 144"/>
                <a:gd name="T8" fmla="*/ 86 w 110"/>
                <a:gd name="T9" fmla="*/ 82 h 144"/>
                <a:gd name="T10" fmla="*/ 89 w 110"/>
                <a:gd name="T11" fmla="*/ 86 h 144"/>
                <a:gd name="T12" fmla="*/ 86 w 110"/>
                <a:gd name="T13" fmla="*/ 90 h 144"/>
                <a:gd name="T14" fmla="*/ 81 w 110"/>
                <a:gd name="T15" fmla="*/ 89 h 144"/>
                <a:gd name="T16" fmla="*/ 80 w 110"/>
                <a:gd name="T17" fmla="*/ 83 h 144"/>
                <a:gd name="T18" fmla="*/ 75 w 110"/>
                <a:gd name="T19" fmla="*/ 104 h 144"/>
                <a:gd name="T20" fmla="*/ 92 w 110"/>
                <a:gd name="T21" fmla="*/ 111 h 144"/>
                <a:gd name="T22" fmla="*/ 91 w 110"/>
                <a:gd name="T23" fmla="*/ 129 h 144"/>
                <a:gd name="T24" fmla="*/ 73 w 110"/>
                <a:gd name="T25" fmla="*/ 134 h 144"/>
                <a:gd name="T26" fmla="*/ 63 w 110"/>
                <a:gd name="T27" fmla="*/ 119 h 144"/>
                <a:gd name="T28" fmla="*/ 75 w 110"/>
                <a:gd name="T29" fmla="*/ 104 h 144"/>
                <a:gd name="T30" fmla="*/ 69 w 110"/>
                <a:gd name="T31" fmla="*/ 38 h 144"/>
                <a:gd name="T32" fmla="*/ 73 w 110"/>
                <a:gd name="T33" fmla="*/ 43 h 144"/>
                <a:gd name="T34" fmla="*/ 69 w 110"/>
                <a:gd name="T35" fmla="*/ 49 h 144"/>
                <a:gd name="T36" fmla="*/ 63 w 110"/>
                <a:gd name="T37" fmla="*/ 47 h 144"/>
                <a:gd name="T38" fmla="*/ 62 w 110"/>
                <a:gd name="T39" fmla="*/ 40 h 144"/>
                <a:gd name="T40" fmla="*/ 53 w 110"/>
                <a:gd name="T41" fmla="*/ 17 h 144"/>
                <a:gd name="T42" fmla="*/ 55 w 110"/>
                <a:gd name="T43" fmla="*/ 17 h 144"/>
                <a:gd name="T44" fmla="*/ 55 w 110"/>
                <a:gd name="T45" fmla="*/ 20 h 144"/>
                <a:gd name="T46" fmla="*/ 53 w 110"/>
                <a:gd name="T47" fmla="*/ 20 h 144"/>
                <a:gd name="T48" fmla="*/ 52 w 110"/>
                <a:gd name="T49" fmla="*/ 19 h 144"/>
                <a:gd name="T50" fmla="*/ 53 w 110"/>
                <a:gd name="T51" fmla="*/ 17 h 144"/>
                <a:gd name="T52" fmla="*/ 56 w 110"/>
                <a:gd name="T53" fmla="*/ 56 h 144"/>
                <a:gd name="T54" fmla="*/ 63 w 110"/>
                <a:gd name="T55" fmla="*/ 65 h 144"/>
                <a:gd name="T56" fmla="*/ 57 w 110"/>
                <a:gd name="T57" fmla="*/ 75 h 144"/>
                <a:gd name="T58" fmla="*/ 46 w 110"/>
                <a:gd name="T59" fmla="*/ 71 h 144"/>
                <a:gd name="T60" fmla="*/ 45 w 110"/>
                <a:gd name="T61" fmla="*/ 60 h 144"/>
                <a:gd name="T62" fmla="*/ 29 w 110"/>
                <a:gd name="T63" fmla="*/ 97 h 144"/>
                <a:gd name="T64" fmla="*/ 35 w 110"/>
                <a:gd name="T65" fmla="*/ 99 h 144"/>
                <a:gd name="T66" fmla="*/ 35 w 110"/>
                <a:gd name="T67" fmla="*/ 105 h 144"/>
                <a:gd name="T68" fmla="*/ 29 w 110"/>
                <a:gd name="T69" fmla="*/ 107 h 144"/>
                <a:gd name="T70" fmla="*/ 26 w 110"/>
                <a:gd name="T71" fmla="*/ 102 h 144"/>
                <a:gd name="T72" fmla="*/ 29 w 110"/>
                <a:gd name="T73" fmla="*/ 9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44">
                  <a:moveTo>
                    <a:pt x="109" y="128"/>
                  </a:moveTo>
                  <a:cubicBezTo>
                    <a:pt x="109" y="128"/>
                    <a:pt x="110" y="128"/>
                    <a:pt x="110" y="128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1"/>
                    <a:pt x="55" y="1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2" y="129"/>
                  </a:cubicBezTo>
                  <a:cubicBezTo>
                    <a:pt x="2" y="129"/>
                    <a:pt x="52" y="144"/>
                    <a:pt x="109" y="128"/>
                  </a:cubicBezTo>
                  <a:close/>
                  <a:moveTo>
                    <a:pt x="84" y="84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0" y="83"/>
                    <a:pt x="80" y="83"/>
                    <a:pt x="80" y="83"/>
                  </a:cubicBezTo>
                  <a:lnTo>
                    <a:pt x="84" y="84"/>
                  </a:lnTo>
                  <a:close/>
                  <a:moveTo>
                    <a:pt x="75" y="104"/>
                  </a:moveTo>
                  <a:cubicBezTo>
                    <a:pt x="81" y="113"/>
                    <a:pt x="81" y="113"/>
                    <a:pt x="81" y="113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5" y="120"/>
                    <a:pt x="85" y="120"/>
                    <a:pt x="85" y="12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73" y="134"/>
                    <a:pt x="73" y="134"/>
                    <a:pt x="73" y="134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4" y="115"/>
                    <a:pt x="74" y="115"/>
                    <a:pt x="74" y="115"/>
                  </a:cubicBezTo>
                  <a:lnTo>
                    <a:pt x="75" y="104"/>
                  </a:lnTo>
                  <a:close/>
                  <a:moveTo>
                    <a:pt x="66" y="41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66" y="41"/>
                  </a:lnTo>
                  <a:close/>
                  <a:moveTo>
                    <a:pt x="53" y="17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0" y="16"/>
                    <a:pt x="50" y="16"/>
                    <a:pt x="50" y="16"/>
                  </a:cubicBezTo>
                  <a:lnTo>
                    <a:pt x="53" y="17"/>
                  </a:lnTo>
                  <a:close/>
                  <a:moveTo>
                    <a:pt x="52" y="61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2" y="61"/>
                  </a:lnTo>
                  <a:close/>
                  <a:moveTo>
                    <a:pt x="29" y="97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0" y="95"/>
                    <a:pt x="20" y="95"/>
                    <a:pt x="20" y="95"/>
                  </a:cubicBezTo>
                  <a:lnTo>
                    <a:pt x="2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3981450" y="4151313"/>
              <a:ext cx="323850" cy="98425"/>
            </a:xfrm>
            <a:custGeom>
              <a:avLst/>
              <a:gdLst>
                <a:gd name="T0" fmla="*/ 142 w 144"/>
                <a:gd name="T1" fmla="*/ 11 h 44"/>
                <a:gd name="T2" fmla="*/ 127 w 144"/>
                <a:gd name="T3" fmla="*/ 2 h 44"/>
                <a:gd name="T4" fmla="*/ 126 w 144"/>
                <a:gd name="T5" fmla="*/ 2 h 44"/>
                <a:gd name="T6" fmla="*/ 19 w 144"/>
                <a:gd name="T7" fmla="*/ 2 h 44"/>
                <a:gd name="T8" fmla="*/ 17 w 144"/>
                <a:gd name="T9" fmla="*/ 2 h 44"/>
                <a:gd name="T10" fmla="*/ 2 w 144"/>
                <a:gd name="T11" fmla="*/ 10 h 44"/>
                <a:gd name="T12" fmla="*/ 11 w 144"/>
                <a:gd name="T13" fmla="*/ 26 h 44"/>
                <a:gd name="T14" fmla="*/ 133 w 144"/>
                <a:gd name="T15" fmla="*/ 26 h 44"/>
                <a:gd name="T16" fmla="*/ 142 w 144"/>
                <a:gd name="T17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44">
                  <a:moveTo>
                    <a:pt x="142" y="11"/>
                  </a:moveTo>
                  <a:cubicBezTo>
                    <a:pt x="140" y="4"/>
                    <a:pt x="133" y="0"/>
                    <a:pt x="127" y="2"/>
                  </a:cubicBezTo>
                  <a:cubicBezTo>
                    <a:pt x="127" y="2"/>
                    <a:pt x="126" y="2"/>
                    <a:pt x="126" y="2"/>
                  </a:cubicBezTo>
                  <a:cubicBezTo>
                    <a:pt x="69" y="18"/>
                    <a:pt x="19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1" y="0"/>
                    <a:pt x="4" y="4"/>
                    <a:pt x="2" y="10"/>
                  </a:cubicBezTo>
                  <a:cubicBezTo>
                    <a:pt x="0" y="17"/>
                    <a:pt x="4" y="24"/>
                    <a:pt x="11" y="26"/>
                  </a:cubicBezTo>
                  <a:cubicBezTo>
                    <a:pt x="13" y="27"/>
                    <a:pt x="68" y="44"/>
                    <a:pt x="133" y="26"/>
                  </a:cubicBezTo>
                  <a:cubicBezTo>
                    <a:pt x="140" y="24"/>
                    <a:pt x="144" y="17"/>
                    <a:pt x="14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4525963" y="3902075"/>
              <a:ext cx="517525" cy="280988"/>
            </a:xfrm>
            <a:custGeom>
              <a:avLst/>
              <a:gdLst>
                <a:gd name="T0" fmla="*/ 194 w 229"/>
                <a:gd name="T1" fmla="*/ 71 h 124"/>
                <a:gd name="T2" fmla="*/ 194 w 229"/>
                <a:gd name="T3" fmla="*/ 63 h 124"/>
                <a:gd name="T4" fmla="*/ 146 w 229"/>
                <a:gd name="T5" fmla="*/ 63 h 124"/>
                <a:gd name="T6" fmla="*/ 151 w 229"/>
                <a:gd name="T7" fmla="*/ 55 h 124"/>
                <a:gd name="T8" fmla="*/ 160 w 229"/>
                <a:gd name="T9" fmla="*/ 48 h 124"/>
                <a:gd name="T10" fmla="*/ 168 w 229"/>
                <a:gd name="T11" fmla="*/ 34 h 124"/>
                <a:gd name="T12" fmla="*/ 180 w 229"/>
                <a:gd name="T13" fmla="*/ 18 h 124"/>
                <a:gd name="T14" fmla="*/ 180 w 229"/>
                <a:gd name="T15" fmla="*/ 0 h 124"/>
                <a:gd name="T16" fmla="*/ 124 w 229"/>
                <a:gd name="T17" fmla="*/ 29 h 124"/>
                <a:gd name="T18" fmla="*/ 119 w 229"/>
                <a:gd name="T19" fmla="*/ 49 h 124"/>
                <a:gd name="T20" fmla="*/ 120 w 229"/>
                <a:gd name="T21" fmla="*/ 63 h 124"/>
                <a:gd name="T22" fmla="*/ 114 w 229"/>
                <a:gd name="T23" fmla="*/ 63 h 124"/>
                <a:gd name="T24" fmla="*/ 115 w 229"/>
                <a:gd name="T25" fmla="*/ 60 h 124"/>
                <a:gd name="T26" fmla="*/ 93 w 229"/>
                <a:gd name="T27" fmla="*/ 39 h 124"/>
                <a:gd name="T28" fmla="*/ 72 w 229"/>
                <a:gd name="T29" fmla="*/ 60 h 124"/>
                <a:gd name="T30" fmla="*/ 72 w 229"/>
                <a:gd name="T31" fmla="*/ 66 h 124"/>
                <a:gd name="T32" fmla="*/ 66 w 229"/>
                <a:gd name="T33" fmla="*/ 66 h 124"/>
                <a:gd name="T34" fmla="*/ 57 w 229"/>
                <a:gd name="T35" fmla="*/ 59 h 124"/>
                <a:gd name="T36" fmla="*/ 48 w 229"/>
                <a:gd name="T37" fmla="*/ 66 h 124"/>
                <a:gd name="T38" fmla="*/ 27 w 229"/>
                <a:gd name="T39" fmla="*/ 66 h 124"/>
                <a:gd name="T40" fmla="*/ 4 w 229"/>
                <a:gd name="T41" fmla="*/ 54 h 124"/>
                <a:gd name="T42" fmla="*/ 0 w 229"/>
                <a:gd name="T43" fmla="*/ 54 h 124"/>
                <a:gd name="T44" fmla="*/ 0 w 229"/>
                <a:gd name="T45" fmla="*/ 81 h 124"/>
                <a:gd name="T46" fmla="*/ 4 w 229"/>
                <a:gd name="T47" fmla="*/ 81 h 124"/>
                <a:gd name="T48" fmla="*/ 27 w 229"/>
                <a:gd name="T49" fmla="*/ 69 h 124"/>
                <a:gd name="T50" fmla="*/ 48 w 229"/>
                <a:gd name="T51" fmla="*/ 69 h 124"/>
                <a:gd name="T52" fmla="*/ 57 w 229"/>
                <a:gd name="T53" fmla="*/ 77 h 124"/>
                <a:gd name="T54" fmla="*/ 66 w 229"/>
                <a:gd name="T55" fmla="*/ 69 h 124"/>
                <a:gd name="T56" fmla="*/ 73 w 229"/>
                <a:gd name="T57" fmla="*/ 69 h 124"/>
                <a:gd name="T58" fmla="*/ 93 w 229"/>
                <a:gd name="T59" fmla="*/ 82 h 124"/>
                <a:gd name="T60" fmla="*/ 99 w 229"/>
                <a:gd name="T61" fmla="*/ 81 h 124"/>
                <a:gd name="T62" fmla="*/ 101 w 229"/>
                <a:gd name="T63" fmla="*/ 83 h 124"/>
                <a:gd name="T64" fmla="*/ 69 w 229"/>
                <a:gd name="T65" fmla="*/ 72 h 124"/>
                <a:gd name="T66" fmla="*/ 43 w 229"/>
                <a:gd name="T67" fmla="*/ 99 h 124"/>
                <a:gd name="T68" fmla="*/ 109 w 229"/>
                <a:gd name="T69" fmla="*/ 92 h 124"/>
                <a:gd name="T70" fmla="*/ 194 w 229"/>
                <a:gd name="T71" fmla="*/ 124 h 124"/>
                <a:gd name="T72" fmla="*/ 194 w 229"/>
                <a:gd name="T73" fmla="*/ 88 h 124"/>
                <a:gd name="T74" fmla="*/ 194 w 229"/>
                <a:gd name="T75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124">
                  <a:moveTo>
                    <a:pt x="194" y="71"/>
                  </a:moveTo>
                  <a:cubicBezTo>
                    <a:pt x="194" y="63"/>
                    <a:pt x="194" y="63"/>
                    <a:pt x="194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52" y="60"/>
                    <a:pt x="151" y="55"/>
                    <a:pt x="151" y="55"/>
                  </a:cubicBezTo>
                  <a:cubicBezTo>
                    <a:pt x="161" y="56"/>
                    <a:pt x="160" y="48"/>
                    <a:pt x="160" y="48"/>
                  </a:cubicBezTo>
                  <a:cubicBezTo>
                    <a:pt x="173" y="47"/>
                    <a:pt x="168" y="34"/>
                    <a:pt x="168" y="34"/>
                  </a:cubicBezTo>
                  <a:cubicBezTo>
                    <a:pt x="183" y="29"/>
                    <a:pt x="180" y="18"/>
                    <a:pt x="180" y="18"/>
                  </a:cubicBezTo>
                  <a:cubicBezTo>
                    <a:pt x="196" y="2"/>
                    <a:pt x="180" y="0"/>
                    <a:pt x="180" y="0"/>
                  </a:cubicBezTo>
                  <a:cubicBezTo>
                    <a:pt x="177" y="13"/>
                    <a:pt x="138" y="24"/>
                    <a:pt x="124" y="29"/>
                  </a:cubicBezTo>
                  <a:cubicBezTo>
                    <a:pt x="111" y="33"/>
                    <a:pt x="105" y="38"/>
                    <a:pt x="119" y="49"/>
                  </a:cubicBezTo>
                  <a:cubicBezTo>
                    <a:pt x="125" y="55"/>
                    <a:pt x="124" y="60"/>
                    <a:pt x="120" y="6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4" y="62"/>
                    <a:pt x="115" y="61"/>
                    <a:pt x="115" y="60"/>
                  </a:cubicBezTo>
                  <a:cubicBezTo>
                    <a:pt x="115" y="49"/>
                    <a:pt x="105" y="39"/>
                    <a:pt x="93" y="39"/>
                  </a:cubicBezTo>
                  <a:cubicBezTo>
                    <a:pt x="81" y="39"/>
                    <a:pt x="72" y="49"/>
                    <a:pt x="72" y="60"/>
                  </a:cubicBezTo>
                  <a:cubicBezTo>
                    <a:pt x="72" y="62"/>
                    <a:pt x="72" y="64"/>
                    <a:pt x="72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5" y="62"/>
                    <a:pt x="62" y="59"/>
                    <a:pt x="57" y="59"/>
                  </a:cubicBezTo>
                  <a:cubicBezTo>
                    <a:pt x="53" y="59"/>
                    <a:pt x="49" y="62"/>
                    <a:pt x="4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8" y="65"/>
                    <a:pt x="4" y="54"/>
                  </a:cubicBezTo>
                  <a:cubicBezTo>
                    <a:pt x="4" y="54"/>
                    <a:pt x="0" y="50"/>
                    <a:pt x="0" y="5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4" y="81"/>
                    <a:pt x="4" y="81"/>
                  </a:cubicBezTo>
                  <a:cubicBezTo>
                    <a:pt x="8" y="69"/>
                    <a:pt x="27" y="69"/>
                    <a:pt x="27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9" y="73"/>
                    <a:pt x="52" y="77"/>
                    <a:pt x="57" y="77"/>
                  </a:cubicBezTo>
                  <a:cubicBezTo>
                    <a:pt x="62" y="77"/>
                    <a:pt x="66" y="73"/>
                    <a:pt x="66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6" y="76"/>
                    <a:pt x="84" y="82"/>
                    <a:pt x="93" y="82"/>
                  </a:cubicBezTo>
                  <a:cubicBezTo>
                    <a:pt x="95" y="82"/>
                    <a:pt x="97" y="81"/>
                    <a:pt x="99" y="81"/>
                  </a:cubicBezTo>
                  <a:cubicBezTo>
                    <a:pt x="100" y="82"/>
                    <a:pt x="100" y="83"/>
                    <a:pt x="101" y="83"/>
                  </a:cubicBezTo>
                  <a:cubicBezTo>
                    <a:pt x="93" y="87"/>
                    <a:pt x="81" y="89"/>
                    <a:pt x="69" y="72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99"/>
                    <a:pt x="85" y="124"/>
                    <a:pt x="109" y="92"/>
                  </a:cubicBezTo>
                  <a:cubicBezTo>
                    <a:pt x="136" y="115"/>
                    <a:pt x="194" y="124"/>
                    <a:pt x="194" y="124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229" y="100"/>
                    <a:pt x="205" y="79"/>
                    <a:pt x="194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2" name="Freeform 235"/>
            <p:cNvSpPr>
              <a:spLocks noEditPoints="1"/>
            </p:cNvSpPr>
            <p:nvPr/>
          </p:nvSpPr>
          <p:spPr bwMode="auto">
            <a:xfrm>
              <a:off x="5207000" y="3938588"/>
              <a:ext cx="415925" cy="207962"/>
            </a:xfrm>
            <a:custGeom>
              <a:avLst/>
              <a:gdLst>
                <a:gd name="T0" fmla="*/ 97 w 184"/>
                <a:gd name="T1" fmla="*/ 16 h 92"/>
                <a:gd name="T2" fmla="*/ 109 w 184"/>
                <a:gd name="T3" fmla="*/ 21 h 92"/>
                <a:gd name="T4" fmla="*/ 136 w 184"/>
                <a:gd name="T5" fmla="*/ 16 h 92"/>
                <a:gd name="T6" fmla="*/ 124 w 184"/>
                <a:gd name="T7" fmla="*/ 21 h 92"/>
                <a:gd name="T8" fmla="*/ 136 w 184"/>
                <a:gd name="T9" fmla="*/ 16 h 92"/>
                <a:gd name="T10" fmla="*/ 110 w 184"/>
                <a:gd name="T11" fmla="*/ 16 h 92"/>
                <a:gd name="T12" fmla="*/ 122 w 184"/>
                <a:gd name="T13" fmla="*/ 21 h 92"/>
                <a:gd name="T14" fmla="*/ 95 w 184"/>
                <a:gd name="T15" fmla="*/ 16 h 92"/>
                <a:gd name="T16" fmla="*/ 83 w 184"/>
                <a:gd name="T17" fmla="*/ 21 h 92"/>
                <a:gd name="T18" fmla="*/ 95 w 184"/>
                <a:gd name="T19" fmla="*/ 16 h 92"/>
                <a:gd name="T20" fmla="*/ 171 w 184"/>
                <a:gd name="T21" fmla="*/ 32 h 92"/>
                <a:gd name="T22" fmla="*/ 165 w 184"/>
                <a:gd name="T23" fmla="*/ 32 h 92"/>
                <a:gd name="T24" fmla="*/ 135 w 184"/>
                <a:gd name="T25" fmla="*/ 23 h 92"/>
                <a:gd name="T26" fmla="*/ 125 w 184"/>
                <a:gd name="T27" fmla="*/ 32 h 92"/>
                <a:gd name="T28" fmla="*/ 121 w 184"/>
                <a:gd name="T29" fmla="*/ 23 h 92"/>
                <a:gd name="T30" fmla="*/ 112 w 184"/>
                <a:gd name="T31" fmla="*/ 32 h 92"/>
                <a:gd name="T32" fmla="*/ 107 w 184"/>
                <a:gd name="T33" fmla="*/ 23 h 92"/>
                <a:gd name="T34" fmla="*/ 98 w 184"/>
                <a:gd name="T35" fmla="*/ 32 h 92"/>
                <a:gd name="T36" fmla="*/ 94 w 184"/>
                <a:gd name="T37" fmla="*/ 23 h 92"/>
                <a:gd name="T38" fmla="*/ 84 w 184"/>
                <a:gd name="T39" fmla="*/ 32 h 92"/>
                <a:gd name="T40" fmla="*/ 68 w 184"/>
                <a:gd name="T41" fmla="*/ 32 h 92"/>
                <a:gd name="T42" fmla="*/ 0 w 184"/>
                <a:gd name="T43" fmla="*/ 78 h 92"/>
                <a:gd name="T44" fmla="*/ 42 w 184"/>
                <a:gd name="T45" fmla="*/ 60 h 92"/>
                <a:gd name="T46" fmla="*/ 60 w 184"/>
                <a:gd name="T47" fmla="*/ 92 h 92"/>
                <a:gd name="T48" fmla="*/ 158 w 184"/>
                <a:gd name="T49" fmla="*/ 68 h 92"/>
                <a:gd name="T50" fmla="*/ 151 w 184"/>
                <a:gd name="T51" fmla="*/ 42 h 92"/>
                <a:gd name="T52" fmla="*/ 168 w 184"/>
                <a:gd name="T53" fmla="*/ 44 h 92"/>
                <a:gd name="T54" fmla="*/ 178 w 184"/>
                <a:gd name="T55" fmla="*/ 42 h 92"/>
                <a:gd name="T56" fmla="*/ 184 w 184"/>
                <a:gd name="T57" fmla="*/ 30 h 92"/>
                <a:gd name="T58" fmla="*/ 148 w 184"/>
                <a:gd name="T59" fmla="*/ 66 h 92"/>
                <a:gd name="T60" fmla="*/ 67 w 184"/>
                <a:gd name="T61" fmla="*/ 83 h 92"/>
                <a:gd name="T62" fmla="*/ 51 w 184"/>
                <a:gd name="T63" fmla="*/ 60 h 92"/>
                <a:gd name="T64" fmla="*/ 84 w 184"/>
                <a:gd name="T65" fmla="*/ 44 h 92"/>
                <a:gd name="T66" fmla="*/ 94 w 184"/>
                <a:gd name="T67" fmla="*/ 60 h 92"/>
                <a:gd name="T68" fmla="*/ 98 w 184"/>
                <a:gd name="T69" fmla="*/ 44 h 92"/>
                <a:gd name="T70" fmla="*/ 107 w 184"/>
                <a:gd name="T71" fmla="*/ 60 h 92"/>
                <a:gd name="T72" fmla="*/ 112 w 184"/>
                <a:gd name="T73" fmla="*/ 44 h 92"/>
                <a:gd name="T74" fmla="*/ 121 w 184"/>
                <a:gd name="T75" fmla="*/ 60 h 92"/>
                <a:gd name="T76" fmla="*/ 125 w 184"/>
                <a:gd name="T77" fmla="*/ 44 h 92"/>
                <a:gd name="T78" fmla="*/ 135 w 184"/>
                <a:gd name="T79" fmla="*/ 60 h 92"/>
                <a:gd name="T80" fmla="*/ 148 w 184"/>
                <a:gd name="T81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92">
                  <a:moveTo>
                    <a:pt x="109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09" y="21"/>
                    <a:pt x="109" y="21"/>
                    <a:pt x="109" y="21"/>
                  </a:cubicBezTo>
                  <a:lnTo>
                    <a:pt x="109" y="16"/>
                  </a:lnTo>
                  <a:close/>
                  <a:moveTo>
                    <a:pt x="136" y="16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36" y="21"/>
                    <a:pt x="136" y="21"/>
                    <a:pt x="136" y="21"/>
                  </a:cubicBezTo>
                  <a:lnTo>
                    <a:pt x="136" y="16"/>
                  </a:lnTo>
                  <a:close/>
                  <a:moveTo>
                    <a:pt x="122" y="16"/>
                  </a:moveTo>
                  <a:cubicBezTo>
                    <a:pt x="110" y="16"/>
                    <a:pt x="110" y="16"/>
                    <a:pt x="110" y="16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22" y="21"/>
                    <a:pt x="122" y="21"/>
                    <a:pt x="122" y="21"/>
                  </a:cubicBezTo>
                  <a:lnTo>
                    <a:pt x="122" y="16"/>
                  </a:lnTo>
                  <a:close/>
                  <a:moveTo>
                    <a:pt x="95" y="16"/>
                  </a:moveTo>
                  <a:cubicBezTo>
                    <a:pt x="83" y="16"/>
                    <a:pt x="83" y="16"/>
                    <a:pt x="83" y="16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16"/>
                  </a:lnTo>
                  <a:close/>
                  <a:moveTo>
                    <a:pt x="178" y="32"/>
                  </a:moveTo>
                  <a:cubicBezTo>
                    <a:pt x="171" y="32"/>
                    <a:pt x="171" y="32"/>
                    <a:pt x="171" y="32"/>
                  </a:cubicBezTo>
                  <a:cubicBezTo>
                    <a:pt x="171" y="31"/>
                    <a:pt x="169" y="30"/>
                    <a:pt x="168" y="30"/>
                  </a:cubicBezTo>
                  <a:cubicBezTo>
                    <a:pt x="166" y="30"/>
                    <a:pt x="165" y="31"/>
                    <a:pt x="165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14" y="32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59"/>
                    <a:pt x="34" y="51"/>
                    <a:pt x="46" y="46"/>
                  </a:cubicBezTo>
                  <a:cubicBezTo>
                    <a:pt x="44" y="50"/>
                    <a:pt x="42" y="55"/>
                    <a:pt x="42" y="6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81"/>
                    <a:pt x="50" y="92"/>
                    <a:pt x="60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49" y="92"/>
                    <a:pt x="158" y="81"/>
                    <a:pt x="158" y="68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8" y="53"/>
                    <a:pt x="155" y="47"/>
                    <a:pt x="151" y="42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5" y="44"/>
                    <a:pt x="167" y="44"/>
                    <a:pt x="168" y="44"/>
                  </a:cubicBezTo>
                  <a:cubicBezTo>
                    <a:pt x="169" y="44"/>
                    <a:pt x="171" y="44"/>
                    <a:pt x="171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9" y="44"/>
                    <a:pt x="181" y="46"/>
                    <a:pt x="184" y="46"/>
                  </a:cubicBezTo>
                  <a:cubicBezTo>
                    <a:pt x="184" y="30"/>
                    <a:pt x="184" y="30"/>
                    <a:pt x="184" y="30"/>
                  </a:cubicBezTo>
                  <a:cubicBezTo>
                    <a:pt x="182" y="30"/>
                    <a:pt x="180" y="31"/>
                    <a:pt x="178" y="32"/>
                  </a:cubicBezTo>
                  <a:close/>
                  <a:moveTo>
                    <a:pt x="148" y="66"/>
                  </a:moveTo>
                  <a:cubicBezTo>
                    <a:pt x="148" y="76"/>
                    <a:pt x="141" y="83"/>
                    <a:pt x="133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58" y="83"/>
                    <a:pt x="51" y="76"/>
                    <a:pt x="51" y="66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51"/>
                    <a:pt x="58" y="44"/>
                    <a:pt x="67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60"/>
                    <a:pt x="125" y="60"/>
                    <a:pt x="125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42" y="45"/>
                    <a:pt x="148" y="52"/>
                    <a:pt x="148" y="60"/>
                  </a:cubicBezTo>
                  <a:lnTo>
                    <a:pt x="148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3" name="Freeform 236"/>
            <p:cNvSpPr>
              <a:spLocks noEditPoints="1"/>
            </p:cNvSpPr>
            <p:nvPr/>
          </p:nvSpPr>
          <p:spPr bwMode="auto">
            <a:xfrm>
              <a:off x="5945188" y="3848100"/>
              <a:ext cx="220662" cy="352425"/>
            </a:xfrm>
            <a:custGeom>
              <a:avLst/>
              <a:gdLst>
                <a:gd name="T0" fmla="*/ 73 w 98"/>
                <a:gd name="T1" fmla="*/ 65 h 156"/>
                <a:gd name="T2" fmla="*/ 86 w 98"/>
                <a:gd name="T3" fmla="*/ 37 h 156"/>
                <a:gd name="T4" fmla="*/ 49 w 98"/>
                <a:gd name="T5" fmla="*/ 0 h 156"/>
                <a:gd name="T6" fmla="*/ 12 w 98"/>
                <a:gd name="T7" fmla="*/ 37 h 156"/>
                <a:gd name="T8" fmla="*/ 25 w 98"/>
                <a:gd name="T9" fmla="*/ 65 h 156"/>
                <a:gd name="T10" fmla="*/ 0 w 98"/>
                <a:gd name="T11" fmla="*/ 108 h 156"/>
                <a:gd name="T12" fmla="*/ 49 w 98"/>
                <a:gd name="T13" fmla="*/ 156 h 156"/>
                <a:gd name="T14" fmla="*/ 98 w 98"/>
                <a:gd name="T15" fmla="*/ 108 h 156"/>
                <a:gd name="T16" fmla="*/ 73 w 98"/>
                <a:gd name="T17" fmla="*/ 65 h 156"/>
                <a:gd name="T18" fmla="*/ 61 w 98"/>
                <a:gd name="T19" fmla="*/ 18 h 156"/>
                <a:gd name="T20" fmla="*/ 64 w 98"/>
                <a:gd name="T21" fmla="*/ 27 h 156"/>
                <a:gd name="T22" fmla="*/ 61 w 98"/>
                <a:gd name="T23" fmla="*/ 36 h 156"/>
                <a:gd name="T24" fmla="*/ 58 w 98"/>
                <a:gd name="T25" fmla="*/ 27 h 156"/>
                <a:gd name="T26" fmla="*/ 61 w 98"/>
                <a:gd name="T27" fmla="*/ 18 h 156"/>
                <a:gd name="T28" fmla="*/ 37 w 98"/>
                <a:gd name="T29" fmla="*/ 18 h 156"/>
                <a:gd name="T30" fmla="*/ 40 w 98"/>
                <a:gd name="T31" fmla="*/ 27 h 156"/>
                <a:gd name="T32" fmla="*/ 37 w 98"/>
                <a:gd name="T33" fmla="*/ 36 h 156"/>
                <a:gd name="T34" fmla="*/ 34 w 98"/>
                <a:gd name="T35" fmla="*/ 27 h 156"/>
                <a:gd name="T36" fmla="*/ 37 w 98"/>
                <a:gd name="T37" fmla="*/ 18 h 156"/>
                <a:gd name="T38" fmla="*/ 48 w 98"/>
                <a:gd name="T39" fmla="*/ 118 h 156"/>
                <a:gd name="T40" fmla="*/ 43 w 98"/>
                <a:gd name="T41" fmla="*/ 113 h 156"/>
                <a:gd name="T42" fmla="*/ 48 w 98"/>
                <a:gd name="T43" fmla="*/ 108 h 156"/>
                <a:gd name="T44" fmla="*/ 53 w 98"/>
                <a:gd name="T45" fmla="*/ 113 h 156"/>
                <a:gd name="T46" fmla="*/ 48 w 98"/>
                <a:gd name="T47" fmla="*/ 118 h 156"/>
                <a:gd name="T48" fmla="*/ 48 w 98"/>
                <a:gd name="T49" fmla="*/ 88 h 156"/>
                <a:gd name="T50" fmla="*/ 43 w 98"/>
                <a:gd name="T51" fmla="*/ 83 h 156"/>
                <a:gd name="T52" fmla="*/ 48 w 98"/>
                <a:gd name="T53" fmla="*/ 78 h 156"/>
                <a:gd name="T54" fmla="*/ 53 w 98"/>
                <a:gd name="T55" fmla="*/ 83 h 156"/>
                <a:gd name="T56" fmla="*/ 48 w 98"/>
                <a:gd name="T57" fmla="*/ 88 h 156"/>
                <a:gd name="T58" fmla="*/ 48 w 98"/>
                <a:gd name="T59" fmla="*/ 64 h 156"/>
                <a:gd name="T60" fmla="*/ 24 w 98"/>
                <a:gd name="T61" fmla="*/ 40 h 156"/>
                <a:gd name="T62" fmla="*/ 25 w 98"/>
                <a:gd name="T63" fmla="*/ 38 h 156"/>
                <a:gd name="T64" fmla="*/ 27 w 98"/>
                <a:gd name="T65" fmla="*/ 40 h 156"/>
                <a:gd name="T66" fmla="*/ 48 w 98"/>
                <a:gd name="T67" fmla="*/ 61 h 156"/>
                <a:gd name="T68" fmla="*/ 70 w 98"/>
                <a:gd name="T69" fmla="*/ 40 h 156"/>
                <a:gd name="T70" fmla="*/ 71 w 98"/>
                <a:gd name="T71" fmla="*/ 38 h 156"/>
                <a:gd name="T72" fmla="*/ 73 w 98"/>
                <a:gd name="T73" fmla="*/ 40 h 156"/>
                <a:gd name="T74" fmla="*/ 48 w 98"/>
                <a:gd name="T75" fmla="*/ 6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8" h="156">
                  <a:moveTo>
                    <a:pt x="73" y="65"/>
                  </a:moveTo>
                  <a:cubicBezTo>
                    <a:pt x="81" y="59"/>
                    <a:pt x="86" y="48"/>
                    <a:pt x="86" y="37"/>
                  </a:cubicBezTo>
                  <a:cubicBezTo>
                    <a:pt x="86" y="16"/>
                    <a:pt x="70" y="0"/>
                    <a:pt x="49" y="0"/>
                  </a:cubicBezTo>
                  <a:cubicBezTo>
                    <a:pt x="28" y="0"/>
                    <a:pt x="12" y="16"/>
                    <a:pt x="12" y="37"/>
                  </a:cubicBezTo>
                  <a:cubicBezTo>
                    <a:pt x="12" y="48"/>
                    <a:pt x="17" y="59"/>
                    <a:pt x="25" y="65"/>
                  </a:cubicBezTo>
                  <a:cubicBezTo>
                    <a:pt x="10" y="74"/>
                    <a:pt x="0" y="90"/>
                    <a:pt x="0" y="108"/>
                  </a:cubicBezTo>
                  <a:cubicBezTo>
                    <a:pt x="0" y="135"/>
                    <a:pt x="22" y="156"/>
                    <a:pt x="49" y="156"/>
                  </a:cubicBezTo>
                  <a:cubicBezTo>
                    <a:pt x="76" y="156"/>
                    <a:pt x="98" y="135"/>
                    <a:pt x="98" y="108"/>
                  </a:cubicBezTo>
                  <a:cubicBezTo>
                    <a:pt x="98" y="90"/>
                    <a:pt x="88" y="74"/>
                    <a:pt x="73" y="65"/>
                  </a:cubicBezTo>
                  <a:close/>
                  <a:moveTo>
                    <a:pt x="61" y="18"/>
                  </a:moveTo>
                  <a:cubicBezTo>
                    <a:pt x="63" y="18"/>
                    <a:pt x="64" y="22"/>
                    <a:pt x="64" y="27"/>
                  </a:cubicBezTo>
                  <a:cubicBezTo>
                    <a:pt x="64" y="32"/>
                    <a:pt x="63" y="36"/>
                    <a:pt x="61" y="36"/>
                  </a:cubicBezTo>
                  <a:cubicBezTo>
                    <a:pt x="59" y="36"/>
                    <a:pt x="58" y="32"/>
                    <a:pt x="58" y="27"/>
                  </a:cubicBezTo>
                  <a:cubicBezTo>
                    <a:pt x="58" y="22"/>
                    <a:pt x="59" y="18"/>
                    <a:pt x="61" y="18"/>
                  </a:cubicBezTo>
                  <a:close/>
                  <a:moveTo>
                    <a:pt x="37" y="18"/>
                  </a:moveTo>
                  <a:cubicBezTo>
                    <a:pt x="38" y="18"/>
                    <a:pt x="40" y="22"/>
                    <a:pt x="40" y="27"/>
                  </a:cubicBezTo>
                  <a:cubicBezTo>
                    <a:pt x="40" y="32"/>
                    <a:pt x="38" y="36"/>
                    <a:pt x="37" y="36"/>
                  </a:cubicBezTo>
                  <a:cubicBezTo>
                    <a:pt x="35" y="36"/>
                    <a:pt x="34" y="32"/>
                    <a:pt x="34" y="27"/>
                  </a:cubicBezTo>
                  <a:cubicBezTo>
                    <a:pt x="34" y="22"/>
                    <a:pt x="35" y="18"/>
                    <a:pt x="37" y="18"/>
                  </a:cubicBezTo>
                  <a:close/>
                  <a:moveTo>
                    <a:pt x="48" y="118"/>
                  </a:moveTo>
                  <a:cubicBezTo>
                    <a:pt x="45" y="118"/>
                    <a:pt x="43" y="116"/>
                    <a:pt x="43" y="113"/>
                  </a:cubicBezTo>
                  <a:cubicBezTo>
                    <a:pt x="43" y="110"/>
                    <a:pt x="45" y="108"/>
                    <a:pt x="48" y="108"/>
                  </a:cubicBezTo>
                  <a:cubicBezTo>
                    <a:pt x="51" y="108"/>
                    <a:pt x="53" y="110"/>
                    <a:pt x="53" y="113"/>
                  </a:cubicBezTo>
                  <a:cubicBezTo>
                    <a:pt x="53" y="116"/>
                    <a:pt x="51" y="118"/>
                    <a:pt x="48" y="118"/>
                  </a:cubicBezTo>
                  <a:close/>
                  <a:moveTo>
                    <a:pt x="48" y="88"/>
                  </a:moveTo>
                  <a:cubicBezTo>
                    <a:pt x="45" y="88"/>
                    <a:pt x="43" y="86"/>
                    <a:pt x="43" y="83"/>
                  </a:cubicBezTo>
                  <a:cubicBezTo>
                    <a:pt x="43" y="80"/>
                    <a:pt x="45" y="78"/>
                    <a:pt x="48" y="78"/>
                  </a:cubicBezTo>
                  <a:cubicBezTo>
                    <a:pt x="51" y="78"/>
                    <a:pt x="53" y="80"/>
                    <a:pt x="53" y="83"/>
                  </a:cubicBezTo>
                  <a:cubicBezTo>
                    <a:pt x="53" y="86"/>
                    <a:pt x="51" y="88"/>
                    <a:pt x="48" y="88"/>
                  </a:cubicBezTo>
                  <a:close/>
                  <a:moveTo>
                    <a:pt x="48" y="64"/>
                  </a:moveTo>
                  <a:cubicBezTo>
                    <a:pt x="35" y="64"/>
                    <a:pt x="24" y="53"/>
                    <a:pt x="24" y="40"/>
                  </a:cubicBezTo>
                  <a:cubicBezTo>
                    <a:pt x="24" y="39"/>
                    <a:pt x="24" y="38"/>
                    <a:pt x="25" y="38"/>
                  </a:cubicBezTo>
                  <a:cubicBezTo>
                    <a:pt x="26" y="38"/>
                    <a:pt x="27" y="39"/>
                    <a:pt x="27" y="40"/>
                  </a:cubicBezTo>
                  <a:cubicBezTo>
                    <a:pt x="27" y="52"/>
                    <a:pt x="36" y="61"/>
                    <a:pt x="48" y="61"/>
                  </a:cubicBezTo>
                  <a:cubicBezTo>
                    <a:pt x="60" y="61"/>
                    <a:pt x="70" y="52"/>
                    <a:pt x="70" y="40"/>
                  </a:cubicBezTo>
                  <a:cubicBezTo>
                    <a:pt x="70" y="39"/>
                    <a:pt x="71" y="38"/>
                    <a:pt x="71" y="38"/>
                  </a:cubicBezTo>
                  <a:cubicBezTo>
                    <a:pt x="72" y="38"/>
                    <a:pt x="73" y="39"/>
                    <a:pt x="73" y="40"/>
                  </a:cubicBezTo>
                  <a:cubicBezTo>
                    <a:pt x="73" y="53"/>
                    <a:pt x="62" y="64"/>
                    <a:pt x="4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561138" y="3862388"/>
              <a:ext cx="288925" cy="358775"/>
            </a:xfrm>
            <a:custGeom>
              <a:avLst/>
              <a:gdLst>
                <a:gd name="T0" fmla="*/ 125 w 128"/>
                <a:gd name="T1" fmla="*/ 82 h 159"/>
                <a:gd name="T2" fmla="*/ 68 w 128"/>
                <a:gd name="T3" fmla="*/ 124 h 159"/>
                <a:gd name="T4" fmla="*/ 68 w 128"/>
                <a:gd name="T5" fmla="*/ 94 h 159"/>
                <a:gd name="T6" fmla="*/ 119 w 128"/>
                <a:gd name="T7" fmla="*/ 32 h 159"/>
                <a:gd name="T8" fmla="*/ 119 w 128"/>
                <a:gd name="T9" fmla="*/ 29 h 159"/>
                <a:gd name="T10" fmla="*/ 88 w 128"/>
                <a:gd name="T11" fmla="*/ 1 h 159"/>
                <a:gd name="T12" fmla="*/ 68 w 128"/>
                <a:gd name="T13" fmla="*/ 12 h 159"/>
                <a:gd name="T14" fmla="*/ 67 w 128"/>
                <a:gd name="T15" fmla="*/ 12 h 159"/>
                <a:gd name="T16" fmla="*/ 64 w 128"/>
                <a:gd name="T17" fmla="*/ 17 h 159"/>
                <a:gd name="T18" fmla="*/ 60 w 128"/>
                <a:gd name="T19" fmla="*/ 12 h 159"/>
                <a:gd name="T20" fmla="*/ 59 w 128"/>
                <a:gd name="T21" fmla="*/ 12 h 159"/>
                <a:gd name="T22" fmla="*/ 39 w 128"/>
                <a:gd name="T23" fmla="*/ 1 h 159"/>
                <a:gd name="T24" fmla="*/ 9 w 128"/>
                <a:gd name="T25" fmla="*/ 29 h 159"/>
                <a:gd name="T26" fmla="*/ 9 w 128"/>
                <a:gd name="T27" fmla="*/ 32 h 159"/>
                <a:gd name="T28" fmla="*/ 59 w 128"/>
                <a:gd name="T29" fmla="*/ 94 h 159"/>
                <a:gd name="T30" fmla="*/ 59 w 128"/>
                <a:gd name="T31" fmla="*/ 122 h 159"/>
                <a:gd name="T32" fmla="*/ 3 w 128"/>
                <a:gd name="T33" fmla="*/ 82 h 159"/>
                <a:gd name="T34" fmla="*/ 59 w 128"/>
                <a:gd name="T35" fmla="*/ 158 h 159"/>
                <a:gd name="T36" fmla="*/ 59 w 128"/>
                <a:gd name="T37" fmla="*/ 159 h 159"/>
                <a:gd name="T38" fmla="*/ 68 w 128"/>
                <a:gd name="T39" fmla="*/ 159 h 159"/>
                <a:gd name="T40" fmla="*/ 68 w 128"/>
                <a:gd name="T41" fmla="*/ 158 h 159"/>
                <a:gd name="T42" fmla="*/ 125 w 128"/>
                <a:gd name="T43" fmla="*/ 8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59">
                  <a:moveTo>
                    <a:pt x="125" y="82"/>
                  </a:moveTo>
                  <a:cubicBezTo>
                    <a:pt x="125" y="82"/>
                    <a:pt x="83" y="85"/>
                    <a:pt x="68" y="12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12" y="69"/>
                    <a:pt x="118" y="42"/>
                    <a:pt x="119" y="32"/>
                  </a:cubicBezTo>
                  <a:cubicBezTo>
                    <a:pt x="119" y="31"/>
                    <a:pt x="119" y="30"/>
                    <a:pt x="119" y="29"/>
                  </a:cubicBezTo>
                  <a:cubicBezTo>
                    <a:pt x="118" y="13"/>
                    <a:pt x="104" y="0"/>
                    <a:pt x="88" y="1"/>
                  </a:cubicBezTo>
                  <a:cubicBezTo>
                    <a:pt x="80" y="2"/>
                    <a:pt x="73" y="6"/>
                    <a:pt x="68" y="12"/>
                  </a:cubicBezTo>
                  <a:cubicBezTo>
                    <a:pt x="68" y="12"/>
                    <a:pt x="68" y="12"/>
                    <a:pt x="67" y="12"/>
                  </a:cubicBezTo>
                  <a:cubicBezTo>
                    <a:pt x="66" y="14"/>
                    <a:pt x="65" y="15"/>
                    <a:pt x="64" y="17"/>
                  </a:cubicBezTo>
                  <a:cubicBezTo>
                    <a:pt x="63" y="15"/>
                    <a:pt x="61" y="13"/>
                    <a:pt x="60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4" y="6"/>
                    <a:pt x="47" y="2"/>
                    <a:pt x="39" y="1"/>
                  </a:cubicBezTo>
                  <a:cubicBezTo>
                    <a:pt x="23" y="0"/>
                    <a:pt x="10" y="13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42"/>
                    <a:pt x="15" y="69"/>
                    <a:pt x="59" y="94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43" y="85"/>
                    <a:pt x="3" y="82"/>
                    <a:pt x="3" y="82"/>
                  </a:cubicBezTo>
                  <a:cubicBezTo>
                    <a:pt x="0" y="145"/>
                    <a:pt x="43" y="156"/>
                    <a:pt x="59" y="158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58"/>
                    <a:pt x="68" y="158"/>
                    <a:pt x="68" y="158"/>
                  </a:cubicBezTo>
                  <a:cubicBezTo>
                    <a:pt x="84" y="157"/>
                    <a:pt x="128" y="146"/>
                    <a:pt x="125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5" name="Freeform 238"/>
            <p:cNvSpPr>
              <a:spLocks noEditPoints="1"/>
            </p:cNvSpPr>
            <p:nvPr/>
          </p:nvSpPr>
          <p:spPr bwMode="auto">
            <a:xfrm>
              <a:off x="7129463" y="3781425"/>
              <a:ext cx="487362" cy="487363"/>
            </a:xfrm>
            <a:custGeom>
              <a:avLst/>
              <a:gdLst>
                <a:gd name="T0" fmla="*/ 215 w 216"/>
                <a:gd name="T1" fmla="*/ 97 h 216"/>
                <a:gd name="T2" fmla="*/ 209 w 216"/>
                <a:gd name="T3" fmla="*/ 69 h 216"/>
                <a:gd name="T4" fmla="*/ 195 w 216"/>
                <a:gd name="T5" fmla="*/ 44 h 216"/>
                <a:gd name="T6" fmla="*/ 175 w 216"/>
                <a:gd name="T7" fmla="*/ 24 h 216"/>
                <a:gd name="T8" fmla="*/ 150 w 216"/>
                <a:gd name="T9" fmla="*/ 9 h 216"/>
                <a:gd name="T10" fmla="*/ 122 w 216"/>
                <a:gd name="T11" fmla="*/ 1 h 216"/>
                <a:gd name="T12" fmla="*/ 94 w 216"/>
                <a:gd name="T13" fmla="*/ 1 h 216"/>
                <a:gd name="T14" fmla="*/ 66 w 216"/>
                <a:gd name="T15" fmla="*/ 9 h 216"/>
                <a:gd name="T16" fmla="*/ 41 w 216"/>
                <a:gd name="T17" fmla="*/ 24 h 216"/>
                <a:gd name="T18" fmla="*/ 21 w 216"/>
                <a:gd name="T19" fmla="*/ 44 h 216"/>
                <a:gd name="T20" fmla="*/ 7 w 216"/>
                <a:gd name="T21" fmla="*/ 69 h 216"/>
                <a:gd name="T22" fmla="*/ 1 w 216"/>
                <a:gd name="T23" fmla="*/ 97 h 216"/>
                <a:gd name="T24" fmla="*/ 2 w 216"/>
                <a:gd name="T25" fmla="*/ 126 h 216"/>
                <a:gd name="T26" fmla="*/ 10 w 216"/>
                <a:gd name="T27" fmla="*/ 153 h 216"/>
                <a:gd name="T28" fmla="*/ 26 w 216"/>
                <a:gd name="T29" fmla="*/ 178 h 216"/>
                <a:gd name="T30" fmla="*/ 47 w 216"/>
                <a:gd name="T31" fmla="*/ 197 h 216"/>
                <a:gd name="T32" fmla="*/ 73 w 216"/>
                <a:gd name="T33" fmla="*/ 210 h 216"/>
                <a:gd name="T34" fmla="*/ 101 w 216"/>
                <a:gd name="T35" fmla="*/ 216 h 216"/>
                <a:gd name="T36" fmla="*/ 129 w 216"/>
                <a:gd name="T37" fmla="*/ 214 h 216"/>
                <a:gd name="T38" fmla="*/ 157 w 216"/>
                <a:gd name="T39" fmla="*/ 204 h 216"/>
                <a:gd name="T40" fmla="*/ 180 w 216"/>
                <a:gd name="T41" fmla="*/ 188 h 216"/>
                <a:gd name="T42" fmla="*/ 199 w 216"/>
                <a:gd name="T43" fmla="*/ 166 h 216"/>
                <a:gd name="T44" fmla="*/ 211 w 216"/>
                <a:gd name="T45" fmla="*/ 140 h 216"/>
                <a:gd name="T46" fmla="*/ 16 w 216"/>
                <a:gd name="T47" fmla="*/ 126 h 216"/>
                <a:gd name="T48" fmla="*/ 16 w 216"/>
                <a:gd name="T49" fmla="*/ 126 h 216"/>
                <a:gd name="T50" fmla="*/ 29 w 216"/>
                <a:gd name="T51" fmla="*/ 109 h 216"/>
                <a:gd name="T52" fmla="*/ 102 w 216"/>
                <a:gd name="T53" fmla="*/ 26 h 216"/>
                <a:gd name="T54" fmla="*/ 97 w 216"/>
                <a:gd name="T55" fmla="*/ 26 h 216"/>
                <a:gd name="T56" fmla="*/ 108 w 216"/>
                <a:gd name="T57" fmla="*/ 38 h 216"/>
                <a:gd name="T58" fmla="*/ 147 w 216"/>
                <a:gd name="T59" fmla="*/ 116 h 216"/>
                <a:gd name="T60" fmla="*/ 165 w 216"/>
                <a:gd name="T61" fmla="*/ 121 h 216"/>
                <a:gd name="T62" fmla="*/ 153 w 216"/>
                <a:gd name="T63" fmla="*/ 111 h 216"/>
                <a:gd name="T64" fmla="*/ 169 w 216"/>
                <a:gd name="T65" fmla="*/ 96 h 216"/>
                <a:gd name="T66" fmla="*/ 160 w 216"/>
                <a:gd name="T67" fmla="*/ 99 h 216"/>
                <a:gd name="T68" fmla="*/ 169 w 216"/>
                <a:gd name="T69" fmla="*/ 110 h 216"/>
                <a:gd name="T70" fmla="*/ 151 w 216"/>
                <a:gd name="T71" fmla="*/ 125 h 216"/>
                <a:gd name="T72" fmla="*/ 139 w 216"/>
                <a:gd name="T73" fmla="*/ 120 h 216"/>
                <a:gd name="T74" fmla="*/ 129 w 216"/>
                <a:gd name="T75" fmla="*/ 95 h 216"/>
                <a:gd name="T76" fmla="*/ 97 w 216"/>
                <a:gd name="T77" fmla="*/ 127 h 216"/>
                <a:gd name="T78" fmla="*/ 85 w 216"/>
                <a:gd name="T79" fmla="*/ 95 h 216"/>
                <a:gd name="T80" fmla="*/ 116 w 216"/>
                <a:gd name="T81" fmla="*/ 95 h 216"/>
                <a:gd name="T82" fmla="*/ 104 w 216"/>
                <a:gd name="T83" fmla="*/ 127 h 216"/>
                <a:gd name="T84" fmla="*/ 64 w 216"/>
                <a:gd name="T85" fmla="*/ 95 h 216"/>
                <a:gd name="T86" fmla="*/ 65 w 216"/>
                <a:gd name="T87" fmla="*/ 127 h 216"/>
                <a:gd name="T88" fmla="*/ 54 w 216"/>
                <a:gd name="T89" fmla="*/ 110 h 216"/>
                <a:gd name="T90" fmla="*/ 82 w 216"/>
                <a:gd name="T91" fmla="*/ 108 h 216"/>
                <a:gd name="T92" fmla="*/ 36 w 216"/>
                <a:gd name="T93" fmla="*/ 42 h 216"/>
                <a:gd name="T94" fmla="*/ 46 w 216"/>
                <a:gd name="T95" fmla="*/ 172 h 216"/>
                <a:gd name="T96" fmla="*/ 46 w 216"/>
                <a:gd name="T97" fmla="*/ 172 h 216"/>
                <a:gd name="T98" fmla="*/ 60 w 216"/>
                <a:gd name="T99" fmla="*/ 170 h 216"/>
                <a:gd name="T100" fmla="*/ 109 w 216"/>
                <a:gd name="T101" fmla="*/ 190 h 216"/>
                <a:gd name="T102" fmla="*/ 152 w 216"/>
                <a:gd name="T103" fmla="*/ 185 h 216"/>
                <a:gd name="T104" fmla="*/ 108 w 216"/>
                <a:gd name="T105" fmla="*/ 178 h 216"/>
                <a:gd name="T106" fmla="*/ 170 w 216"/>
                <a:gd name="T107" fmla="*/ 175 h 216"/>
                <a:gd name="T108" fmla="*/ 170 w 216"/>
                <a:gd name="T109" fmla="*/ 175 h 216"/>
                <a:gd name="T110" fmla="*/ 181 w 216"/>
                <a:gd name="T111" fmla="*/ 50 h 216"/>
                <a:gd name="T112" fmla="*/ 186 w 216"/>
                <a:gd name="T113" fmla="*/ 57 h 216"/>
                <a:gd name="T114" fmla="*/ 189 w 216"/>
                <a:gd name="T115" fmla="*/ 10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16">
                  <a:moveTo>
                    <a:pt x="208" y="118"/>
                  </a:moveTo>
                  <a:cubicBezTo>
                    <a:pt x="216" y="112"/>
                    <a:pt x="216" y="112"/>
                    <a:pt x="216" y="112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07" y="91"/>
                    <a:pt x="207" y="91"/>
                    <a:pt x="207" y="91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3" y="15"/>
                    <a:pt x="163" y="15"/>
                    <a:pt x="163" y="15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69" y="201"/>
                    <a:pt x="69" y="201"/>
                    <a:pt x="69" y="201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87" y="214"/>
                    <a:pt x="87" y="214"/>
                    <a:pt x="87" y="214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101" y="216"/>
                    <a:pt x="101" y="216"/>
                    <a:pt x="101" y="216"/>
                  </a:cubicBezTo>
                  <a:cubicBezTo>
                    <a:pt x="108" y="209"/>
                    <a:pt x="108" y="209"/>
                    <a:pt x="108" y="209"/>
                  </a:cubicBezTo>
                  <a:cubicBezTo>
                    <a:pt x="115" y="216"/>
                    <a:pt x="115" y="216"/>
                    <a:pt x="115" y="216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29" y="214"/>
                    <a:pt x="129" y="214"/>
                    <a:pt x="129" y="214"/>
                  </a:cubicBezTo>
                  <a:cubicBezTo>
                    <a:pt x="135" y="205"/>
                    <a:pt x="135" y="205"/>
                    <a:pt x="135" y="205"/>
                  </a:cubicBezTo>
                  <a:cubicBezTo>
                    <a:pt x="143" y="210"/>
                    <a:pt x="143" y="210"/>
                    <a:pt x="143" y="210"/>
                  </a:cubicBezTo>
                  <a:cubicBezTo>
                    <a:pt x="147" y="201"/>
                    <a:pt x="147" y="201"/>
                    <a:pt x="147" y="201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59" y="195"/>
                    <a:pt x="159" y="195"/>
                    <a:pt x="159" y="195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80" y="188"/>
                    <a:pt x="180" y="188"/>
                    <a:pt x="180" y="18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89" y="168"/>
                    <a:pt x="189" y="168"/>
                    <a:pt x="189" y="168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6" y="131"/>
                    <a:pt x="206" y="131"/>
                    <a:pt x="206" y="131"/>
                  </a:cubicBezTo>
                  <a:cubicBezTo>
                    <a:pt x="214" y="126"/>
                    <a:pt x="214" y="126"/>
                    <a:pt x="214" y="126"/>
                  </a:cubicBezTo>
                  <a:lnTo>
                    <a:pt x="208" y="118"/>
                  </a:lnTo>
                  <a:close/>
                  <a:moveTo>
                    <a:pt x="16" y="126"/>
                  </a:moveTo>
                  <a:cubicBezTo>
                    <a:pt x="14" y="126"/>
                    <a:pt x="13" y="124"/>
                    <a:pt x="13" y="122"/>
                  </a:cubicBezTo>
                  <a:cubicBezTo>
                    <a:pt x="13" y="121"/>
                    <a:pt x="14" y="119"/>
                    <a:pt x="16" y="119"/>
                  </a:cubicBezTo>
                  <a:cubicBezTo>
                    <a:pt x="18" y="119"/>
                    <a:pt x="19" y="121"/>
                    <a:pt x="19" y="122"/>
                  </a:cubicBezTo>
                  <a:cubicBezTo>
                    <a:pt x="19" y="124"/>
                    <a:pt x="18" y="126"/>
                    <a:pt x="16" y="126"/>
                  </a:cubicBezTo>
                  <a:close/>
                  <a:moveTo>
                    <a:pt x="20" y="119"/>
                  </a:moveTo>
                  <a:cubicBezTo>
                    <a:pt x="14" y="119"/>
                    <a:pt x="10" y="114"/>
                    <a:pt x="10" y="109"/>
                  </a:cubicBezTo>
                  <a:cubicBezTo>
                    <a:pt x="10" y="104"/>
                    <a:pt x="14" y="100"/>
                    <a:pt x="20" y="100"/>
                  </a:cubicBezTo>
                  <a:cubicBezTo>
                    <a:pt x="25" y="100"/>
                    <a:pt x="29" y="104"/>
                    <a:pt x="29" y="109"/>
                  </a:cubicBezTo>
                  <a:cubicBezTo>
                    <a:pt x="29" y="114"/>
                    <a:pt x="25" y="119"/>
                    <a:pt x="20" y="119"/>
                  </a:cubicBezTo>
                  <a:close/>
                  <a:moveTo>
                    <a:pt x="102" y="21"/>
                  </a:moveTo>
                  <a:cubicBezTo>
                    <a:pt x="103" y="21"/>
                    <a:pt x="104" y="22"/>
                    <a:pt x="104" y="24"/>
                  </a:cubicBezTo>
                  <a:cubicBezTo>
                    <a:pt x="104" y="25"/>
                    <a:pt x="103" y="26"/>
                    <a:pt x="102" y="26"/>
                  </a:cubicBezTo>
                  <a:cubicBezTo>
                    <a:pt x="100" y="26"/>
                    <a:pt x="99" y="25"/>
                    <a:pt x="99" y="24"/>
                  </a:cubicBezTo>
                  <a:cubicBezTo>
                    <a:pt x="99" y="22"/>
                    <a:pt x="100" y="21"/>
                    <a:pt x="102" y="21"/>
                  </a:cubicBezTo>
                  <a:close/>
                  <a:moveTo>
                    <a:pt x="88" y="16"/>
                  </a:moveTo>
                  <a:cubicBezTo>
                    <a:pt x="93" y="16"/>
                    <a:pt x="97" y="21"/>
                    <a:pt x="97" y="26"/>
                  </a:cubicBezTo>
                  <a:cubicBezTo>
                    <a:pt x="97" y="31"/>
                    <a:pt x="93" y="35"/>
                    <a:pt x="88" y="35"/>
                  </a:cubicBezTo>
                  <a:cubicBezTo>
                    <a:pt x="83" y="35"/>
                    <a:pt x="78" y="31"/>
                    <a:pt x="78" y="26"/>
                  </a:cubicBezTo>
                  <a:cubicBezTo>
                    <a:pt x="78" y="21"/>
                    <a:pt x="83" y="16"/>
                    <a:pt x="88" y="16"/>
                  </a:cubicBezTo>
                  <a:close/>
                  <a:moveTo>
                    <a:pt x="108" y="38"/>
                  </a:moveTo>
                  <a:cubicBezTo>
                    <a:pt x="140" y="38"/>
                    <a:pt x="166" y="59"/>
                    <a:pt x="175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50" y="59"/>
                    <a:pt x="76" y="38"/>
                    <a:pt x="108" y="38"/>
                  </a:cubicBezTo>
                  <a:close/>
                  <a:moveTo>
                    <a:pt x="147" y="116"/>
                  </a:moveTo>
                  <a:cubicBezTo>
                    <a:pt x="153" y="116"/>
                    <a:pt x="153" y="116"/>
                    <a:pt x="153" y="116"/>
                  </a:cubicBezTo>
                  <a:cubicBezTo>
                    <a:pt x="153" y="118"/>
                    <a:pt x="154" y="119"/>
                    <a:pt x="156" y="121"/>
                  </a:cubicBezTo>
                  <a:cubicBezTo>
                    <a:pt x="157" y="122"/>
                    <a:pt x="159" y="122"/>
                    <a:pt x="161" y="122"/>
                  </a:cubicBezTo>
                  <a:cubicBezTo>
                    <a:pt x="162" y="122"/>
                    <a:pt x="163" y="122"/>
                    <a:pt x="165" y="121"/>
                  </a:cubicBezTo>
                  <a:cubicBezTo>
                    <a:pt x="166" y="121"/>
                    <a:pt x="166" y="120"/>
                    <a:pt x="167" y="119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7" y="116"/>
                    <a:pt x="165" y="115"/>
                    <a:pt x="162" y="114"/>
                  </a:cubicBezTo>
                  <a:cubicBezTo>
                    <a:pt x="157" y="112"/>
                    <a:pt x="154" y="111"/>
                    <a:pt x="153" y="111"/>
                  </a:cubicBezTo>
                  <a:cubicBezTo>
                    <a:pt x="150" y="109"/>
                    <a:pt x="148" y="106"/>
                    <a:pt x="148" y="102"/>
                  </a:cubicBezTo>
                  <a:cubicBezTo>
                    <a:pt x="149" y="100"/>
                    <a:pt x="150" y="97"/>
                    <a:pt x="152" y="96"/>
                  </a:cubicBezTo>
                  <a:cubicBezTo>
                    <a:pt x="154" y="94"/>
                    <a:pt x="157" y="93"/>
                    <a:pt x="160" y="93"/>
                  </a:cubicBezTo>
                  <a:cubicBezTo>
                    <a:pt x="163" y="93"/>
                    <a:pt x="166" y="94"/>
                    <a:pt x="169" y="96"/>
                  </a:cubicBezTo>
                  <a:cubicBezTo>
                    <a:pt x="171" y="98"/>
                    <a:pt x="172" y="101"/>
                    <a:pt x="172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3"/>
                    <a:pt x="165" y="101"/>
                    <a:pt x="164" y="100"/>
                  </a:cubicBezTo>
                  <a:cubicBezTo>
                    <a:pt x="163" y="99"/>
                    <a:pt x="162" y="99"/>
                    <a:pt x="160" y="99"/>
                  </a:cubicBezTo>
                  <a:cubicBezTo>
                    <a:pt x="159" y="99"/>
                    <a:pt x="158" y="99"/>
                    <a:pt x="157" y="100"/>
                  </a:cubicBezTo>
                  <a:cubicBezTo>
                    <a:pt x="156" y="101"/>
                    <a:pt x="155" y="102"/>
                    <a:pt x="155" y="103"/>
                  </a:cubicBezTo>
                  <a:cubicBezTo>
                    <a:pt x="155" y="105"/>
                    <a:pt x="156" y="106"/>
                    <a:pt x="160" y="107"/>
                  </a:cubicBezTo>
                  <a:cubicBezTo>
                    <a:pt x="165" y="109"/>
                    <a:pt x="168" y="110"/>
                    <a:pt x="169" y="110"/>
                  </a:cubicBezTo>
                  <a:cubicBezTo>
                    <a:pt x="172" y="112"/>
                    <a:pt x="174" y="115"/>
                    <a:pt x="173" y="119"/>
                  </a:cubicBezTo>
                  <a:cubicBezTo>
                    <a:pt x="173" y="122"/>
                    <a:pt x="172" y="124"/>
                    <a:pt x="169" y="126"/>
                  </a:cubicBezTo>
                  <a:cubicBezTo>
                    <a:pt x="167" y="127"/>
                    <a:pt x="164" y="128"/>
                    <a:pt x="161" y="128"/>
                  </a:cubicBezTo>
                  <a:cubicBezTo>
                    <a:pt x="157" y="128"/>
                    <a:pt x="154" y="127"/>
                    <a:pt x="151" y="125"/>
                  </a:cubicBezTo>
                  <a:cubicBezTo>
                    <a:pt x="148" y="123"/>
                    <a:pt x="147" y="119"/>
                    <a:pt x="147" y="116"/>
                  </a:cubicBezTo>
                  <a:close/>
                  <a:moveTo>
                    <a:pt x="148" y="127"/>
                  </a:moveTo>
                  <a:cubicBezTo>
                    <a:pt x="141" y="127"/>
                    <a:pt x="141" y="127"/>
                    <a:pt x="141" y="127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36" y="95"/>
                    <a:pt x="136" y="95"/>
                    <a:pt x="136" y="95"/>
                  </a:cubicBezTo>
                  <a:lnTo>
                    <a:pt x="148" y="127"/>
                  </a:lnTo>
                  <a:close/>
                  <a:moveTo>
                    <a:pt x="104" y="127"/>
                  </a:moveTo>
                  <a:cubicBezTo>
                    <a:pt x="97" y="127"/>
                    <a:pt x="97" y="127"/>
                    <a:pt x="97" y="127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4" y="127"/>
                  </a:lnTo>
                  <a:close/>
                  <a:moveTo>
                    <a:pt x="44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54" y="110"/>
                    <a:pt x="54" y="110"/>
                    <a:pt x="54" y="110"/>
                  </a:cubicBezTo>
                  <a:lnTo>
                    <a:pt x="44" y="95"/>
                  </a:lnTo>
                  <a:close/>
                  <a:moveTo>
                    <a:pt x="73" y="114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73" y="114"/>
                  </a:lnTo>
                  <a:close/>
                  <a:moveTo>
                    <a:pt x="31" y="48"/>
                  </a:moveTo>
                  <a:cubicBezTo>
                    <a:pt x="31" y="45"/>
                    <a:pt x="33" y="42"/>
                    <a:pt x="36" y="42"/>
                  </a:cubicBezTo>
                  <a:cubicBezTo>
                    <a:pt x="39" y="42"/>
                    <a:pt x="41" y="45"/>
                    <a:pt x="41" y="48"/>
                  </a:cubicBezTo>
                  <a:cubicBezTo>
                    <a:pt x="41" y="50"/>
                    <a:pt x="39" y="53"/>
                    <a:pt x="36" y="53"/>
                  </a:cubicBezTo>
                  <a:cubicBezTo>
                    <a:pt x="33" y="53"/>
                    <a:pt x="31" y="50"/>
                    <a:pt x="31" y="48"/>
                  </a:cubicBezTo>
                  <a:close/>
                  <a:moveTo>
                    <a:pt x="46" y="172"/>
                  </a:moveTo>
                  <a:cubicBezTo>
                    <a:pt x="41" y="172"/>
                    <a:pt x="37" y="168"/>
                    <a:pt x="37" y="163"/>
                  </a:cubicBezTo>
                  <a:cubicBezTo>
                    <a:pt x="37" y="158"/>
                    <a:pt x="41" y="154"/>
                    <a:pt x="46" y="154"/>
                  </a:cubicBezTo>
                  <a:cubicBezTo>
                    <a:pt x="51" y="154"/>
                    <a:pt x="54" y="158"/>
                    <a:pt x="54" y="163"/>
                  </a:cubicBezTo>
                  <a:cubicBezTo>
                    <a:pt x="54" y="168"/>
                    <a:pt x="51" y="172"/>
                    <a:pt x="46" y="172"/>
                  </a:cubicBezTo>
                  <a:close/>
                  <a:moveTo>
                    <a:pt x="59" y="172"/>
                  </a:moveTo>
                  <a:cubicBezTo>
                    <a:pt x="58" y="172"/>
                    <a:pt x="57" y="171"/>
                    <a:pt x="57" y="170"/>
                  </a:cubicBezTo>
                  <a:cubicBezTo>
                    <a:pt x="57" y="169"/>
                    <a:pt x="58" y="168"/>
                    <a:pt x="59" y="168"/>
                  </a:cubicBezTo>
                  <a:cubicBezTo>
                    <a:pt x="60" y="168"/>
                    <a:pt x="60" y="169"/>
                    <a:pt x="60" y="170"/>
                  </a:cubicBezTo>
                  <a:cubicBezTo>
                    <a:pt x="60" y="171"/>
                    <a:pt x="60" y="172"/>
                    <a:pt x="59" y="172"/>
                  </a:cubicBezTo>
                  <a:close/>
                  <a:moveTo>
                    <a:pt x="109" y="204"/>
                  </a:moveTo>
                  <a:cubicBezTo>
                    <a:pt x="105" y="204"/>
                    <a:pt x="102" y="201"/>
                    <a:pt x="102" y="197"/>
                  </a:cubicBezTo>
                  <a:cubicBezTo>
                    <a:pt x="102" y="193"/>
                    <a:pt x="105" y="190"/>
                    <a:pt x="109" y="190"/>
                  </a:cubicBezTo>
                  <a:cubicBezTo>
                    <a:pt x="112" y="190"/>
                    <a:pt x="115" y="193"/>
                    <a:pt x="115" y="197"/>
                  </a:cubicBezTo>
                  <a:cubicBezTo>
                    <a:pt x="115" y="201"/>
                    <a:pt x="112" y="204"/>
                    <a:pt x="109" y="204"/>
                  </a:cubicBezTo>
                  <a:close/>
                  <a:moveTo>
                    <a:pt x="154" y="187"/>
                  </a:moveTo>
                  <a:cubicBezTo>
                    <a:pt x="153" y="187"/>
                    <a:pt x="152" y="186"/>
                    <a:pt x="152" y="185"/>
                  </a:cubicBezTo>
                  <a:cubicBezTo>
                    <a:pt x="152" y="183"/>
                    <a:pt x="153" y="182"/>
                    <a:pt x="154" y="182"/>
                  </a:cubicBezTo>
                  <a:cubicBezTo>
                    <a:pt x="155" y="182"/>
                    <a:pt x="156" y="183"/>
                    <a:pt x="156" y="185"/>
                  </a:cubicBezTo>
                  <a:cubicBezTo>
                    <a:pt x="156" y="186"/>
                    <a:pt x="155" y="187"/>
                    <a:pt x="154" y="187"/>
                  </a:cubicBezTo>
                  <a:close/>
                  <a:moveTo>
                    <a:pt x="108" y="178"/>
                  </a:moveTo>
                  <a:cubicBezTo>
                    <a:pt x="79" y="178"/>
                    <a:pt x="53" y="160"/>
                    <a:pt x="4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63" y="160"/>
                    <a:pt x="137" y="178"/>
                    <a:pt x="108" y="178"/>
                  </a:cubicBezTo>
                  <a:close/>
                  <a:moveTo>
                    <a:pt x="170" y="175"/>
                  </a:moveTo>
                  <a:cubicBezTo>
                    <a:pt x="166" y="175"/>
                    <a:pt x="163" y="171"/>
                    <a:pt x="163" y="167"/>
                  </a:cubicBezTo>
                  <a:cubicBezTo>
                    <a:pt x="163" y="163"/>
                    <a:pt x="166" y="160"/>
                    <a:pt x="170" y="160"/>
                  </a:cubicBezTo>
                  <a:cubicBezTo>
                    <a:pt x="174" y="160"/>
                    <a:pt x="177" y="163"/>
                    <a:pt x="177" y="167"/>
                  </a:cubicBezTo>
                  <a:cubicBezTo>
                    <a:pt x="177" y="171"/>
                    <a:pt x="174" y="175"/>
                    <a:pt x="170" y="175"/>
                  </a:cubicBezTo>
                  <a:close/>
                  <a:moveTo>
                    <a:pt x="171" y="59"/>
                  </a:moveTo>
                  <a:cubicBezTo>
                    <a:pt x="166" y="59"/>
                    <a:pt x="162" y="55"/>
                    <a:pt x="162" y="50"/>
                  </a:cubicBezTo>
                  <a:cubicBezTo>
                    <a:pt x="162" y="44"/>
                    <a:pt x="166" y="40"/>
                    <a:pt x="171" y="40"/>
                  </a:cubicBezTo>
                  <a:cubicBezTo>
                    <a:pt x="177" y="40"/>
                    <a:pt x="181" y="44"/>
                    <a:pt x="181" y="50"/>
                  </a:cubicBezTo>
                  <a:cubicBezTo>
                    <a:pt x="181" y="55"/>
                    <a:pt x="177" y="59"/>
                    <a:pt x="171" y="59"/>
                  </a:cubicBezTo>
                  <a:close/>
                  <a:moveTo>
                    <a:pt x="186" y="61"/>
                  </a:moveTo>
                  <a:cubicBezTo>
                    <a:pt x="184" y="61"/>
                    <a:pt x="184" y="60"/>
                    <a:pt x="184" y="59"/>
                  </a:cubicBezTo>
                  <a:cubicBezTo>
                    <a:pt x="184" y="57"/>
                    <a:pt x="184" y="57"/>
                    <a:pt x="186" y="57"/>
                  </a:cubicBezTo>
                  <a:cubicBezTo>
                    <a:pt x="187" y="57"/>
                    <a:pt x="188" y="57"/>
                    <a:pt x="188" y="59"/>
                  </a:cubicBezTo>
                  <a:cubicBezTo>
                    <a:pt x="188" y="60"/>
                    <a:pt x="187" y="61"/>
                    <a:pt x="186" y="61"/>
                  </a:cubicBezTo>
                  <a:close/>
                  <a:moveTo>
                    <a:pt x="194" y="106"/>
                  </a:moveTo>
                  <a:cubicBezTo>
                    <a:pt x="191" y="106"/>
                    <a:pt x="189" y="103"/>
                    <a:pt x="189" y="100"/>
                  </a:cubicBezTo>
                  <a:cubicBezTo>
                    <a:pt x="189" y="98"/>
                    <a:pt x="191" y="95"/>
                    <a:pt x="194" y="95"/>
                  </a:cubicBezTo>
                  <a:cubicBezTo>
                    <a:pt x="197" y="95"/>
                    <a:pt x="199" y="98"/>
                    <a:pt x="199" y="100"/>
                  </a:cubicBezTo>
                  <a:cubicBezTo>
                    <a:pt x="199" y="103"/>
                    <a:pt x="197" y="106"/>
                    <a:pt x="194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827963" y="3927475"/>
              <a:ext cx="79375" cy="142875"/>
            </a:xfrm>
            <a:custGeom>
              <a:avLst/>
              <a:gdLst>
                <a:gd name="T0" fmla="*/ 5 w 35"/>
                <a:gd name="T1" fmla="*/ 17 h 63"/>
                <a:gd name="T2" fmla="*/ 3 w 35"/>
                <a:gd name="T3" fmla="*/ 31 h 63"/>
                <a:gd name="T4" fmla="*/ 25 w 35"/>
                <a:gd name="T5" fmla="*/ 59 h 63"/>
                <a:gd name="T6" fmla="*/ 34 w 35"/>
                <a:gd name="T7" fmla="*/ 63 h 63"/>
                <a:gd name="T8" fmla="*/ 27 w 35"/>
                <a:gd name="T9" fmla="*/ 0 h 63"/>
                <a:gd name="T10" fmla="*/ 5 w 35"/>
                <a:gd name="T11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3">
                  <a:moveTo>
                    <a:pt x="5" y="17"/>
                  </a:moveTo>
                  <a:cubicBezTo>
                    <a:pt x="1" y="21"/>
                    <a:pt x="0" y="27"/>
                    <a:pt x="3" y="31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7" y="62"/>
                    <a:pt x="31" y="63"/>
                    <a:pt x="34" y="63"/>
                  </a:cubicBezTo>
                  <a:cubicBezTo>
                    <a:pt x="34" y="53"/>
                    <a:pt x="35" y="26"/>
                    <a:pt x="27" y="0"/>
                  </a:cubicBezTo>
                  <a:lnTo>
                    <a:pt x="5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7916863" y="3879850"/>
              <a:ext cx="53975" cy="169863"/>
            </a:xfrm>
            <a:custGeom>
              <a:avLst/>
              <a:gdLst>
                <a:gd name="T0" fmla="*/ 0 w 24"/>
                <a:gd name="T1" fmla="*/ 12 h 75"/>
                <a:gd name="T2" fmla="*/ 9 w 24"/>
                <a:gd name="T3" fmla="*/ 75 h 75"/>
                <a:gd name="T4" fmla="*/ 22 w 24"/>
                <a:gd name="T5" fmla="*/ 65 h 75"/>
                <a:gd name="T6" fmla="*/ 15 w 24"/>
                <a:gd name="T7" fmla="*/ 0 h 75"/>
                <a:gd name="T8" fmla="*/ 0 w 24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5">
                  <a:moveTo>
                    <a:pt x="0" y="12"/>
                  </a:moveTo>
                  <a:cubicBezTo>
                    <a:pt x="8" y="36"/>
                    <a:pt x="9" y="60"/>
                    <a:pt x="9" y="7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57"/>
                    <a:pt x="24" y="28"/>
                    <a:pt x="15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8037513" y="3816350"/>
              <a:ext cx="77787" cy="138113"/>
            </a:xfrm>
            <a:custGeom>
              <a:avLst/>
              <a:gdLst>
                <a:gd name="T0" fmla="*/ 29 w 34"/>
                <a:gd name="T1" fmla="*/ 46 h 61"/>
                <a:gd name="T2" fmla="*/ 31 w 34"/>
                <a:gd name="T3" fmla="*/ 32 h 61"/>
                <a:gd name="T4" fmla="*/ 9 w 34"/>
                <a:gd name="T5" fmla="*/ 4 h 61"/>
                <a:gd name="T6" fmla="*/ 0 w 34"/>
                <a:gd name="T7" fmla="*/ 0 h 61"/>
                <a:gd name="T8" fmla="*/ 8 w 34"/>
                <a:gd name="T9" fmla="*/ 61 h 61"/>
                <a:gd name="T10" fmla="*/ 29 w 34"/>
                <a:gd name="T1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1">
                  <a:moveTo>
                    <a:pt x="29" y="46"/>
                  </a:moveTo>
                  <a:cubicBezTo>
                    <a:pt x="33" y="42"/>
                    <a:pt x="34" y="36"/>
                    <a:pt x="31" y="3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1"/>
                    <a:pt x="3" y="0"/>
                    <a:pt x="0" y="0"/>
                  </a:cubicBezTo>
                  <a:cubicBezTo>
                    <a:pt x="7" y="23"/>
                    <a:pt x="9" y="47"/>
                    <a:pt x="8" y="61"/>
                  </a:cubicBez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7977188" y="3832225"/>
              <a:ext cx="53975" cy="169863"/>
            </a:xfrm>
            <a:custGeom>
              <a:avLst/>
              <a:gdLst>
                <a:gd name="T0" fmla="*/ 8 w 24"/>
                <a:gd name="T1" fmla="*/ 75 h 75"/>
                <a:gd name="T2" fmla="*/ 22 w 24"/>
                <a:gd name="T3" fmla="*/ 65 h 75"/>
                <a:gd name="T4" fmla="*/ 15 w 24"/>
                <a:gd name="T5" fmla="*/ 0 h 75"/>
                <a:gd name="T6" fmla="*/ 0 w 24"/>
                <a:gd name="T7" fmla="*/ 13 h 75"/>
                <a:gd name="T8" fmla="*/ 8 w 2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5">
                  <a:moveTo>
                    <a:pt x="8" y="7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57"/>
                    <a:pt x="24" y="28"/>
                    <a:pt x="1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36"/>
                    <a:pt x="9" y="60"/>
                    <a:pt x="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7827963" y="4013200"/>
              <a:ext cx="46037" cy="49213"/>
            </a:xfrm>
            <a:custGeom>
              <a:avLst/>
              <a:gdLst>
                <a:gd name="T0" fmla="*/ 2 w 20"/>
                <a:gd name="T1" fmla="*/ 1 h 22"/>
                <a:gd name="T2" fmla="*/ 8 w 20"/>
                <a:gd name="T3" fmla="*/ 2 h 22"/>
                <a:gd name="T4" fmla="*/ 18 w 20"/>
                <a:gd name="T5" fmla="*/ 15 h 22"/>
                <a:gd name="T6" fmla="*/ 18 w 20"/>
                <a:gd name="T7" fmla="*/ 21 h 22"/>
                <a:gd name="T8" fmla="*/ 18 w 20"/>
                <a:gd name="T9" fmla="*/ 21 h 22"/>
                <a:gd name="T10" fmla="*/ 12 w 20"/>
                <a:gd name="T11" fmla="*/ 20 h 22"/>
                <a:gd name="T12" fmla="*/ 2 w 20"/>
                <a:gd name="T13" fmla="*/ 7 h 22"/>
                <a:gd name="T14" fmla="*/ 2 w 20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2">
                  <a:moveTo>
                    <a:pt x="2" y="1"/>
                  </a:moveTo>
                  <a:cubicBezTo>
                    <a:pt x="4" y="0"/>
                    <a:pt x="7" y="0"/>
                    <a:pt x="8" y="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7"/>
                    <a:pt x="19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2"/>
                    <a:pt x="13" y="22"/>
                    <a:pt x="12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7751763" y="4033838"/>
              <a:ext cx="96837" cy="101600"/>
            </a:xfrm>
            <a:custGeom>
              <a:avLst/>
              <a:gdLst>
                <a:gd name="T0" fmla="*/ 3 w 43"/>
                <a:gd name="T1" fmla="*/ 0 h 45"/>
                <a:gd name="T2" fmla="*/ 3 w 43"/>
                <a:gd name="T3" fmla="*/ 7 h 45"/>
                <a:gd name="T4" fmla="*/ 9 w 43"/>
                <a:gd name="T5" fmla="*/ 8 h 45"/>
                <a:gd name="T6" fmla="*/ 10 w 43"/>
                <a:gd name="T7" fmla="*/ 8 h 45"/>
                <a:gd name="T8" fmla="*/ 16 w 43"/>
                <a:gd name="T9" fmla="*/ 11 h 45"/>
                <a:gd name="T10" fmla="*/ 17 w 43"/>
                <a:gd name="T11" fmla="*/ 17 h 45"/>
                <a:gd name="T12" fmla="*/ 17 w 43"/>
                <a:gd name="T13" fmla="*/ 17 h 45"/>
                <a:gd name="T14" fmla="*/ 16 w 43"/>
                <a:gd name="T15" fmla="*/ 23 h 45"/>
                <a:gd name="T16" fmla="*/ 17 w 43"/>
                <a:gd name="T17" fmla="*/ 24 h 45"/>
                <a:gd name="T18" fmla="*/ 17 w 43"/>
                <a:gd name="T19" fmla="*/ 24 h 45"/>
                <a:gd name="T20" fmla="*/ 23 w 43"/>
                <a:gd name="T21" fmla="*/ 25 h 45"/>
                <a:gd name="T22" fmla="*/ 23 w 43"/>
                <a:gd name="T23" fmla="*/ 25 h 45"/>
                <a:gd name="T24" fmla="*/ 29 w 43"/>
                <a:gd name="T25" fmla="*/ 28 h 45"/>
                <a:gd name="T26" fmla="*/ 30 w 43"/>
                <a:gd name="T27" fmla="*/ 34 h 45"/>
                <a:gd name="T28" fmla="*/ 30 w 43"/>
                <a:gd name="T29" fmla="*/ 35 h 45"/>
                <a:gd name="T30" fmla="*/ 30 w 43"/>
                <a:gd name="T31" fmla="*/ 41 h 45"/>
                <a:gd name="T32" fmla="*/ 36 w 43"/>
                <a:gd name="T33" fmla="*/ 42 h 45"/>
                <a:gd name="T34" fmla="*/ 36 w 43"/>
                <a:gd name="T35" fmla="*/ 42 h 45"/>
                <a:gd name="T36" fmla="*/ 43 w 43"/>
                <a:gd name="T37" fmla="*/ 12 h 45"/>
                <a:gd name="T38" fmla="*/ 35 w 43"/>
                <a:gd name="T39" fmla="*/ 1 h 45"/>
                <a:gd name="T40" fmla="*/ 3 w 43"/>
                <a:gd name="T4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5">
                  <a:moveTo>
                    <a:pt x="3" y="0"/>
                  </a:moveTo>
                  <a:cubicBezTo>
                    <a:pt x="3" y="0"/>
                    <a:pt x="0" y="3"/>
                    <a:pt x="3" y="7"/>
                  </a:cubicBezTo>
                  <a:cubicBezTo>
                    <a:pt x="6" y="11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8"/>
                    <a:pt x="13" y="7"/>
                    <a:pt x="16" y="11"/>
                  </a:cubicBezTo>
                  <a:cubicBezTo>
                    <a:pt x="19" y="15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5" y="20"/>
                    <a:pt x="16" y="23"/>
                  </a:cubicBezTo>
                  <a:cubicBezTo>
                    <a:pt x="16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7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6" y="24"/>
                    <a:pt x="29" y="28"/>
                  </a:cubicBezTo>
                  <a:cubicBezTo>
                    <a:pt x="32" y="31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7" y="37"/>
                    <a:pt x="30" y="41"/>
                  </a:cubicBezTo>
                  <a:cubicBezTo>
                    <a:pt x="33" y="45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8077200" y="3824288"/>
              <a:ext cx="42863" cy="50800"/>
            </a:xfrm>
            <a:custGeom>
              <a:avLst/>
              <a:gdLst>
                <a:gd name="T0" fmla="*/ 17 w 19"/>
                <a:gd name="T1" fmla="*/ 21 h 23"/>
                <a:gd name="T2" fmla="*/ 11 w 19"/>
                <a:gd name="T3" fmla="*/ 20 h 23"/>
                <a:gd name="T4" fmla="*/ 1 w 19"/>
                <a:gd name="T5" fmla="*/ 8 h 23"/>
                <a:gd name="T6" fmla="*/ 2 w 19"/>
                <a:gd name="T7" fmla="*/ 1 h 23"/>
                <a:gd name="T8" fmla="*/ 2 w 19"/>
                <a:gd name="T9" fmla="*/ 1 h 23"/>
                <a:gd name="T10" fmla="*/ 8 w 19"/>
                <a:gd name="T11" fmla="*/ 3 h 23"/>
                <a:gd name="T12" fmla="*/ 18 w 19"/>
                <a:gd name="T13" fmla="*/ 15 h 23"/>
                <a:gd name="T14" fmla="*/ 17 w 19"/>
                <a:gd name="T1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3">
                  <a:moveTo>
                    <a:pt x="17" y="21"/>
                  </a:moveTo>
                  <a:cubicBezTo>
                    <a:pt x="15" y="23"/>
                    <a:pt x="13" y="22"/>
                    <a:pt x="11" y="2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1"/>
                    <a:pt x="8" y="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7"/>
                    <a:pt x="19" y="20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3" name="Freeform 246"/>
            <p:cNvSpPr/>
            <p:nvPr/>
          </p:nvSpPr>
          <p:spPr bwMode="auto">
            <a:xfrm>
              <a:off x="8099425" y="3752850"/>
              <a:ext cx="96838" cy="100013"/>
            </a:xfrm>
            <a:custGeom>
              <a:avLst/>
              <a:gdLst>
                <a:gd name="T0" fmla="*/ 40 w 43"/>
                <a:gd name="T1" fmla="*/ 44 h 44"/>
                <a:gd name="T2" fmla="*/ 40 w 43"/>
                <a:gd name="T3" fmla="*/ 38 h 44"/>
                <a:gd name="T4" fmla="*/ 34 w 43"/>
                <a:gd name="T5" fmla="*/ 36 h 44"/>
                <a:gd name="T6" fmla="*/ 34 w 43"/>
                <a:gd name="T7" fmla="*/ 36 h 44"/>
                <a:gd name="T8" fmla="*/ 28 w 43"/>
                <a:gd name="T9" fmla="*/ 34 h 44"/>
                <a:gd name="T10" fmla="*/ 27 w 43"/>
                <a:gd name="T11" fmla="*/ 27 h 44"/>
                <a:gd name="T12" fmla="*/ 27 w 43"/>
                <a:gd name="T13" fmla="*/ 27 h 44"/>
                <a:gd name="T14" fmla="*/ 27 w 43"/>
                <a:gd name="T15" fmla="*/ 22 h 44"/>
                <a:gd name="T16" fmla="*/ 27 w 43"/>
                <a:gd name="T17" fmla="*/ 21 h 44"/>
                <a:gd name="T18" fmla="*/ 26 w 43"/>
                <a:gd name="T19" fmla="*/ 20 h 44"/>
                <a:gd name="T20" fmla="*/ 21 w 43"/>
                <a:gd name="T21" fmla="*/ 19 h 44"/>
                <a:gd name="T22" fmla="*/ 21 w 43"/>
                <a:gd name="T23" fmla="*/ 19 h 44"/>
                <a:gd name="T24" fmla="*/ 15 w 43"/>
                <a:gd name="T25" fmla="*/ 17 h 44"/>
                <a:gd name="T26" fmla="*/ 14 w 43"/>
                <a:gd name="T27" fmla="*/ 10 h 44"/>
                <a:gd name="T28" fmla="*/ 14 w 43"/>
                <a:gd name="T29" fmla="*/ 10 h 44"/>
                <a:gd name="T30" fmla="*/ 14 w 43"/>
                <a:gd name="T31" fmla="*/ 3 h 44"/>
                <a:gd name="T32" fmla="*/ 8 w 43"/>
                <a:gd name="T33" fmla="*/ 2 h 44"/>
                <a:gd name="T34" fmla="*/ 8 w 43"/>
                <a:gd name="T35" fmla="*/ 2 h 44"/>
                <a:gd name="T36" fmla="*/ 0 w 43"/>
                <a:gd name="T37" fmla="*/ 32 h 44"/>
                <a:gd name="T38" fmla="*/ 9 w 43"/>
                <a:gd name="T39" fmla="*/ 44 h 44"/>
                <a:gd name="T40" fmla="*/ 40 w 43"/>
                <a:gd name="T4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44">
                  <a:moveTo>
                    <a:pt x="40" y="44"/>
                  </a:moveTo>
                  <a:cubicBezTo>
                    <a:pt x="40" y="44"/>
                    <a:pt x="43" y="42"/>
                    <a:pt x="40" y="38"/>
                  </a:cubicBezTo>
                  <a:cubicBezTo>
                    <a:pt x="38" y="34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1" y="37"/>
                    <a:pt x="28" y="34"/>
                  </a:cubicBezTo>
                  <a:cubicBezTo>
                    <a:pt x="25" y="30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9" y="25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3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18" y="21"/>
                    <a:pt x="15" y="17"/>
                  </a:cubicBezTo>
                  <a:cubicBezTo>
                    <a:pt x="12" y="13"/>
                    <a:pt x="13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7" y="7"/>
                    <a:pt x="14" y="3"/>
                  </a:cubicBezTo>
                  <a:cubicBezTo>
                    <a:pt x="11" y="0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40" y="44"/>
                    <a:pt x="40" y="44"/>
                    <a:pt x="4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7954963" y="4081463"/>
              <a:ext cx="82550" cy="125412"/>
            </a:xfrm>
            <a:custGeom>
              <a:avLst/>
              <a:gdLst>
                <a:gd name="T0" fmla="*/ 3 w 37"/>
                <a:gd name="T1" fmla="*/ 20 h 56"/>
                <a:gd name="T2" fmla="*/ 4 w 37"/>
                <a:gd name="T3" fmla="*/ 32 h 56"/>
                <a:gd name="T4" fmla="*/ 29 w 37"/>
                <a:gd name="T5" fmla="*/ 53 h 56"/>
                <a:gd name="T6" fmla="*/ 37 w 37"/>
                <a:gd name="T7" fmla="*/ 55 h 56"/>
                <a:gd name="T8" fmla="*/ 20 w 37"/>
                <a:gd name="T9" fmla="*/ 0 h 56"/>
                <a:gd name="T10" fmla="*/ 3 w 37"/>
                <a:gd name="T1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6">
                  <a:moveTo>
                    <a:pt x="3" y="20"/>
                  </a:moveTo>
                  <a:cubicBezTo>
                    <a:pt x="0" y="24"/>
                    <a:pt x="0" y="29"/>
                    <a:pt x="4" y="3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5"/>
                    <a:pt x="34" y="56"/>
                    <a:pt x="37" y="55"/>
                  </a:cubicBezTo>
                  <a:cubicBezTo>
                    <a:pt x="36" y="46"/>
                    <a:pt x="31" y="22"/>
                    <a:pt x="20" y="0"/>
                  </a:cubicBezTo>
                  <a:lnTo>
                    <a:pt x="3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8018463" y="4029075"/>
              <a:ext cx="65087" cy="150813"/>
            </a:xfrm>
            <a:custGeom>
              <a:avLst/>
              <a:gdLst>
                <a:gd name="T0" fmla="*/ 0 w 29"/>
                <a:gd name="T1" fmla="*/ 13 h 67"/>
                <a:gd name="T2" fmla="*/ 20 w 29"/>
                <a:gd name="T3" fmla="*/ 67 h 67"/>
                <a:gd name="T4" fmla="*/ 29 w 29"/>
                <a:gd name="T5" fmla="*/ 56 h 67"/>
                <a:gd name="T6" fmla="*/ 12 w 29"/>
                <a:gd name="T7" fmla="*/ 0 h 67"/>
                <a:gd name="T8" fmla="*/ 0 w 29"/>
                <a:gd name="T9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7">
                  <a:moveTo>
                    <a:pt x="0" y="13"/>
                  </a:moveTo>
                  <a:cubicBezTo>
                    <a:pt x="11" y="33"/>
                    <a:pt x="17" y="54"/>
                    <a:pt x="20" y="6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49"/>
                    <a:pt x="24" y="23"/>
                    <a:pt x="12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6" name="Freeform 249"/>
            <p:cNvSpPr/>
            <p:nvPr/>
          </p:nvSpPr>
          <p:spPr bwMode="auto">
            <a:xfrm>
              <a:off x="8110538" y="3952875"/>
              <a:ext cx="82550" cy="120650"/>
            </a:xfrm>
            <a:custGeom>
              <a:avLst/>
              <a:gdLst>
                <a:gd name="T0" fmla="*/ 34 w 37"/>
                <a:gd name="T1" fmla="*/ 36 h 54"/>
                <a:gd name="T2" fmla="*/ 33 w 37"/>
                <a:gd name="T3" fmla="*/ 24 h 54"/>
                <a:gd name="T4" fmla="*/ 8 w 37"/>
                <a:gd name="T5" fmla="*/ 3 h 54"/>
                <a:gd name="T6" fmla="*/ 0 w 37"/>
                <a:gd name="T7" fmla="*/ 1 h 54"/>
                <a:gd name="T8" fmla="*/ 19 w 37"/>
                <a:gd name="T9" fmla="*/ 54 h 54"/>
                <a:gd name="T10" fmla="*/ 34 w 37"/>
                <a:gd name="T1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4">
                  <a:moveTo>
                    <a:pt x="34" y="36"/>
                  </a:moveTo>
                  <a:cubicBezTo>
                    <a:pt x="37" y="33"/>
                    <a:pt x="36" y="27"/>
                    <a:pt x="33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1"/>
                    <a:pt x="2" y="0"/>
                    <a:pt x="0" y="1"/>
                  </a:cubicBezTo>
                  <a:cubicBezTo>
                    <a:pt x="11" y="21"/>
                    <a:pt x="16" y="41"/>
                    <a:pt x="19" y="54"/>
                  </a:cubicBezTo>
                  <a:lnTo>
                    <a:pt x="34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8062913" y="3975100"/>
              <a:ext cx="65087" cy="153988"/>
            </a:xfrm>
            <a:custGeom>
              <a:avLst/>
              <a:gdLst>
                <a:gd name="T0" fmla="*/ 20 w 29"/>
                <a:gd name="T1" fmla="*/ 68 h 68"/>
                <a:gd name="T2" fmla="*/ 29 w 29"/>
                <a:gd name="T3" fmla="*/ 56 h 68"/>
                <a:gd name="T4" fmla="*/ 12 w 29"/>
                <a:gd name="T5" fmla="*/ 0 h 68"/>
                <a:gd name="T6" fmla="*/ 0 w 29"/>
                <a:gd name="T7" fmla="*/ 14 h 68"/>
                <a:gd name="T8" fmla="*/ 20 w 2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8">
                  <a:moveTo>
                    <a:pt x="20" y="68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8" y="49"/>
                    <a:pt x="24" y="23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1" y="33"/>
                    <a:pt x="17" y="55"/>
                    <a:pt x="20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8" name="Freeform 251"/>
            <p:cNvSpPr/>
            <p:nvPr/>
          </p:nvSpPr>
          <p:spPr bwMode="auto">
            <a:xfrm>
              <a:off x="7961313" y="4167188"/>
              <a:ext cx="46037" cy="39687"/>
            </a:xfrm>
            <a:custGeom>
              <a:avLst/>
              <a:gdLst>
                <a:gd name="T0" fmla="*/ 2 w 20"/>
                <a:gd name="T1" fmla="*/ 2 h 18"/>
                <a:gd name="T2" fmla="*/ 7 w 20"/>
                <a:gd name="T3" fmla="*/ 2 h 18"/>
                <a:gd name="T4" fmla="*/ 18 w 20"/>
                <a:gd name="T5" fmla="*/ 11 h 18"/>
                <a:gd name="T6" fmla="*/ 19 w 20"/>
                <a:gd name="T7" fmla="*/ 16 h 18"/>
                <a:gd name="T8" fmla="*/ 19 w 20"/>
                <a:gd name="T9" fmla="*/ 16 h 18"/>
                <a:gd name="T10" fmla="*/ 13 w 20"/>
                <a:gd name="T11" fmla="*/ 17 h 18"/>
                <a:gd name="T12" fmla="*/ 2 w 20"/>
                <a:gd name="T13" fmla="*/ 7 h 18"/>
                <a:gd name="T14" fmla="*/ 2 w 20"/>
                <a:gd name="T1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2" y="2"/>
                  </a:moveTo>
                  <a:cubicBezTo>
                    <a:pt x="3" y="0"/>
                    <a:pt x="5" y="0"/>
                    <a:pt x="7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2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8"/>
                    <a:pt x="15" y="18"/>
                    <a:pt x="13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7896225" y="4189413"/>
              <a:ext cx="92075" cy="87312"/>
            </a:xfrm>
            <a:custGeom>
              <a:avLst/>
              <a:gdLst>
                <a:gd name="T0" fmla="*/ 3 w 41"/>
                <a:gd name="T1" fmla="*/ 5 h 39"/>
                <a:gd name="T2" fmla="*/ 4 w 41"/>
                <a:gd name="T3" fmla="*/ 11 h 39"/>
                <a:gd name="T4" fmla="*/ 10 w 41"/>
                <a:gd name="T5" fmla="*/ 11 h 39"/>
                <a:gd name="T6" fmla="*/ 10 w 41"/>
                <a:gd name="T7" fmla="*/ 11 h 39"/>
                <a:gd name="T8" fmla="*/ 16 w 41"/>
                <a:gd name="T9" fmla="*/ 12 h 39"/>
                <a:gd name="T10" fmla="*/ 18 w 41"/>
                <a:gd name="T11" fmla="*/ 18 h 39"/>
                <a:gd name="T12" fmla="*/ 18 w 41"/>
                <a:gd name="T13" fmla="*/ 18 h 39"/>
                <a:gd name="T14" fmla="*/ 19 w 41"/>
                <a:gd name="T15" fmla="*/ 23 h 39"/>
                <a:gd name="T16" fmla="*/ 19 w 41"/>
                <a:gd name="T17" fmla="*/ 23 h 39"/>
                <a:gd name="T18" fmla="*/ 20 w 41"/>
                <a:gd name="T19" fmla="*/ 24 h 39"/>
                <a:gd name="T20" fmla="*/ 25 w 41"/>
                <a:gd name="T21" fmla="*/ 24 h 39"/>
                <a:gd name="T22" fmla="*/ 25 w 41"/>
                <a:gd name="T23" fmla="*/ 24 h 39"/>
                <a:gd name="T24" fmla="*/ 31 w 41"/>
                <a:gd name="T25" fmla="*/ 25 h 39"/>
                <a:gd name="T26" fmla="*/ 33 w 41"/>
                <a:gd name="T27" fmla="*/ 30 h 39"/>
                <a:gd name="T28" fmla="*/ 33 w 41"/>
                <a:gd name="T29" fmla="*/ 31 h 39"/>
                <a:gd name="T30" fmla="*/ 34 w 41"/>
                <a:gd name="T31" fmla="*/ 37 h 39"/>
                <a:gd name="T32" fmla="*/ 40 w 41"/>
                <a:gd name="T33" fmla="*/ 36 h 39"/>
                <a:gd name="T34" fmla="*/ 40 w 41"/>
                <a:gd name="T35" fmla="*/ 36 h 39"/>
                <a:gd name="T36" fmla="*/ 41 w 41"/>
                <a:gd name="T37" fmla="*/ 8 h 39"/>
                <a:gd name="T38" fmla="*/ 31 w 41"/>
                <a:gd name="T39" fmla="*/ 0 h 39"/>
                <a:gd name="T40" fmla="*/ 3 w 41"/>
                <a:gd name="T41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" y="5"/>
                  </a:moveTo>
                  <a:cubicBezTo>
                    <a:pt x="3" y="5"/>
                    <a:pt x="0" y="8"/>
                    <a:pt x="4" y="11"/>
                  </a:cubicBezTo>
                  <a:cubicBezTo>
                    <a:pt x="7" y="14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10"/>
                    <a:pt x="16" y="12"/>
                  </a:cubicBezTo>
                  <a:cubicBezTo>
                    <a:pt x="19" y="15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6" y="20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3" y="25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7" y="22"/>
                    <a:pt x="31" y="25"/>
                  </a:cubicBezTo>
                  <a:cubicBezTo>
                    <a:pt x="34" y="27"/>
                    <a:pt x="33" y="30"/>
                    <a:pt x="33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0" y="34"/>
                    <a:pt x="34" y="37"/>
                  </a:cubicBezTo>
                  <a:cubicBezTo>
                    <a:pt x="37" y="39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8147050" y="3952875"/>
              <a:ext cx="44450" cy="39688"/>
            </a:xfrm>
            <a:custGeom>
              <a:avLst/>
              <a:gdLst>
                <a:gd name="T0" fmla="*/ 18 w 20"/>
                <a:gd name="T1" fmla="*/ 16 h 18"/>
                <a:gd name="T2" fmla="*/ 13 w 20"/>
                <a:gd name="T3" fmla="*/ 16 h 18"/>
                <a:gd name="T4" fmla="*/ 2 w 20"/>
                <a:gd name="T5" fmla="*/ 7 h 18"/>
                <a:gd name="T6" fmla="*/ 1 w 20"/>
                <a:gd name="T7" fmla="*/ 2 h 18"/>
                <a:gd name="T8" fmla="*/ 1 w 20"/>
                <a:gd name="T9" fmla="*/ 2 h 18"/>
                <a:gd name="T10" fmla="*/ 7 w 20"/>
                <a:gd name="T11" fmla="*/ 2 h 18"/>
                <a:gd name="T12" fmla="*/ 18 w 20"/>
                <a:gd name="T13" fmla="*/ 11 h 18"/>
                <a:gd name="T14" fmla="*/ 18 w 20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8" y="16"/>
                  </a:moveTo>
                  <a:cubicBezTo>
                    <a:pt x="17" y="18"/>
                    <a:pt x="15" y="18"/>
                    <a:pt x="13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5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8164513" y="3883025"/>
              <a:ext cx="92075" cy="87313"/>
            </a:xfrm>
            <a:custGeom>
              <a:avLst/>
              <a:gdLst>
                <a:gd name="T0" fmla="*/ 38 w 41"/>
                <a:gd name="T1" fmla="*/ 34 h 39"/>
                <a:gd name="T2" fmla="*/ 37 w 41"/>
                <a:gd name="T3" fmla="*/ 28 h 39"/>
                <a:gd name="T4" fmla="*/ 31 w 41"/>
                <a:gd name="T5" fmla="*/ 28 h 39"/>
                <a:gd name="T6" fmla="*/ 31 w 41"/>
                <a:gd name="T7" fmla="*/ 28 h 39"/>
                <a:gd name="T8" fmla="*/ 25 w 41"/>
                <a:gd name="T9" fmla="*/ 27 h 39"/>
                <a:gd name="T10" fmla="*/ 23 w 41"/>
                <a:gd name="T11" fmla="*/ 21 h 39"/>
                <a:gd name="T12" fmla="*/ 23 w 41"/>
                <a:gd name="T13" fmla="*/ 21 h 39"/>
                <a:gd name="T14" fmla="*/ 23 w 41"/>
                <a:gd name="T15" fmla="*/ 16 h 39"/>
                <a:gd name="T16" fmla="*/ 22 w 41"/>
                <a:gd name="T17" fmla="*/ 16 h 39"/>
                <a:gd name="T18" fmla="*/ 21 w 41"/>
                <a:gd name="T19" fmla="*/ 15 h 39"/>
                <a:gd name="T20" fmla="*/ 16 w 41"/>
                <a:gd name="T21" fmla="*/ 15 h 39"/>
                <a:gd name="T22" fmla="*/ 16 w 41"/>
                <a:gd name="T23" fmla="*/ 15 h 39"/>
                <a:gd name="T24" fmla="*/ 10 w 41"/>
                <a:gd name="T25" fmla="*/ 14 h 39"/>
                <a:gd name="T26" fmla="*/ 8 w 41"/>
                <a:gd name="T27" fmla="*/ 9 h 39"/>
                <a:gd name="T28" fmla="*/ 8 w 41"/>
                <a:gd name="T29" fmla="*/ 8 h 39"/>
                <a:gd name="T30" fmla="*/ 7 w 41"/>
                <a:gd name="T31" fmla="*/ 3 h 39"/>
                <a:gd name="T32" fmla="*/ 1 w 41"/>
                <a:gd name="T33" fmla="*/ 3 h 39"/>
                <a:gd name="T34" fmla="*/ 1 w 41"/>
                <a:gd name="T35" fmla="*/ 3 h 39"/>
                <a:gd name="T36" fmla="*/ 0 w 41"/>
                <a:gd name="T37" fmla="*/ 31 h 39"/>
                <a:gd name="T38" fmla="*/ 10 w 41"/>
                <a:gd name="T39" fmla="*/ 39 h 39"/>
                <a:gd name="T40" fmla="*/ 38 w 41"/>
                <a:gd name="T41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34"/>
                  </a:moveTo>
                  <a:cubicBezTo>
                    <a:pt x="38" y="34"/>
                    <a:pt x="41" y="31"/>
                    <a:pt x="37" y="28"/>
                  </a:cubicBezTo>
                  <a:cubicBezTo>
                    <a:pt x="34" y="25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28" y="29"/>
                    <a:pt x="25" y="27"/>
                  </a:cubicBezTo>
                  <a:cubicBezTo>
                    <a:pt x="22" y="24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5" y="19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18" y="14"/>
                    <a:pt x="17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4" y="17"/>
                    <a:pt x="10" y="14"/>
                  </a:cubicBezTo>
                  <a:cubicBezTo>
                    <a:pt x="7" y="12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11" y="5"/>
                    <a:pt x="7" y="3"/>
                  </a:cubicBezTo>
                  <a:cubicBezTo>
                    <a:pt x="4" y="0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38" y="34"/>
                    <a:pt x="38" y="34"/>
                    <a:pt x="3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2" name="Freeform 255"/>
            <p:cNvSpPr>
              <a:spLocks noEditPoints="1"/>
            </p:cNvSpPr>
            <p:nvPr/>
          </p:nvSpPr>
          <p:spPr bwMode="auto">
            <a:xfrm>
              <a:off x="815975" y="4437063"/>
              <a:ext cx="327025" cy="444500"/>
            </a:xfrm>
            <a:custGeom>
              <a:avLst/>
              <a:gdLst>
                <a:gd name="T0" fmla="*/ 37 w 145"/>
                <a:gd name="T1" fmla="*/ 57 h 197"/>
                <a:gd name="T2" fmla="*/ 38 w 145"/>
                <a:gd name="T3" fmla="*/ 59 h 197"/>
                <a:gd name="T4" fmla="*/ 39 w 145"/>
                <a:gd name="T5" fmla="*/ 60 h 197"/>
                <a:gd name="T6" fmla="*/ 40 w 145"/>
                <a:gd name="T7" fmla="*/ 63 h 197"/>
                <a:gd name="T8" fmla="*/ 7 w 145"/>
                <a:gd name="T9" fmla="*/ 93 h 197"/>
                <a:gd name="T10" fmla="*/ 1 w 145"/>
                <a:gd name="T11" fmla="*/ 115 h 197"/>
                <a:gd name="T12" fmla="*/ 20 w 145"/>
                <a:gd name="T13" fmla="*/ 126 h 197"/>
                <a:gd name="T14" fmla="*/ 39 w 145"/>
                <a:gd name="T15" fmla="*/ 119 h 197"/>
                <a:gd name="T16" fmla="*/ 20 w 145"/>
                <a:gd name="T17" fmla="*/ 166 h 197"/>
                <a:gd name="T18" fmla="*/ 29 w 145"/>
                <a:gd name="T19" fmla="*/ 192 h 197"/>
                <a:gd name="T20" fmla="*/ 55 w 145"/>
                <a:gd name="T21" fmla="*/ 182 h 197"/>
                <a:gd name="T22" fmla="*/ 71 w 145"/>
                <a:gd name="T23" fmla="*/ 154 h 197"/>
                <a:gd name="T24" fmla="*/ 87 w 145"/>
                <a:gd name="T25" fmla="*/ 182 h 197"/>
                <a:gd name="T26" fmla="*/ 113 w 145"/>
                <a:gd name="T27" fmla="*/ 192 h 197"/>
                <a:gd name="T28" fmla="*/ 123 w 145"/>
                <a:gd name="T29" fmla="*/ 167 h 197"/>
                <a:gd name="T30" fmla="*/ 103 w 145"/>
                <a:gd name="T31" fmla="*/ 119 h 197"/>
                <a:gd name="T32" fmla="*/ 122 w 145"/>
                <a:gd name="T33" fmla="*/ 126 h 197"/>
                <a:gd name="T34" fmla="*/ 141 w 145"/>
                <a:gd name="T35" fmla="*/ 115 h 197"/>
                <a:gd name="T36" fmla="*/ 135 w 145"/>
                <a:gd name="T37" fmla="*/ 93 h 197"/>
                <a:gd name="T38" fmla="*/ 98 w 145"/>
                <a:gd name="T39" fmla="*/ 63 h 197"/>
                <a:gd name="T40" fmla="*/ 108 w 145"/>
                <a:gd name="T41" fmla="*/ 38 h 197"/>
                <a:gd name="T42" fmla="*/ 32 w 145"/>
                <a:gd name="T43" fmla="*/ 38 h 197"/>
                <a:gd name="T44" fmla="*/ 11 w 145"/>
                <a:gd name="T45" fmla="*/ 98 h 197"/>
                <a:gd name="T46" fmla="*/ 45 w 145"/>
                <a:gd name="T47" fmla="*/ 58 h 197"/>
                <a:gd name="T48" fmla="*/ 44 w 145"/>
                <a:gd name="T49" fmla="*/ 56 h 197"/>
                <a:gd name="T50" fmla="*/ 42 w 145"/>
                <a:gd name="T51" fmla="*/ 54 h 197"/>
                <a:gd name="T52" fmla="*/ 70 w 145"/>
                <a:gd name="T53" fmla="*/ 7 h 197"/>
                <a:gd name="T54" fmla="*/ 94 w 145"/>
                <a:gd name="T55" fmla="*/ 58 h 197"/>
                <a:gd name="T56" fmla="*/ 93 w 145"/>
                <a:gd name="T57" fmla="*/ 60 h 197"/>
                <a:gd name="T58" fmla="*/ 131 w 145"/>
                <a:gd name="T59" fmla="*/ 98 h 197"/>
                <a:gd name="T60" fmla="*/ 135 w 145"/>
                <a:gd name="T61" fmla="*/ 112 h 197"/>
                <a:gd name="T62" fmla="*/ 110 w 145"/>
                <a:gd name="T63" fmla="*/ 113 h 197"/>
                <a:gd name="T64" fmla="*/ 97 w 145"/>
                <a:gd name="T65" fmla="*/ 128 h 197"/>
                <a:gd name="T66" fmla="*/ 117 w 145"/>
                <a:gd name="T67" fmla="*/ 181 h 197"/>
                <a:gd name="T68" fmla="*/ 93 w 145"/>
                <a:gd name="T69" fmla="*/ 179 h 197"/>
                <a:gd name="T70" fmla="*/ 71 w 145"/>
                <a:gd name="T71" fmla="*/ 147 h 197"/>
                <a:gd name="T72" fmla="*/ 59 w 145"/>
                <a:gd name="T73" fmla="*/ 154 h 197"/>
                <a:gd name="T74" fmla="*/ 31 w 145"/>
                <a:gd name="T75" fmla="*/ 186 h 197"/>
                <a:gd name="T76" fmla="*/ 26 w 145"/>
                <a:gd name="T77" fmla="*/ 169 h 197"/>
                <a:gd name="T78" fmla="*/ 44 w 145"/>
                <a:gd name="T79" fmla="*/ 115 h 197"/>
                <a:gd name="T80" fmla="*/ 18 w 145"/>
                <a:gd name="T81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97">
                  <a:moveTo>
                    <a:pt x="32" y="38"/>
                  </a:moveTo>
                  <a:cubicBezTo>
                    <a:pt x="32" y="45"/>
                    <a:pt x="34" y="51"/>
                    <a:pt x="37" y="57"/>
                  </a:cubicBezTo>
                  <a:cubicBezTo>
                    <a:pt x="37" y="57"/>
                    <a:pt x="36" y="56"/>
                    <a:pt x="36" y="56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40" y="61"/>
                    <a:pt x="40" y="61"/>
                  </a:cubicBezTo>
                  <a:cubicBezTo>
                    <a:pt x="40" y="62"/>
                    <a:pt x="40" y="63"/>
                    <a:pt x="40" y="63"/>
                  </a:cubicBezTo>
                  <a:cubicBezTo>
                    <a:pt x="40" y="65"/>
                    <a:pt x="39" y="67"/>
                    <a:pt x="37" y="70"/>
                  </a:cubicBezTo>
                  <a:cubicBezTo>
                    <a:pt x="37" y="70"/>
                    <a:pt x="7" y="93"/>
                    <a:pt x="7" y="93"/>
                  </a:cubicBezTo>
                  <a:cubicBezTo>
                    <a:pt x="4" y="95"/>
                    <a:pt x="0" y="101"/>
                    <a:pt x="0" y="108"/>
                  </a:cubicBezTo>
                  <a:cubicBezTo>
                    <a:pt x="0" y="110"/>
                    <a:pt x="0" y="112"/>
                    <a:pt x="1" y="115"/>
                  </a:cubicBezTo>
                  <a:cubicBezTo>
                    <a:pt x="6" y="126"/>
                    <a:pt x="15" y="127"/>
                    <a:pt x="19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6" y="119"/>
                    <a:pt x="38" y="118"/>
                    <a:pt x="39" y="119"/>
                  </a:cubicBezTo>
                  <a:cubicBezTo>
                    <a:pt x="40" y="120"/>
                    <a:pt x="40" y="122"/>
                    <a:pt x="39" y="126"/>
                  </a:cubicBezTo>
                  <a:cubicBezTo>
                    <a:pt x="36" y="137"/>
                    <a:pt x="20" y="166"/>
                    <a:pt x="20" y="166"/>
                  </a:cubicBezTo>
                  <a:cubicBezTo>
                    <a:pt x="19" y="167"/>
                    <a:pt x="16" y="176"/>
                    <a:pt x="19" y="183"/>
                  </a:cubicBezTo>
                  <a:cubicBezTo>
                    <a:pt x="21" y="187"/>
                    <a:pt x="24" y="190"/>
                    <a:pt x="29" y="192"/>
                  </a:cubicBezTo>
                  <a:cubicBezTo>
                    <a:pt x="43" y="197"/>
                    <a:pt x="50" y="189"/>
                    <a:pt x="54" y="182"/>
                  </a:cubicBezTo>
                  <a:cubicBezTo>
                    <a:pt x="54" y="182"/>
                    <a:pt x="55" y="182"/>
                    <a:pt x="55" y="182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6" y="154"/>
                    <a:pt x="71" y="154"/>
                  </a:cubicBezTo>
                  <a:cubicBezTo>
                    <a:pt x="76" y="154"/>
                    <a:pt x="77" y="156"/>
                    <a:pt x="77" y="156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7" y="182"/>
                    <a:pt x="88" y="182"/>
                    <a:pt x="88" y="182"/>
                  </a:cubicBezTo>
                  <a:cubicBezTo>
                    <a:pt x="92" y="189"/>
                    <a:pt x="99" y="197"/>
                    <a:pt x="113" y="192"/>
                  </a:cubicBezTo>
                  <a:cubicBezTo>
                    <a:pt x="118" y="190"/>
                    <a:pt x="121" y="187"/>
                    <a:pt x="123" y="183"/>
                  </a:cubicBezTo>
                  <a:cubicBezTo>
                    <a:pt x="126" y="176"/>
                    <a:pt x="123" y="167"/>
                    <a:pt x="123" y="167"/>
                  </a:cubicBezTo>
                  <a:cubicBezTo>
                    <a:pt x="122" y="166"/>
                    <a:pt x="106" y="137"/>
                    <a:pt x="103" y="126"/>
                  </a:cubicBezTo>
                  <a:cubicBezTo>
                    <a:pt x="102" y="122"/>
                    <a:pt x="102" y="120"/>
                    <a:pt x="103" y="119"/>
                  </a:cubicBezTo>
                  <a:cubicBezTo>
                    <a:pt x="104" y="118"/>
                    <a:pt x="106" y="119"/>
                    <a:pt x="108" y="119"/>
                  </a:cubicBezTo>
                  <a:cubicBezTo>
                    <a:pt x="122" y="126"/>
                    <a:pt x="122" y="126"/>
                    <a:pt x="122" y="126"/>
                  </a:cubicBezTo>
                  <a:cubicBezTo>
                    <a:pt x="122" y="126"/>
                    <a:pt x="122" y="126"/>
                    <a:pt x="123" y="126"/>
                  </a:cubicBezTo>
                  <a:cubicBezTo>
                    <a:pt x="127" y="127"/>
                    <a:pt x="136" y="126"/>
                    <a:pt x="141" y="115"/>
                  </a:cubicBezTo>
                  <a:cubicBezTo>
                    <a:pt x="145" y="104"/>
                    <a:pt x="139" y="96"/>
                    <a:pt x="135" y="93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98" y="64"/>
                    <a:pt x="98" y="63"/>
                    <a:pt x="98" y="63"/>
                  </a:cubicBezTo>
                  <a:cubicBezTo>
                    <a:pt x="98" y="63"/>
                    <a:pt x="99" y="63"/>
                    <a:pt x="99" y="62"/>
                  </a:cubicBezTo>
                  <a:cubicBezTo>
                    <a:pt x="105" y="55"/>
                    <a:pt x="108" y="47"/>
                    <a:pt x="108" y="38"/>
                  </a:cubicBezTo>
                  <a:cubicBezTo>
                    <a:pt x="108" y="17"/>
                    <a:pt x="91" y="0"/>
                    <a:pt x="70" y="0"/>
                  </a:cubicBezTo>
                  <a:cubicBezTo>
                    <a:pt x="49" y="0"/>
                    <a:pt x="32" y="17"/>
                    <a:pt x="32" y="38"/>
                  </a:cubicBezTo>
                  <a:close/>
                  <a:moveTo>
                    <a:pt x="7" y="112"/>
                  </a:moveTo>
                  <a:cubicBezTo>
                    <a:pt x="4" y="104"/>
                    <a:pt x="11" y="99"/>
                    <a:pt x="11" y="98"/>
                  </a:cubicBezTo>
                  <a:cubicBezTo>
                    <a:pt x="11" y="98"/>
                    <a:pt x="41" y="75"/>
                    <a:pt x="41" y="75"/>
                  </a:cubicBezTo>
                  <a:cubicBezTo>
                    <a:pt x="49" y="67"/>
                    <a:pt x="47" y="60"/>
                    <a:pt x="45" y="58"/>
                  </a:cubicBezTo>
                  <a:cubicBezTo>
                    <a:pt x="45" y="57"/>
                    <a:pt x="44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4"/>
                    <a:pt x="42" y="54"/>
                  </a:cubicBezTo>
                  <a:cubicBezTo>
                    <a:pt x="40" y="49"/>
                    <a:pt x="38" y="44"/>
                    <a:pt x="38" y="38"/>
                  </a:cubicBezTo>
                  <a:cubicBezTo>
                    <a:pt x="38" y="21"/>
                    <a:pt x="52" y="7"/>
                    <a:pt x="70" y="7"/>
                  </a:cubicBezTo>
                  <a:cubicBezTo>
                    <a:pt x="87" y="7"/>
                    <a:pt x="101" y="21"/>
                    <a:pt x="101" y="38"/>
                  </a:cubicBezTo>
                  <a:cubicBezTo>
                    <a:pt x="101" y="46"/>
                    <a:pt x="99" y="52"/>
                    <a:pt x="94" y="58"/>
                  </a:cubicBezTo>
                  <a:cubicBezTo>
                    <a:pt x="94" y="58"/>
                    <a:pt x="93" y="59"/>
                    <a:pt x="93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62"/>
                    <a:pt x="90" y="65"/>
                    <a:pt x="95" y="70"/>
                  </a:cubicBezTo>
                  <a:cubicBezTo>
                    <a:pt x="95" y="70"/>
                    <a:pt x="131" y="98"/>
                    <a:pt x="131" y="98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99"/>
                    <a:pt x="138" y="104"/>
                    <a:pt x="135" y="112"/>
                  </a:cubicBezTo>
                  <a:cubicBezTo>
                    <a:pt x="131" y="120"/>
                    <a:pt x="125" y="120"/>
                    <a:pt x="124" y="119"/>
                  </a:cubicBezTo>
                  <a:cubicBezTo>
                    <a:pt x="123" y="119"/>
                    <a:pt x="110" y="113"/>
                    <a:pt x="110" y="113"/>
                  </a:cubicBezTo>
                  <a:cubicBezTo>
                    <a:pt x="109" y="113"/>
                    <a:pt x="102" y="111"/>
                    <a:pt x="98" y="115"/>
                  </a:cubicBezTo>
                  <a:cubicBezTo>
                    <a:pt x="95" y="117"/>
                    <a:pt x="95" y="122"/>
                    <a:pt x="97" y="128"/>
                  </a:cubicBezTo>
                  <a:cubicBezTo>
                    <a:pt x="100" y="139"/>
                    <a:pt x="116" y="168"/>
                    <a:pt x="117" y="169"/>
                  </a:cubicBezTo>
                  <a:cubicBezTo>
                    <a:pt x="117" y="169"/>
                    <a:pt x="119" y="176"/>
                    <a:pt x="117" y="181"/>
                  </a:cubicBezTo>
                  <a:cubicBezTo>
                    <a:pt x="116" y="183"/>
                    <a:pt x="114" y="185"/>
                    <a:pt x="111" y="186"/>
                  </a:cubicBezTo>
                  <a:cubicBezTo>
                    <a:pt x="102" y="189"/>
                    <a:pt x="98" y="186"/>
                    <a:pt x="93" y="179"/>
                  </a:cubicBezTo>
                  <a:cubicBezTo>
                    <a:pt x="93" y="178"/>
                    <a:pt x="83" y="154"/>
                    <a:pt x="83" y="154"/>
                  </a:cubicBezTo>
                  <a:cubicBezTo>
                    <a:pt x="83" y="154"/>
                    <a:pt x="81" y="148"/>
                    <a:pt x="71" y="147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61" y="148"/>
                    <a:pt x="59" y="154"/>
                    <a:pt x="59" y="154"/>
                  </a:cubicBezTo>
                  <a:cubicBezTo>
                    <a:pt x="59" y="154"/>
                    <a:pt x="49" y="178"/>
                    <a:pt x="49" y="179"/>
                  </a:cubicBezTo>
                  <a:cubicBezTo>
                    <a:pt x="44" y="186"/>
                    <a:pt x="40" y="189"/>
                    <a:pt x="31" y="186"/>
                  </a:cubicBezTo>
                  <a:cubicBezTo>
                    <a:pt x="28" y="185"/>
                    <a:pt x="26" y="183"/>
                    <a:pt x="25" y="181"/>
                  </a:cubicBezTo>
                  <a:cubicBezTo>
                    <a:pt x="23" y="176"/>
                    <a:pt x="25" y="169"/>
                    <a:pt x="26" y="169"/>
                  </a:cubicBezTo>
                  <a:cubicBezTo>
                    <a:pt x="26" y="168"/>
                    <a:pt x="42" y="139"/>
                    <a:pt x="45" y="128"/>
                  </a:cubicBezTo>
                  <a:cubicBezTo>
                    <a:pt x="47" y="122"/>
                    <a:pt x="47" y="117"/>
                    <a:pt x="44" y="115"/>
                  </a:cubicBezTo>
                  <a:cubicBezTo>
                    <a:pt x="40" y="111"/>
                    <a:pt x="33" y="113"/>
                    <a:pt x="32" y="113"/>
                  </a:cubicBezTo>
                  <a:cubicBezTo>
                    <a:pt x="32" y="113"/>
                    <a:pt x="19" y="119"/>
                    <a:pt x="18" y="119"/>
                  </a:cubicBezTo>
                  <a:cubicBezTo>
                    <a:pt x="17" y="120"/>
                    <a:pt x="11" y="120"/>
                    <a:pt x="7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3" name="Oval 256"/>
            <p:cNvSpPr>
              <a:spLocks noChangeArrowheads="1"/>
            </p:cNvSpPr>
            <p:nvPr/>
          </p:nvSpPr>
          <p:spPr bwMode="auto">
            <a:xfrm>
              <a:off x="930275" y="4498975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4" name="Oval 257"/>
            <p:cNvSpPr>
              <a:spLocks noChangeArrowheads="1"/>
            </p:cNvSpPr>
            <p:nvPr/>
          </p:nvSpPr>
          <p:spPr bwMode="auto">
            <a:xfrm>
              <a:off x="985838" y="4498975"/>
              <a:ext cx="26987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5" name="Oval 258"/>
            <p:cNvSpPr>
              <a:spLocks noChangeArrowheads="1"/>
            </p:cNvSpPr>
            <p:nvPr/>
          </p:nvSpPr>
          <p:spPr bwMode="auto">
            <a:xfrm>
              <a:off x="958850" y="4608513"/>
              <a:ext cx="26988" cy="26987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6" name="Oval 259"/>
            <p:cNvSpPr>
              <a:spLocks noChangeArrowheads="1"/>
            </p:cNvSpPr>
            <p:nvPr/>
          </p:nvSpPr>
          <p:spPr bwMode="auto">
            <a:xfrm>
              <a:off x="958850" y="4660900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7" name="Oval 260"/>
            <p:cNvSpPr>
              <a:spLocks noChangeArrowheads="1"/>
            </p:cNvSpPr>
            <p:nvPr/>
          </p:nvSpPr>
          <p:spPr bwMode="auto">
            <a:xfrm>
              <a:off x="958850" y="4708525"/>
              <a:ext cx="26988" cy="269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936625" y="4552950"/>
              <a:ext cx="71438" cy="26988"/>
            </a:xfrm>
            <a:custGeom>
              <a:avLst/>
              <a:gdLst>
                <a:gd name="T0" fmla="*/ 28 w 32"/>
                <a:gd name="T1" fmla="*/ 0 h 12"/>
                <a:gd name="T2" fmla="*/ 4 w 32"/>
                <a:gd name="T3" fmla="*/ 1 h 12"/>
                <a:gd name="T4" fmla="*/ 1 w 32"/>
                <a:gd name="T5" fmla="*/ 0 h 12"/>
                <a:gd name="T6" fmla="*/ 1 w 32"/>
                <a:gd name="T7" fmla="*/ 3 h 12"/>
                <a:gd name="T8" fmla="*/ 15 w 32"/>
                <a:gd name="T9" fmla="*/ 10 h 12"/>
                <a:gd name="T10" fmla="*/ 31 w 32"/>
                <a:gd name="T11" fmla="*/ 4 h 12"/>
                <a:gd name="T12" fmla="*/ 31 w 32"/>
                <a:gd name="T13" fmla="*/ 1 h 12"/>
                <a:gd name="T14" fmla="*/ 28 w 3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8" y="0"/>
                  </a:moveTo>
                  <a:cubicBezTo>
                    <a:pt x="15" y="12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4"/>
                    <a:pt x="7" y="10"/>
                    <a:pt x="15" y="10"/>
                  </a:cubicBezTo>
                  <a:cubicBezTo>
                    <a:pt x="21" y="10"/>
                    <a:pt x="26" y="8"/>
                    <a:pt x="31" y="4"/>
                  </a:cubicBezTo>
                  <a:cubicBezTo>
                    <a:pt x="32" y="3"/>
                    <a:pt x="32" y="1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9" name="Freeform 262"/>
            <p:cNvSpPr/>
            <p:nvPr/>
          </p:nvSpPr>
          <p:spPr bwMode="auto">
            <a:xfrm>
              <a:off x="1517650" y="4484688"/>
              <a:ext cx="234950" cy="139700"/>
            </a:xfrm>
            <a:custGeom>
              <a:avLst/>
              <a:gdLst>
                <a:gd name="T0" fmla="*/ 104 w 104"/>
                <a:gd name="T1" fmla="*/ 54 h 62"/>
                <a:gd name="T2" fmla="*/ 73 w 104"/>
                <a:gd name="T3" fmla="*/ 21 h 62"/>
                <a:gd name="T4" fmla="*/ 73 w 104"/>
                <a:gd name="T5" fmla="*/ 21 h 62"/>
                <a:gd name="T6" fmla="*/ 53 w 104"/>
                <a:gd name="T7" fmla="*/ 0 h 62"/>
                <a:gd name="T8" fmla="*/ 32 w 104"/>
                <a:gd name="T9" fmla="*/ 21 h 62"/>
                <a:gd name="T10" fmla="*/ 0 w 104"/>
                <a:gd name="T11" fmla="*/ 54 h 62"/>
                <a:gd name="T12" fmla="*/ 0 w 104"/>
                <a:gd name="T13" fmla="*/ 62 h 62"/>
                <a:gd name="T14" fmla="*/ 104 w 104"/>
                <a:gd name="T15" fmla="*/ 62 h 62"/>
                <a:gd name="T16" fmla="*/ 104 w 104"/>
                <a:gd name="T1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62">
                  <a:moveTo>
                    <a:pt x="104" y="54"/>
                  </a:moveTo>
                  <a:cubicBezTo>
                    <a:pt x="104" y="36"/>
                    <a:pt x="87" y="26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10"/>
                    <a:pt x="64" y="0"/>
                    <a:pt x="53" y="0"/>
                  </a:cubicBezTo>
                  <a:cubicBezTo>
                    <a:pt x="41" y="0"/>
                    <a:pt x="32" y="9"/>
                    <a:pt x="32" y="21"/>
                  </a:cubicBezTo>
                  <a:cubicBezTo>
                    <a:pt x="18" y="26"/>
                    <a:pt x="0" y="35"/>
                    <a:pt x="0" y="54"/>
                  </a:cubicBezTo>
                  <a:cubicBezTo>
                    <a:pt x="0" y="57"/>
                    <a:pt x="0" y="60"/>
                    <a:pt x="0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0"/>
                    <a:pt x="104" y="57"/>
                    <a:pt x="10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0" name="Freeform 263"/>
            <p:cNvSpPr/>
            <p:nvPr/>
          </p:nvSpPr>
          <p:spPr bwMode="auto">
            <a:xfrm>
              <a:off x="1455738" y="4702175"/>
              <a:ext cx="360362" cy="161925"/>
            </a:xfrm>
            <a:custGeom>
              <a:avLst/>
              <a:gdLst>
                <a:gd name="T0" fmla="*/ 154 w 160"/>
                <a:gd name="T1" fmla="*/ 41 h 72"/>
                <a:gd name="T2" fmla="*/ 132 w 160"/>
                <a:gd name="T3" fmla="*/ 14 h 72"/>
                <a:gd name="T4" fmla="*/ 132 w 160"/>
                <a:gd name="T5" fmla="*/ 0 h 72"/>
                <a:gd name="T6" fmla="*/ 28 w 160"/>
                <a:gd name="T7" fmla="*/ 0 h 72"/>
                <a:gd name="T8" fmla="*/ 28 w 160"/>
                <a:gd name="T9" fmla="*/ 14 h 72"/>
                <a:gd name="T10" fmla="*/ 6 w 160"/>
                <a:gd name="T11" fmla="*/ 41 h 72"/>
                <a:gd name="T12" fmla="*/ 0 w 160"/>
                <a:gd name="T13" fmla="*/ 47 h 72"/>
                <a:gd name="T14" fmla="*/ 6 w 160"/>
                <a:gd name="T15" fmla="*/ 52 h 72"/>
                <a:gd name="T16" fmla="*/ 51 w 160"/>
                <a:gd name="T17" fmla="*/ 52 h 72"/>
                <a:gd name="T18" fmla="*/ 80 w 160"/>
                <a:gd name="T19" fmla="*/ 72 h 72"/>
                <a:gd name="T20" fmla="*/ 109 w 160"/>
                <a:gd name="T21" fmla="*/ 52 h 72"/>
                <a:gd name="T22" fmla="*/ 154 w 160"/>
                <a:gd name="T23" fmla="*/ 52 h 72"/>
                <a:gd name="T24" fmla="*/ 160 w 160"/>
                <a:gd name="T25" fmla="*/ 47 h 72"/>
                <a:gd name="T26" fmla="*/ 154 w 160"/>
                <a:gd name="T27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72">
                  <a:moveTo>
                    <a:pt x="154" y="41"/>
                  </a:moveTo>
                  <a:cubicBezTo>
                    <a:pt x="135" y="34"/>
                    <a:pt x="132" y="14"/>
                    <a:pt x="132" y="14"/>
                  </a:cubicBezTo>
                  <a:cubicBezTo>
                    <a:pt x="132" y="14"/>
                    <a:pt x="132" y="9"/>
                    <a:pt x="1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9"/>
                    <a:pt x="28" y="14"/>
                    <a:pt x="28" y="14"/>
                  </a:cubicBezTo>
                  <a:cubicBezTo>
                    <a:pt x="28" y="14"/>
                    <a:pt x="25" y="34"/>
                    <a:pt x="6" y="41"/>
                  </a:cubicBezTo>
                  <a:cubicBezTo>
                    <a:pt x="6" y="41"/>
                    <a:pt x="0" y="42"/>
                    <a:pt x="0" y="47"/>
                  </a:cubicBezTo>
                  <a:cubicBezTo>
                    <a:pt x="0" y="53"/>
                    <a:pt x="6" y="52"/>
                    <a:pt x="6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6" y="64"/>
                    <a:pt x="67" y="72"/>
                    <a:pt x="80" y="72"/>
                  </a:cubicBezTo>
                  <a:cubicBezTo>
                    <a:pt x="93" y="72"/>
                    <a:pt x="104" y="64"/>
                    <a:pt x="109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2"/>
                    <a:pt x="160" y="53"/>
                    <a:pt x="160" y="47"/>
                  </a:cubicBezTo>
                  <a:cubicBezTo>
                    <a:pt x="160" y="42"/>
                    <a:pt x="154" y="41"/>
                    <a:pt x="15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1517650" y="4638675"/>
              <a:ext cx="234950" cy="52388"/>
            </a:xfrm>
            <a:custGeom>
              <a:avLst/>
              <a:gdLst>
                <a:gd name="T0" fmla="*/ 104 w 104"/>
                <a:gd name="T1" fmla="*/ 0 h 23"/>
                <a:gd name="T2" fmla="*/ 0 w 104"/>
                <a:gd name="T3" fmla="*/ 0 h 23"/>
                <a:gd name="T4" fmla="*/ 0 w 104"/>
                <a:gd name="T5" fmla="*/ 23 h 23"/>
                <a:gd name="T6" fmla="*/ 104 w 104"/>
                <a:gd name="T7" fmla="*/ 23 h 23"/>
                <a:gd name="T8" fmla="*/ 104 w 10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3">
                  <a:moveTo>
                    <a:pt x="1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17"/>
                    <a:pt x="0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17"/>
                    <a:pt x="104" y="9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2" name="Freeform 265"/>
            <p:cNvSpPr>
              <a:spLocks noEditPoints="1"/>
            </p:cNvSpPr>
            <p:nvPr/>
          </p:nvSpPr>
          <p:spPr bwMode="auto">
            <a:xfrm>
              <a:off x="2112963" y="4437063"/>
              <a:ext cx="342900" cy="457200"/>
            </a:xfrm>
            <a:custGeom>
              <a:avLst/>
              <a:gdLst>
                <a:gd name="T0" fmla="*/ 152 w 152"/>
                <a:gd name="T1" fmla="*/ 75 h 202"/>
                <a:gd name="T2" fmla="*/ 152 w 152"/>
                <a:gd name="T3" fmla="*/ 75 h 202"/>
                <a:gd name="T4" fmla="*/ 76 w 152"/>
                <a:gd name="T5" fmla="*/ 0 h 202"/>
                <a:gd name="T6" fmla="*/ 0 w 152"/>
                <a:gd name="T7" fmla="*/ 75 h 202"/>
                <a:gd name="T8" fmla="*/ 0 w 152"/>
                <a:gd name="T9" fmla="*/ 75 h 202"/>
                <a:gd name="T10" fmla="*/ 0 w 152"/>
                <a:gd name="T11" fmla="*/ 76 h 202"/>
                <a:gd name="T12" fmla="*/ 0 w 152"/>
                <a:gd name="T13" fmla="*/ 76 h 202"/>
                <a:gd name="T14" fmla="*/ 1 w 152"/>
                <a:gd name="T15" fmla="*/ 76 h 202"/>
                <a:gd name="T16" fmla="*/ 56 w 152"/>
                <a:gd name="T17" fmla="*/ 156 h 202"/>
                <a:gd name="T18" fmla="*/ 41 w 152"/>
                <a:gd name="T19" fmla="*/ 156 h 202"/>
                <a:gd name="T20" fmla="*/ 41 w 152"/>
                <a:gd name="T21" fmla="*/ 202 h 202"/>
                <a:gd name="T22" fmla="*/ 110 w 152"/>
                <a:gd name="T23" fmla="*/ 202 h 202"/>
                <a:gd name="T24" fmla="*/ 110 w 152"/>
                <a:gd name="T25" fmla="*/ 156 h 202"/>
                <a:gd name="T26" fmla="*/ 96 w 152"/>
                <a:gd name="T27" fmla="*/ 156 h 202"/>
                <a:gd name="T28" fmla="*/ 151 w 152"/>
                <a:gd name="T29" fmla="*/ 76 h 202"/>
                <a:gd name="T30" fmla="*/ 152 w 152"/>
                <a:gd name="T31" fmla="*/ 76 h 202"/>
                <a:gd name="T32" fmla="*/ 152 w 152"/>
                <a:gd name="T33" fmla="*/ 76 h 202"/>
                <a:gd name="T34" fmla="*/ 152 w 152"/>
                <a:gd name="T35" fmla="*/ 75 h 202"/>
                <a:gd name="T36" fmla="*/ 63 w 152"/>
                <a:gd name="T37" fmla="*/ 156 h 202"/>
                <a:gd name="T38" fmla="*/ 8 w 152"/>
                <a:gd name="T39" fmla="*/ 76 h 202"/>
                <a:gd name="T40" fmla="*/ 42 w 152"/>
                <a:gd name="T41" fmla="*/ 76 h 202"/>
                <a:gd name="T42" fmla="*/ 66 w 152"/>
                <a:gd name="T43" fmla="*/ 156 h 202"/>
                <a:gd name="T44" fmla="*/ 63 w 152"/>
                <a:gd name="T45" fmla="*/ 156 h 202"/>
                <a:gd name="T46" fmla="*/ 73 w 152"/>
                <a:gd name="T47" fmla="*/ 156 h 202"/>
                <a:gd name="T48" fmla="*/ 72 w 152"/>
                <a:gd name="T49" fmla="*/ 156 h 202"/>
                <a:gd name="T50" fmla="*/ 48 w 152"/>
                <a:gd name="T51" fmla="*/ 76 h 202"/>
                <a:gd name="T52" fmla="*/ 73 w 152"/>
                <a:gd name="T53" fmla="*/ 76 h 202"/>
                <a:gd name="T54" fmla="*/ 73 w 152"/>
                <a:gd name="T55" fmla="*/ 156 h 202"/>
                <a:gd name="T56" fmla="*/ 41 w 152"/>
                <a:gd name="T57" fmla="*/ 73 h 202"/>
                <a:gd name="T58" fmla="*/ 6 w 152"/>
                <a:gd name="T59" fmla="*/ 73 h 202"/>
                <a:gd name="T60" fmla="*/ 75 w 152"/>
                <a:gd name="T61" fmla="*/ 3 h 202"/>
                <a:gd name="T62" fmla="*/ 41 w 152"/>
                <a:gd name="T63" fmla="*/ 73 h 202"/>
                <a:gd name="T64" fmla="*/ 76 w 152"/>
                <a:gd name="T65" fmla="*/ 4 h 202"/>
                <a:gd name="T66" fmla="*/ 108 w 152"/>
                <a:gd name="T67" fmla="*/ 73 h 202"/>
                <a:gd name="T68" fmla="*/ 78 w 152"/>
                <a:gd name="T69" fmla="*/ 73 h 202"/>
                <a:gd name="T70" fmla="*/ 76 w 152"/>
                <a:gd name="T71" fmla="*/ 4 h 202"/>
                <a:gd name="T72" fmla="*/ 79 w 152"/>
                <a:gd name="T73" fmla="*/ 156 h 202"/>
                <a:gd name="T74" fmla="*/ 79 w 152"/>
                <a:gd name="T75" fmla="*/ 76 h 202"/>
                <a:gd name="T76" fmla="*/ 104 w 152"/>
                <a:gd name="T77" fmla="*/ 76 h 202"/>
                <a:gd name="T78" fmla="*/ 80 w 152"/>
                <a:gd name="T79" fmla="*/ 156 h 202"/>
                <a:gd name="T80" fmla="*/ 79 w 152"/>
                <a:gd name="T81" fmla="*/ 156 h 202"/>
                <a:gd name="T82" fmla="*/ 89 w 152"/>
                <a:gd name="T83" fmla="*/ 156 h 202"/>
                <a:gd name="T84" fmla="*/ 86 w 152"/>
                <a:gd name="T85" fmla="*/ 156 h 202"/>
                <a:gd name="T86" fmla="*/ 110 w 152"/>
                <a:gd name="T87" fmla="*/ 76 h 202"/>
                <a:gd name="T88" fmla="*/ 144 w 152"/>
                <a:gd name="T89" fmla="*/ 76 h 202"/>
                <a:gd name="T90" fmla="*/ 89 w 152"/>
                <a:gd name="T91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" h="202">
                  <a:moveTo>
                    <a:pt x="152" y="75"/>
                  </a:moveTo>
                  <a:cubicBezTo>
                    <a:pt x="152" y="75"/>
                    <a:pt x="152" y="75"/>
                    <a:pt x="152" y="75"/>
                  </a:cubicBezTo>
                  <a:cubicBezTo>
                    <a:pt x="151" y="34"/>
                    <a:pt x="118" y="0"/>
                    <a:pt x="76" y="0"/>
                  </a:cubicBezTo>
                  <a:cubicBezTo>
                    <a:pt x="34" y="0"/>
                    <a:pt x="1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41" y="202"/>
                    <a:pt x="41" y="202"/>
                    <a:pt x="41" y="202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lnTo>
                    <a:pt x="152" y="75"/>
                  </a:lnTo>
                  <a:close/>
                  <a:moveTo>
                    <a:pt x="63" y="15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66" y="156"/>
                    <a:pt x="66" y="156"/>
                    <a:pt x="66" y="156"/>
                  </a:cubicBezTo>
                  <a:lnTo>
                    <a:pt x="63" y="156"/>
                  </a:lnTo>
                  <a:close/>
                  <a:moveTo>
                    <a:pt x="73" y="156"/>
                  </a:moveTo>
                  <a:cubicBezTo>
                    <a:pt x="72" y="156"/>
                    <a:pt x="72" y="156"/>
                    <a:pt x="72" y="15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73" y="76"/>
                    <a:pt x="73" y="76"/>
                    <a:pt x="73" y="76"/>
                  </a:cubicBezTo>
                  <a:lnTo>
                    <a:pt x="73" y="156"/>
                  </a:lnTo>
                  <a:close/>
                  <a:moveTo>
                    <a:pt x="41" y="73"/>
                  </a:moveTo>
                  <a:cubicBezTo>
                    <a:pt x="6" y="73"/>
                    <a:pt x="6" y="73"/>
                    <a:pt x="6" y="73"/>
                  </a:cubicBezTo>
                  <a:cubicBezTo>
                    <a:pt x="9" y="11"/>
                    <a:pt x="75" y="3"/>
                    <a:pt x="75" y="3"/>
                  </a:cubicBezTo>
                  <a:cubicBezTo>
                    <a:pt x="34" y="28"/>
                    <a:pt x="41" y="73"/>
                    <a:pt x="41" y="73"/>
                  </a:cubicBezTo>
                  <a:close/>
                  <a:moveTo>
                    <a:pt x="76" y="4"/>
                  </a:moveTo>
                  <a:cubicBezTo>
                    <a:pt x="110" y="23"/>
                    <a:pt x="108" y="73"/>
                    <a:pt x="10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9" y="58"/>
                    <a:pt x="76" y="4"/>
                    <a:pt x="76" y="4"/>
                  </a:cubicBezTo>
                  <a:close/>
                  <a:moveTo>
                    <a:pt x="79" y="156"/>
                  </a:moveTo>
                  <a:cubicBezTo>
                    <a:pt x="79" y="76"/>
                    <a:pt x="79" y="76"/>
                    <a:pt x="79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80" y="156"/>
                    <a:pt x="80" y="156"/>
                    <a:pt x="80" y="156"/>
                  </a:cubicBezTo>
                  <a:lnTo>
                    <a:pt x="79" y="156"/>
                  </a:lnTo>
                  <a:close/>
                  <a:moveTo>
                    <a:pt x="89" y="156"/>
                  </a:moveTo>
                  <a:cubicBezTo>
                    <a:pt x="86" y="156"/>
                    <a:pt x="86" y="156"/>
                    <a:pt x="86" y="15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44" y="76"/>
                    <a:pt x="144" y="76"/>
                    <a:pt x="144" y="76"/>
                  </a:cubicBezTo>
                  <a:lnTo>
                    <a:pt x="89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3" name="Freeform 266"/>
            <p:cNvSpPr>
              <a:spLocks noEditPoints="1"/>
            </p:cNvSpPr>
            <p:nvPr/>
          </p:nvSpPr>
          <p:spPr bwMode="auto">
            <a:xfrm>
              <a:off x="2728913" y="4359275"/>
              <a:ext cx="322262" cy="434975"/>
            </a:xfrm>
            <a:custGeom>
              <a:avLst/>
              <a:gdLst>
                <a:gd name="T0" fmla="*/ 87 w 143"/>
                <a:gd name="T1" fmla="*/ 35 h 193"/>
                <a:gd name="T2" fmla="*/ 73 w 143"/>
                <a:gd name="T3" fmla="*/ 26 h 193"/>
                <a:gd name="T4" fmla="*/ 85 w 143"/>
                <a:gd name="T5" fmla="*/ 13 h 193"/>
                <a:gd name="T6" fmla="*/ 70 w 143"/>
                <a:gd name="T7" fmla="*/ 1 h 193"/>
                <a:gd name="T8" fmla="*/ 60 w 143"/>
                <a:gd name="T9" fmla="*/ 15 h 193"/>
                <a:gd name="T10" fmla="*/ 71 w 143"/>
                <a:gd name="T11" fmla="*/ 6 h 193"/>
                <a:gd name="T12" fmla="*/ 80 w 143"/>
                <a:gd name="T13" fmla="*/ 13 h 193"/>
                <a:gd name="T14" fmla="*/ 69 w 143"/>
                <a:gd name="T15" fmla="*/ 23 h 193"/>
                <a:gd name="T16" fmla="*/ 68 w 143"/>
                <a:gd name="T17" fmla="*/ 35 h 193"/>
                <a:gd name="T18" fmla="*/ 55 w 143"/>
                <a:gd name="T19" fmla="*/ 52 h 193"/>
                <a:gd name="T20" fmla="*/ 71 w 143"/>
                <a:gd name="T21" fmla="*/ 193 h 193"/>
                <a:gd name="T22" fmla="*/ 87 w 143"/>
                <a:gd name="T23" fmla="*/ 52 h 193"/>
                <a:gd name="T24" fmla="*/ 20 w 143"/>
                <a:gd name="T25" fmla="*/ 153 h 193"/>
                <a:gd name="T26" fmla="*/ 48 w 143"/>
                <a:gd name="T27" fmla="*/ 108 h 193"/>
                <a:gd name="T28" fmla="*/ 77 w 143"/>
                <a:gd name="T29" fmla="*/ 139 h 193"/>
                <a:gd name="T30" fmla="*/ 72 w 143"/>
                <a:gd name="T31" fmla="*/ 129 h 193"/>
                <a:gd name="T32" fmla="*/ 72 w 143"/>
                <a:gd name="T33" fmla="*/ 148 h 193"/>
                <a:gd name="T34" fmla="*/ 42 w 143"/>
                <a:gd name="T35" fmla="*/ 116 h 193"/>
                <a:gd name="T36" fmla="*/ 14 w 143"/>
                <a:gd name="T37" fmla="*/ 121 h 193"/>
                <a:gd name="T38" fmla="*/ 71 w 143"/>
                <a:gd name="T39" fmla="*/ 150 h 193"/>
                <a:gd name="T40" fmla="*/ 56 w 143"/>
                <a:gd name="T41" fmla="*/ 161 h 193"/>
                <a:gd name="T42" fmla="*/ 75 w 143"/>
                <a:gd name="T43" fmla="*/ 162 h 193"/>
                <a:gd name="T44" fmla="*/ 74 w 143"/>
                <a:gd name="T45" fmla="*/ 153 h 193"/>
                <a:gd name="T46" fmla="*/ 97 w 143"/>
                <a:gd name="T47" fmla="*/ 148 h 193"/>
                <a:gd name="T48" fmla="*/ 74 w 143"/>
                <a:gd name="T49" fmla="*/ 153 h 193"/>
                <a:gd name="T50" fmla="*/ 78 w 143"/>
                <a:gd name="T51" fmla="*/ 173 h 193"/>
                <a:gd name="T52" fmla="*/ 94 w 143"/>
                <a:gd name="T53" fmla="*/ 170 h 193"/>
                <a:gd name="T54" fmla="*/ 102 w 143"/>
                <a:gd name="T55" fmla="*/ 170 h 193"/>
                <a:gd name="T56" fmla="*/ 99 w 143"/>
                <a:gd name="T57" fmla="*/ 157 h 193"/>
                <a:gd name="T58" fmla="*/ 102 w 143"/>
                <a:gd name="T59" fmla="*/ 170 h 193"/>
                <a:gd name="T60" fmla="*/ 110 w 143"/>
                <a:gd name="T61" fmla="*/ 167 h 193"/>
                <a:gd name="T62" fmla="*/ 76 w 143"/>
                <a:gd name="T63" fmla="*/ 100 h 193"/>
                <a:gd name="T64" fmla="*/ 124 w 143"/>
                <a:gd name="T65" fmla="*/ 91 h 193"/>
                <a:gd name="T66" fmla="*/ 114 w 143"/>
                <a:gd name="T67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193">
                  <a:moveTo>
                    <a:pt x="87" y="52"/>
                  </a:moveTo>
                  <a:cubicBezTo>
                    <a:pt x="87" y="35"/>
                    <a:pt x="87" y="35"/>
                    <a:pt x="87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4" y="26"/>
                    <a:pt x="74" y="26"/>
                  </a:cubicBezTo>
                  <a:cubicBezTo>
                    <a:pt x="79" y="25"/>
                    <a:pt x="85" y="20"/>
                    <a:pt x="85" y="13"/>
                  </a:cubicBezTo>
                  <a:cubicBezTo>
                    <a:pt x="85" y="10"/>
                    <a:pt x="84" y="6"/>
                    <a:pt x="81" y="4"/>
                  </a:cubicBezTo>
                  <a:cubicBezTo>
                    <a:pt x="80" y="2"/>
                    <a:pt x="76" y="0"/>
                    <a:pt x="70" y="1"/>
                  </a:cubicBezTo>
                  <a:cubicBezTo>
                    <a:pt x="63" y="1"/>
                    <a:pt x="59" y="5"/>
                    <a:pt x="58" y="12"/>
                  </a:cubicBezTo>
                  <a:cubicBezTo>
                    <a:pt x="58" y="13"/>
                    <a:pt x="58" y="15"/>
                    <a:pt x="60" y="15"/>
                  </a:cubicBezTo>
                  <a:cubicBezTo>
                    <a:pt x="61" y="15"/>
                    <a:pt x="63" y="14"/>
                    <a:pt x="63" y="12"/>
                  </a:cubicBezTo>
                  <a:cubicBezTo>
                    <a:pt x="63" y="9"/>
                    <a:pt x="64" y="6"/>
                    <a:pt x="71" y="6"/>
                  </a:cubicBezTo>
                  <a:cubicBezTo>
                    <a:pt x="74" y="5"/>
                    <a:pt x="76" y="6"/>
                    <a:pt x="78" y="8"/>
                  </a:cubicBezTo>
                  <a:cubicBezTo>
                    <a:pt x="79" y="9"/>
                    <a:pt x="80" y="11"/>
                    <a:pt x="80" y="13"/>
                  </a:cubicBezTo>
                  <a:cubicBezTo>
                    <a:pt x="80" y="17"/>
                    <a:pt x="76" y="20"/>
                    <a:pt x="73" y="21"/>
                  </a:cubicBezTo>
                  <a:cubicBezTo>
                    <a:pt x="71" y="21"/>
                    <a:pt x="70" y="22"/>
                    <a:pt x="69" y="2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23" y="59"/>
                    <a:pt x="0" y="88"/>
                    <a:pt x="0" y="122"/>
                  </a:cubicBezTo>
                  <a:cubicBezTo>
                    <a:pt x="0" y="161"/>
                    <a:pt x="32" y="193"/>
                    <a:pt x="71" y="193"/>
                  </a:cubicBezTo>
                  <a:cubicBezTo>
                    <a:pt x="110" y="193"/>
                    <a:pt x="143" y="161"/>
                    <a:pt x="143" y="122"/>
                  </a:cubicBezTo>
                  <a:cubicBezTo>
                    <a:pt x="143" y="88"/>
                    <a:pt x="119" y="59"/>
                    <a:pt x="87" y="52"/>
                  </a:cubicBezTo>
                  <a:close/>
                  <a:moveTo>
                    <a:pt x="51" y="168"/>
                  </a:moveTo>
                  <a:cubicBezTo>
                    <a:pt x="42" y="144"/>
                    <a:pt x="20" y="153"/>
                    <a:pt x="20" y="153"/>
                  </a:cubicBezTo>
                  <a:cubicBezTo>
                    <a:pt x="27" y="134"/>
                    <a:pt x="4" y="117"/>
                    <a:pt x="4" y="117"/>
                  </a:cubicBezTo>
                  <a:cubicBezTo>
                    <a:pt x="27" y="125"/>
                    <a:pt x="48" y="108"/>
                    <a:pt x="48" y="108"/>
                  </a:cubicBezTo>
                  <a:cubicBezTo>
                    <a:pt x="48" y="126"/>
                    <a:pt x="76" y="127"/>
                    <a:pt x="76" y="127"/>
                  </a:cubicBezTo>
                  <a:cubicBezTo>
                    <a:pt x="75" y="131"/>
                    <a:pt x="76" y="135"/>
                    <a:pt x="77" y="139"/>
                  </a:cubicBezTo>
                  <a:cubicBezTo>
                    <a:pt x="76" y="140"/>
                    <a:pt x="74" y="142"/>
                    <a:pt x="73" y="145"/>
                  </a:cubicBezTo>
                  <a:cubicBezTo>
                    <a:pt x="71" y="140"/>
                    <a:pt x="70" y="135"/>
                    <a:pt x="72" y="129"/>
                  </a:cubicBezTo>
                  <a:cubicBezTo>
                    <a:pt x="72" y="129"/>
                    <a:pt x="66" y="134"/>
                    <a:pt x="72" y="147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65" y="145"/>
                    <a:pt x="56" y="141"/>
                    <a:pt x="47" y="137"/>
                  </a:cubicBezTo>
                  <a:cubicBezTo>
                    <a:pt x="45" y="132"/>
                    <a:pt x="41" y="123"/>
                    <a:pt x="42" y="116"/>
                  </a:cubicBezTo>
                  <a:cubicBezTo>
                    <a:pt x="42" y="116"/>
                    <a:pt x="37" y="120"/>
                    <a:pt x="45" y="136"/>
                  </a:cubicBezTo>
                  <a:cubicBezTo>
                    <a:pt x="34" y="130"/>
                    <a:pt x="22" y="125"/>
                    <a:pt x="14" y="12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6" y="144"/>
                    <a:pt x="65" y="147"/>
                    <a:pt x="71" y="150"/>
                  </a:cubicBezTo>
                  <a:cubicBezTo>
                    <a:pt x="71" y="150"/>
                    <a:pt x="71" y="151"/>
                    <a:pt x="71" y="151"/>
                  </a:cubicBezTo>
                  <a:cubicBezTo>
                    <a:pt x="67" y="152"/>
                    <a:pt x="61" y="154"/>
                    <a:pt x="56" y="161"/>
                  </a:cubicBezTo>
                  <a:cubicBezTo>
                    <a:pt x="56" y="161"/>
                    <a:pt x="63" y="154"/>
                    <a:pt x="71" y="153"/>
                  </a:cubicBezTo>
                  <a:cubicBezTo>
                    <a:pt x="72" y="155"/>
                    <a:pt x="73" y="159"/>
                    <a:pt x="75" y="162"/>
                  </a:cubicBezTo>
                  <a:cubicBezTo>
                    <a:pt x="62" y="161"/>
                    <a:pt x="51" y="168"/>
                    <a:pt x="51" y="168"/>
                  </a:cubicBezTo>
                  <a:close/>
                  <a:moveTo>
                    <a:pt x="74" y="153"/>
                  </a:moveTo>
                  <a:cubicBezTo>
                    <a:pt x="72" y="147"/>
                    <a:pt x="76" y="140"/>
                    <a:pt x="83" y="139"/>
                  </a:cubicBezTo>
                  <a:cubicBezTo>
                    <a:pt x="89" y="137"/>
                    <a:pt x="96" y="141"/>
                    <a:pt x="97" y="148"/>
                  </a:cubicBezTo>
                  <a:cubicBezTo>
                    <a:pt x="99" y="154"/>
                    <a:pt x="95" y="161"/>
                    <a:pt x="88" y="162"/>
                  </a:cubicBezTo>
                  <a:cubicBezTo>
                    <a:pt x="82" y="164"/>
                    <a:pt x="75" y="160"/>
                    <a:pt x="74" y="153"/>
                  </a:cubicBezTo>
                  <a:close/>
                  <a:moveTo>
                    <a:pt x="88" y="179"/>
                  </a:moveTo>
                  <a:cubicBezTo>
                    <a:pt x="84" y="180"/>
                    <a:pt x="79" y="178"/>
                    <a:pt x="78" y="173"/>
                  </a:cubicBezTo>
                  <a:cubicBezTo>
                    <a:pt x="77" y="169"/>
                    <a:pt x="80" y="164"/>
                    <a:pt x="84" y="163"/>
                  </a:cubicBezTo>
                  <a:cubicBezTo>
                    <a:pt x="89" y="162"/>
                    <a:pt x="93" y="165"/>
                    <a:pt x="94" y="170"/>
                  </a:cubicBezTo>
                  <a:cubicBezTo>
                    <a:pt x="95" y="174"/>
                    <a:pt x="93" y="178"/>
                    <a:pt x="88" y="179"/>
                  </a:cubicBezTo>
                  <a:close/>
                  <a:moveTo>
                    <a:pt x="102" y="170"/>
                  </a:moveTo>
                  <a:cubicBezTo>
                    <a:pt x="98" y="171"/>
                    <a:pt x="95" y="168"/>
                    <a:pt x="94" y="165"/>
                  </a:cubicBezTo>
                  <a:cubicBezTo>
                    <a:pt x="93" y="161"/>
                    <a:pt x="95" y="158"/>
                    <a:pt x="99" y="157"/>
                  </a:cubicBezTo>
                  <a:cubicBezTo>
                    <a:pt x="102" y="156"/>
                    <a:pt x="106" y="159"/>
                    <a:pt x="107" y="162"/>
                  </a:cubicBezTo>
                  <a:cubicBezTo>
                    <a:pt x="107" y="165"/>
                    <a:pt x="105" y="169"/>
                    <a:pt x="102" y="170"/>
                  </a:cubicBezTo>
                  <a:close/>
                  <a:moveTo>
                    <a:pt x="114" y="167"/>
                  </a:moveTo>
                  <a:cubicBezTo>
                    <a:pt x="111" y="173"/>
                    <a:pt x="110" y="167"/>
                    <a:pt x="110" y="167"/>
                  </a:cubicBezTo>
                  <a:cubicBezTo>
                    <a:pt x="110" y="141"/>
                    <a:pt x="85" y="133"/>
                    <a:pt x="85" y="133"/>
                  </a:cubicBezTo>
                  <a:cubicBezTo>
                    <a:pt x="95" y="110"/>
                    <a:pt x="76" y="100"/>
                    <a:pt x="76" y="100"/>
                  </a:cubicBezTo>
                  <a:cubicBezTo>
                    <a:pt x="93" y="91"/>
                    <a:pt x="91" y="64"/>
                    <a:pt x="91" y="64"/>
                  </a:cubicBezTo>
                  <a:cubicBezTo>
                    <a:pt x="99" y="86"/>
                    <a:pt x="124" y="91"/>
                    <a:pt x="124" y="91"/>
                  </a:cubicBezTo>
                  <a:cubicBezTo>
                    <a:pt x="112" y="102"/>
                    <a:pt x="128" y="124"/>
                    <a:pt x="128" y="124"/>
                  </a:cubicBezTo>
                  <a:cubicBezTo>
                    <a:pt x="114" y="131"/>
                    <a:pt x="114" y="167"/>
                    <a:pt x="114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3275013" y="4559300"/>
              <a:ext cx="92075" cy="182563"/>
            </a:xfrm>
            <a:custGeom>
              <a:avLst/>
              <a:gdLst>
                <a:gd name="T0" fmla="*/ 27 w 41"/>
                <a:gd name="T1" fmla="*/ 65 h 81"/>
                <a:gd name="T2" fmla="*/ 22 w 41"/>
                <a:gd name="T3" fmla="*/ 41 h 81"/>
                <a:gd name="T4" fmla="*/ 33 w 41"/>
                <a:gd name="T5" fmla="*/ 20 h 81"/>
                <a:gd name="T6" fmla="*/ 21 w 41"/>
                <a:gd name="T7" fmla="*/ 38 h 81"/>
                <a:gd name="T8" fmla="*/ 11 w 41"/>
                <a:gd name="T9" fmla="*/ 0 h 81"/>
                <a:gd name="T10" fmla="*/ 19 w 41"/>
                <a:gd name="T11" fmla="*/ 33 h 81"/>
                <a:gd name="T12" fmla="*/ 0 w 41"/>
                <a:gd name="T13" fmla="*/ 26 h 81"/>
                <a:gd name="T14" fmla="*/ 19 w 41"/>
                <a:gd name="T15" fmla="*/ 36 h 81"/>
                <a:gd name="T16" fmla="*/ 26 w 41"/>
                <a:gd name="T17" fmla="*/ 64 h 81"/>
                <a:gd name="T18" fmla="*/ 6 w 41"/>
                <a:gd name="T19" fmla="*/ 59 h 81"/>
                <a:gd name="T20" fmla="*/ 26 w 41"/>
                <a:gd name="T21" fmla="*/ 67 h 81"/>
                <a:gd name="T22" fmla="*/ 29 w 41"/>
                <a:gd name="T23" fmla="*/ 81 h 81"/>
                <a:gd name="T24" fmla="*/ 28 w 41"/>
                <a:gd name="T25" fmla="*/ 69 h 81"/>
                <a:gd name="T26" fmla="*/ 28 w 41"/>
                <a:gd name="T27" fmla="*/ 69 h 81"/>
                <a:gd name="T28" fmla="*/ 41 w 41"/>
                <a:gd name="T29" fmla="*/ 50 h 81"/>
                <a:gd name="T30" fmla="*/ 27 w 41"/>
                <a:gd name="T31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81">
                  <a:moveTo>
                    <a:pt x="27" y="65"/>
                  </a:moveTo>
                  <a:cubicBezTo>
                    <a:pt x="26" y="58"/>
                    <a:pt x="24" y="48"/>
                    <a:pt x="22" y="41"/>
                  </a:cubicBezTo>
                  <a:cubicBezTo>
                    <a:pt x="24" y="28"/>
                    <a:pt x="29" y="22"/>
                    <a:pt x="33" y="20"/>
                  </a:cubicBezTo>
                  <a:cubicBezTo>
                    <a:pt x="24" y="25"/>
                    <a:pt x="22" y="34"/>
                    <a:pt x="21" y="38"/>
                  </a:cubicBezTo>
                  <a:cubicBezTo>
                    <a:pt x="16" y="16"/>
                    <a:pt x="11" y="0"/>
                    <a:pt x="11" y="0"/>
                  </a:cubicBezTo>
                  <a:cubicBezTo>
                    <a:pt x="13" y="9"/>
                    <a:pt x="16" y="21"/>
                    <a:pt x="19" y="33"/>
                  </a:cubicBezTo>
                  <a:cubicBezTo>
                    <a:pt x="5" y="23"/>
                    <a:pt x="0" y="26"/>
                    <a:pt x="0" y="26"/>
                  </a:cubicBezTo>
                  <a:cubicBezTo>
                    <a:pt x="7" y="27"/>
                    <a:pt x="15" y="32"/>
                    <a:pt x="19" y="36"/>
                  </a:cubicBezTo>
                  <a:cubicBezTo>
                    <a:pt x="21" y="45"/>
                    <a:pt x="24" y="57"/>
                    <a:pt x="26" y="64"/>
                  </a:cubicBezTo>
                  <a:cubicBezTo>
                    <a:pt x="13" y="54"/>
                    <a:pt x="6" y="59"/>
                    <a:pt x="6" y="59"/>
                  </a:cubicBezTo>
                  <a:cubicBezTo>
                    <a:pt x="16" y="57"/>
                    <a:pt x="23" y="63"/>
                    <a:pt x="26" y="67"/>
                  </a:cubicBezTo>
                  <a:cubicBezTo>
                    <a:pt x="28" y="75"/>
                    <a:pt x="29" y="81"/>
                    <a:pt x="29" y="81"/>
                  </a:cubicBezTo>
                  <a:cubicBezTo>
                    <a:pt x="29" y="77"/>
                    <a:pt x="29" y="73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58"/>
                    <a:pt x="41" y="50"/>
                    <a:pt x="41" y="50"/>
                  </a:cubicBezTo>
                  <a:cubicBezTo>
                    <a:pt x="30" y="53"/>
                    <a:pt x="28" y="63"/>
                    <a:pt x="27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3484563" y="4468813"/>
              <a:ext cx="239712" cy="88900"/>
            </a:xfrm>
            <a:custGeom>
              <a:avLst/>
              <a:gdLst>
                <a:gd name="T0" fmla="*/ 101 w 106"/>
                <a:gd name="T1" fmla="*/ 0 h 39"/>
                <a:gd name="T2" fmla="*/ 5 w 106"/>
                <a:gd name="T3" fmla="*/ 0 h 39"/>
                <a:gd name="T4" fmla="*/ 0 w 106"/>
                <a:gd name="T5" fmla="*/ 5 h 39"/>
                <a:gd name="T6" fmla="*/ 0 w 106"/>
                <a:gd name="T7" fmla="*/ 34 h 39"/>
                <a:gd name="T8" fmla="*/ 5 w 106"/>
                <a:gd name="T9" fmla="*/ 39 h 39"/>
                <a:gd name="T10" fmla="*/ 101 w 106"/>
                <a:gd name="T11" fmla="*/ 39 h 39"/>
                <a:gd name="T12" fmla="*/ 106 w 106"/>
                <a:gd name="T13" fmla="*/ 34 h 39"/>
                <a:gd name="T14" fmla="*/ 106 w 106"/>
                <a:gd name="T15" fmla="*/ 5 h 39"/>
                <a:gd name="T16" fmla="*/ 101 w 106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9">
                  <a:moveTo>
                    <a:pt x="10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4" y="39"/>
                    <a:pt x="106" y="37"/>
                    <a:pt x="106" y="34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3"/>
                    <a:pt x="104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6" name="Freeform 269"/>
            <p:cNvSpPr>
              <a:spLocks noEditPoints="1"/>
            </p:cNvSpPr>
            <p:nvPr/>
          </p:nvSpPr>
          <p:spPr bwMode="auto">
            <a:xfrm>
              <a:off x="3332163" y="4565650"/>
              <a:ext cx="376237" cy="277813"/>
            </a:xfrm>
            <a:custGeom>
              <a:avLst/>
              <a:gdLst>
                <a:gd name="T0" fmla="*/ 166 w 167"/>
                <a:gd name="T1" fmla="*/ 0 h 123"/>
                <a:gd name="T2" fmla="*/ 83 w 167"/>
                <a:gd name="T3" fmla="*/ 0 h 123"/>
                <a:gd name="T4" fmla="*/ 85 w 167"/>
                <a:gd name="T5" fmla="*/ 39 h 123"/>
                <a:gd name="T6" fmla="*/ 85 w 167"/>
                <a:gd name="T7" fmla="*/ 39 h 123"/>
                <a:gd name="T8" fmla="*/ 64 w 167"/>
                <a:gd name="T9" fmla="*/ 63 h 123"/>
                <a:gd name="T10" fmla="*/ 32 w 167"/>
                <a:gd name="T11" fmla="*/ 64 h 123"/>
                <a:gd name="T12" fmla="*/ 4 w 167"/>
                <a:gd name="T13" fmla="*/ 113 h 123"/>
                <a:gd name="T14" fmla="*/ 2 w 167"/>
                <a:gd name="T15" fmla="*/ 113 h 123"/>
                <a:gd name="T16" fmla="*/ 2 w 167"/>
                <a:gd name="T17" fmla="*/ 123 h 123"/>
                <a:gd name="T18" fmla="*/ 8 w 167"/>
                <a:gd name="T19" fmla="*/ 123 h 123"/>
                <a:gd name="T20" fmla="*/ 8 w 167"/>
                <a:gd name="T21" fmla="*/ 123 h 123"/>
                <a:gd name="T22" fmla="*/ 66 w 167"/>
                <a:gd name="T23" fmla="*/ 123 h 123"/>
                <a:gd name="T24" fmla="*/ 66 w 167"/>
                <a:gd name="T25" fmla="*/ 123 h 123"/>
                <a:gd name="T26" fmla="*/ 66 w 167"/>
                <a:gd name="T27" fmla="*/ 123 h 123"/>
                <a:gd name="T28" fmla="*/ 66 w 167"/>
                <a:gd name="T29" fmla="*/ 123 h 123"/>
                <a:gd name="T30" fmla="*/ 110 w 167"/>
                <a:gd name="T31" fmla="*/ 123 h 123"/>
                <a:gd name="T32" fmla="*/ 164 w 167"/>
                <a:gd name="T33" fmla="*/ 123 h 123"/>
                <a:gd name="T34" fmla="*/ 166 w 167"/>
                <a:gd name="T35" fmla="*/ 113 h 123"/>
                <a:gd name="T36" fmla="*/ 157 w 167"/>
                <a:gd name="T37" fmla="*/ 61 h 123"/>
                <a:gd name="T38" fmla="*/ 166 w 167"/>
                <a:gd name="T39" fmla="*/ 0 h 123"/>
                <a:gd name="T40" fmla="*/ 111 w 167"/>
                <a:gd name="T41" fmla="*/ 12 h 123"/>
                <a:gd name="T42" fmla="*/ 111 w 167"/>
                <a:gd name="T43" fmla="*/ 11 h 123"/>
                <a:gd name="T44" fmla="*/ 113 w 167"/>
                <a:gd name="T45" fmla="*/ 10 h 123"/>
                <a:gd name="T46" fmla="*/ 131 w 167"/>
                <a:gd name="T47" fmla="*/ 10 h 123"/>
                <a:gd name="T48" fmla="*/ 133 w 167"/>
                <a:gd name="T49" fmla="*/ 11 h 123"/>
                <a:gd name="T50" fmla="*/ 133 w 167"/>
                <a:gd name="T51" fmla="*/ 12 h 123"/>
                <a:gd name="T52" fmla="*/ 133 w 167"/>
                <a:gd name="T53" fmla="*/ 27 h 123"/>
                <a:gd name="T54" fmla="*/ 133 w 167"/>
                <a:gd name="T55" fmla="*/ 28 h 123"/>
                <a:gd name="T56" fmla="*/ 131 w 167"/>
                <a:gd name="T57" fmla="*/ 29 h 123"/>
                <a:gd name="T58" fmla="*/ 113 w 167"/>
                <a:gd name="T59" fmla="*/ 29 h 123"/>
                <a:gd name="T60" fmla="*/ 111 w 167"/>
                <a:gd name="T61" fmla="*/ 28 h 123"/>
                <a:gd name="T62" fmla="*/ 111 w 167"/>
                <a:gd name="T63" fmla="*/ 27 h 123"/>
                <a:gd name="T64" fmla="*/ 111 w 167"/>
                <a:gd name="T65" fmla="*/ 12 h 123"/>
                <a:gd name="T66" fmla="*/ 91 w 167"/>
                <a:gd name="T67" fmla="*/ 5 h 123"/>
                <a:gd name="T68" fmla="*/ 109 w 167"/>
                <a:gd name="T69" fmla="*/ 11 h 123"/>
                <a:gd name="T70" fmla="*/ 109 w 167"/>
                <a:gd name="T71" fmla="*/ 28 h 123"/>
                <a:gd name="T72" fmla="*/ 91 w 167"/>
                <a:gd name="T73" fmla="*/ 34 h 123"/>
                <a:gd name="T74" fmla="*/ 91 w 167"/>
                <a:gd name="T75" fmla="*/ 5 h 123"/>
                <a:gd name="T76" fmla="*/ 136 w 167"/>
                <a:gd name="T77" fmla="*/ 45 h 123"/>
                <a:gd name="T78" fmla="*/ 131 w 167"/>
                <a:gd name="T79" fmla="*/ 53 h 123"/>
                <a:gd name="T80" fmla="*/ 122 w 167"/>
                <a:gd name="T81" fmla="*/ 33 h 123"/>
                <a:gd name="T82" fmla="*/ 113 w 167"/>
                <a:gd name="T83" fmla="*/ 53 h 123"/>
                <a:gd name="T84" fmla="*/ 108 w 167"/>
                <a:gd name="T85" fmla="*/ 45 h 123"/>
                <a:gd name="T86" fmla="*/ 93 w 167"/>
                <a:gd name="T87" fmla="*/ 46 h 123"/>
                <a:gd name="T88" fmla="*/ 109 w 167"/>
                <a:gd name="T89" fmla="*/ 30 h 123"/>
                <a:gd name="T90" fmla="*/ 111 w 167"/>
                <a:gd name="T91" fmla="*/ 31 h 123"/>
                <a:gd name="T92" fmla="*/ 133 w 167"/>
                <a:gd name="T93" fmla="*/ 31 h 123"/>
                <a:gd name="T94" fmla="*/ 135 w 167"/>
                <a:gd name="T95" fmla="*/ 30 h 123"/>
                <a:gd name="T96" fmla="*/ 150 w 167"/>
                <a:gd name="T97" fmla="*/ 46 h 123"/>
                <a:gd name="T98" fmla="*/ 136 w 167"/>
                <a:gd name="T99" fmla="*/ 45 h 123"/>
                <a:gd name="T100" fmla="*/ 154 w 167"/>
                <a:gd name="T101" fmla="*/ 34 h 123"/>
                <a:gd name="T102" fmla="*/ 135 w 167"/>
                <a:gd name="T103" fmla="*/ 29 h 123"/>
                <a:gd name="T104" fmla="*/ 135 w 167"/>
                <a:gd name="T105" fmla="*/ 29 h 123"/>
                <a:gd name="T106" fmla="*/ 135 w 167"/>
                <a:gd name="T107" fmla="*/ 11 h 123"/>
                <a:gd name="T108" fmla="*/ 135 w 167"/>
                <a:gd name="T109" fmla="*/ 11 h 123"/>
                <a:gd name="T110" fmla="*/ 154 w 167"/>
                <a:gd name="T111" fmla="*/ 5 h 123"/>
                <a:gd name="T112" fmla="*/ 154 w 167"/>
                <a:gd name="T113" fmla="*/ 3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7" h="123">
                  <a:moveTo>
                    <a:pt x="166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7" y="65"/>
                    <a:pt x="64" y="63"/>
                  </a:cubicBezTo>
                  <a:cubicBezTo>
                    <a:pt x="46" y="59"/>
                    <a:pt x="32" y="64"/>
                    <a:pt x="32" y="64"/>
                  </a:cubicBezTo>
                  <a:cubicBezTo>
                    <a:pt x="0" y="75"/>
                    <a:pt x="1" y="100"/>
                    <a:pt x="4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112" y="100"/>
                    <a:pt x="110" y="123"/>
                    <a:pt x="110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7" y="92"/>
                    <a:pt x="161" y="71"/>
                    <a:pt x="157" y="61"/>
                  </a:cubicBezTo>
                  <a:lnTo>
                    <a:pt x="166" y="0"/>
                  </a:lnTo>
                  <a:close/>
                  <a:moveTo>
                    <a:pt x="111" y="12"/>
                  </a:moveTo>
                  <a:cubicBezTo>
                    <a:pt x="111" y="12"/>
                    <a:pt x="111" y="12"/>
                    <a:pt x="111" y="11"/>
                  </a:cubicBezTo>
                  <a:cubicBezTo>
                    <a:pt x="112" y="11"/>
                    <a:pt x="112" y="10"/>
                    <a:pt x="113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2" y="10"/>
                    <a:pt x="133" y="11"/>
                    <a:pt x="133" y="11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3" y="28"/>
                    <a:pt x="133" y="28"/>
                  </a:cubicBezTo>
                  <a:cubicBezTo>
                    <a:pt x="133" y="29"/>
                    <a:pt x="132" y="29"/>
                    <a:pt x="131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2" y="29"/>
                    <a:pt x="112" y="29"/>
                    <a:pt x="111" y="28"/>
                  </a:cubicBezTo>
                  <a:cubicBezTo>
                    <a:pt x="111" y="28"/>
                    <a:pt x="111" y="27"/>
                    <a:pt x="111" y="27"/>
                  </a:cubicBezTo>
                  <a:lnTo>
                    <a:pt x="111" y="12"/>
                  </a:lnTo>
                  <a:close/>
                  <a:moveTo>
                    <a:pt x="91" y="5"/>
                  </a:moveTo>
                  <a:cubicBezTo>
                    <a:pt x="98" y="5"/>
                    <a:pt x="105" y="8"/>
                    <a:pt x="109" y="1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98" y="34"/>
                    <a:pt x="91" y="34"/>
                    <a:pt x="91" y="34"/>
                  </a:cubicBezTo>
                  <a:lnTo>
                    <a:pt x="91" y="5"/>
                  </a:lnTo>
                  <a:close/>
                  <a:moveTo>
                    <a:pt x="136" y="45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0" y="30"/>
                    <a:pt x="111" y="31"/>
                    <a:pt x="111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31"/>
                    <a:pt x="134" y="31"/>
                    <a:pt x="135" y="30"/>
                  </a:cubicBezTo>
                  <a:cubicBezTo>
                    <a:pt x="150" y="46"/>
                    <a:pt x="150" y="46"/>
                    <a:pt x="150" y="46"/>
                  </a:cubicBezTo>
                  <a:lnTo>
                    <a:pt x="136" y="45"/>
                  </a:lnTo>
                  <a:close/>
                  <a:moveTo>
                    <a:pt x="154" y="34"/>
                  </a:moveTo>
                  <a:cubicBezTo>
                    <a:pt x="154" y="34"/>
                    <a:pt x="146" y="34"/>
                    <a:pt x="135" y="29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40" y="8"/>
                    <a:pt x="147" y="5"/>
                    <a:pt x="154" y="5"/>
                  </a:cubicBezTo>
                  <a:lnTo>
                    <a:pt x="154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4100513" y="4654550"/>
              <a:ext cx="25400" cy="36513"/>
            </a:xfrm>
            <a:custGeom>
              <a:avLst/>
              <a:gdLst>
                <a:gd name="T0" fmla="*/ 6 w 11"/>
                <a:gd name="T1" fmla="*/ 0 h 16"/>
                <a:gd name="T2" fmla="*/ 2 w 11"/>
                <a:gd name="T3" fmla="*/ 2 h 16"/>
                <a:gd name="T4" fmla="*/ 0 w 11"/>
                <a:gd name="T5" fmla="*/ 8 h 16"/>
                <a:gd name="T6" fmla="*/ 2 w 11"/>
                <a:gd name="T7" fmla="*/ 14 h 16"/>
                <a:gd name="T8" fmla="*/ 6 w 11"/>
                <a:gd name="T9" fmla="*/ 16 h 16"/>
                <a:gd name="T10" fmla="*/ 10 w 11"/>
                <a:gd name="T11" fmla="*/ 14 h 16"/>
                <a:gd name="T12" fmla="*/ 11 w 11"/>
                <a:gd name="T13" fmla="*/ 8 h 16"/>
                <a:gd name="T14" fmla="*/ 10 w 11"/>
                <a:gd name="T15" fmla="*/ 2 h 16"/>
                <a:gd name="T16" fmla="*/ 6 w 11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8" y="16"/>
                    <a:pt x="9" y="15"/>
                    <a:pt x="10" y="14"/>
                  </a:cubicBezTo>
                  <a:cubicBezTo>
                    <a:pt x="11" y="12"/>
                    <a:pt x="11" y="10"/>
                    <a:pt x="11" y="8"/>
                  </a:cubicBezTo>
                  <a:cubicBezTo>
                    <a:pt x="11" y="5"/>
                    <a:pt x="11" y="3"/>
                    <a:pt x="10" y="2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4265613" y="4651375"/>
              <a:ext cx="22225" cy="12700"/>
            </a:xfrm>
            <a:custGeom>
              <a:avLst/>
              <a:gdLst>
                <a:gd name="T0" fmla="*/ 5 w 10"/>
                <a:gd name="T1" fmla="*/ 0 h 5"/>
                <a:gd name="T2" fmla="*/ 1 w 10"/>
                <a:gd name="T3" fmla="*/ 2 h 5"/>
                <a:gd name="T4" fmla="*/ 0 w 10"/>
                <a:gd name="T5" fmla="*/ 5 h 5"/>
                <a:gd name="T6" fmla="*/ 10 w 10"/>
                <a:gd name="T7" fmla="*/ 5 h 5"/>
                <a:gd name="T8" fmla="*/ 8 w 10"/>
                <a:gd name="T9" fmla="*/ 2 h 5"/>
                <a:gd name="T10" fmla="*/ 5 w 10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9" name="Freeform 272"/>
            <p:cNvSpPr>
              <a:spLocks noEditPoints="1"/>
            </p:cNvSpPr>
            <p:nvPr/>
          </p:nvSpPr>
          <p:spPr bwMode="auto">
            <a:xfrm>
              <a:off x="3940175" y="4487863"/>
              <a:ext cx="423863" cy="371475"/>
            </a:xfrm>
            <a:custGeom>
              <a:avLst/>
              <a:gdLst>
                <a:gd name="T0" fmla="*/ 188 w 188"/>
                <a:gd name="T1" fmla="*/ 49 h 165"/>
                <a:gd name="T2" fmla="*/ 136 w 188"/>
                <a:gd name="T3" fmla="*/ 1 h 165"/>
                <a:gd name="T4" fmla="*/ 101 w 188"/>
                <a:gd name="T5" fmla="*/ 19 h 165"/>
                <a:gd name="T6" fmla="*/ 94 w 188"/>
                <a:gd name="T7" fmla="*/ 28 h 165"/>
                <a:gd name="T8" fmla="*/ 87 w 188"/>
                <a:gd name="T9" fmla="*/ 19 h 165"/>
                <a:gd name="T10" fmla="*/ 52 w 188"/>
                <a:gd name="T11" fmla="*/ 1 h 165"/>
                <a:gd name="T12" fmla="*/ 0 w 188"/>
                <a:gd name="T13" fmla="*/ 49 h 165"/>
                <a:gd name="T14" fmla="*/ 0 w 188"/>
                <a:gd name="T15" fmla="*/ 54 h 165"/>
                <a:gd name="T16" fmla="*/ 89 w 188"/>
                <a:gd name="T17" fmla="*/ 162 h 165"/>
                <a:gd name="T18" fmla="*/ 94 w 188"/>
                <a:gd name="T19" fmla="*/ 165 h 165"/>
                <a:gd name="T20" fmla="*/ 99 w 188"/>
                <a:gd name="T21" fmla="*/ 162 h 165"/>
                <a:gd name="T22" fmla="*/ 188 w 188"/>
                <a:gd name="T23" fmla="*/ 54 h 165"/>
                <a:gd name="T24" fmla="*/ 188 w 188"/>
                <a:gd name="T25" fmla="*/ 49 h 165"/>
                <a:gd name="T26" fmla="*/ 57 w 188"/>
                <a:gd name="T27" fmla="*/ 97 h 165"/>
                <a:gd name="T28" fmla="*/ 25 w 188"/>
                <a:gd name="T29" fmla="*/ 97 h 165"/>
                <a:gd name="T30" fmla="*/ 25 w 188"/>
                <a:gd name="T31" fmla="*/ 54 h 165"/>
                <a:gd name="T32" fmla="*/ 38 w 188"/>
                <a:gd name="T33" fmla="*/ 54 h 165"/>
                <a:gd name="T34" fmla="*/ 38 w 188"/>
                <a:gd name="T35" fmla="*/ 86 h 165"/>
                <a:gd name="T36" fmla="*/ 57 w 188"/>
                <a:gd name="T37" fmla="*/ 86 h 165"/>
                <a:gd name="T38" fmla="*/ 57 w 188"/>
                <a:gd name="T39" fmla="*/ 97 h 165"/>
                <a:gd name="T40" fmla="*/ 89 w 188"/>
                <a:gd name="T41" fmla="*/ 93 h 165"/>
                <a:gd name="T42" fmla="*/ 77 w 188"/>
                <a:gd name="T43" fmla="*/ 98 h 165"/>
                <a:gd name="T44" fmla="*/ 65 w 188"/>
                <a:gd name="T45" fmla="*/ 93 h 165"/>
                <a:gd name="T46" fmla="*/ 60 w 188"/>
                <a:gd name="T47" fmla="*/ 82 h 165"/>
                <a:gd name="T48" fmla="*/ 65 w 188"/>
                <a:gd name="T49" fmla="*/ 70 h 165"/>
                <a:gd name="T50" fmla="*/ 77 w 188"/>
                <a:gd name="T51" fmla="*/ 65 h 165"/>
                <a:gd name="T52" fmla="*/ 89 w 188"/>
                <a:gd name="T53" fmla="*/ 70 h 165"/>
                <a:gd name="T54" fmla="*/ 94 w 188"/>
                <a:gd name="T55" fmla="*/ 82 h 165"/>
                <a:gd name="T56" fmla="*/ 89 w 188"/>
                <a:gd name="T57" fmla="*/ 93 h 165"/>
                <a:gd name="T58" fmla="*/ 120 w 188"/>
                <a:gd name="T59" fmla="*/ 97 h 165"/>
                <a:gd name="T60" fmla="*/ 106 w 188"/>
                <a:gd name="T61" fmla="*/ 97 h 165"/>
                <a:gd name="T62" fmla="*/ 96 w 188"/>
                <a:gd name="T63" fmla="*/ 66 h 165"/>
                <a:gd name="T64" fmla="*/ 107 w 188"/>
                <a:gd name="T65" fmla="*/ 66 h 165"/>
                <a:gd name="T66" fmla="*/ 113 w 188"/>
                <a:gd name="T67" fmla="*/ 84 h 165"/>
                <a:gd name="T68" fmla="*/ 118 w 188"/>
                <a:gd name="T69" fmla="*/ 66 h 165"/>
                <a:gd name="T70" fmla="*/ 130 w 188"/>
                <a:gd name="T71" fmla="*/ 66 h 165"/>
                <a:gd name="T72" fmla="*/ 120 w 188"/>
                <a:gd name="T73" fmla="*/ 97 h 165"/>
                <a:gd name="T74" fmla="*/ 145 w 188"/>
                <a:gd name="T75" fmla="*/ 88 h 165"/>
                <a:gd name="T76" fmla="*/ 150 w 188"/>
                <a:gd name="T77" fmla="*/ 90 h 165"/>
                <a:gd name="T78" fmla="*/ 152 w 188"/>
                <a:gd name="T79" fmla="*/ 89 h 165"/>
                <a:gd name="T80" fmla="*/ 154 w 188"/>
                <a:gd name="T81" fmla="*/ 88 h 165"/>
                <a:gd name="T82" fmla="*/ 165 w 188"/>
                <a:gd name="T83" fmla="*/ 88 h 165"/>
                <a:gd name="T84" fmla="*/ 159 w 188"/>
                <a:gd name="T85" fmla="*/ 95 h 165"/>
                <a:gd name="T86" fmla="*/ 149 w 188"/>
                <a:gd name="T87" fmla="*/ 98 h 165"/>
                <a:gd name="T88" fmla="*/ 136 w 188"/>
                <a:gd name="T89" fmla="*/ 93 h 165"/>
                <a:gd name="T90" fmla="*/ 132 w 188"/>
                <a:gd name="T91" fmla="*/ 81 h 165"/>
                <a:gd name="T92" fmla="*/ 137 w 188"/>
                <a:gd name="T93" fmla="*/ 70 h 165"/>
                <a:gd name="T94" fmla="*/ 149 w 188"/>
                <a:gd name="T95" fmla="*/ 65 h 165"/>
                <a:gd name="T96" fmla="*/ 161 w 188"/>
                <a:gd name="T97" fmla="*/ 71 h 165"/>
                <a:gd name="T98" fmla="*/ 166 w 188"/>
                <a:gd name="T99" fmla="*/ 85 h 165"/>
                <a:gd name="T100" fmla="*/ 143 w 188"/>
                <a:gd name="T101" fmla="*/ 85 h 165"/>
                <a:gd name="T102" fmla="*/ 145 w 188"/>
                <a:gd name="T103" fmla="*/ 8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165">
                  <a:moveTo>
                    <a:pt x="188" y="49"/>
                  </a:moveTo>
                  <a:cubicBezTo>
                    <a:pt x="186" y="21"/>
                    <a:pt x="163" y="0"/>
                    <a:pt x="136" y="1"/>
                  </a:cubicBezTo>
                  <a:cubicBezTo>
                    <a:pt x="122" y="2"/>
                    <a:pt x="110" y="9"/>
                    <a:pt x="101" y="19"/>
                  </a:cubicBezTo>
                  <a:cubicBezTo>
                    <a:pt x="99" y="22"/>
                    <a:pt x="96" y="25"/>
                    <a:pt x="94" y="28"/>
                  </a:cubicBezTo>
                  <a:cubicBezTo>
                    <a:pt x="92" y="25"/>
                    <a:pt x="89" y="22"/>
                    <a:pt x="87" y="19"/>
                  </a:cubicBezTo>
                  <a:cubicBezTo>
                    <a:pt x="78" y="9"/>
                    <a:pt x="66" y="2"/>
                    <a:pt x="52" y="1"/>
                  </a:cubicBezTo>
                  <a:cubicBezTo>
                    <a:pt x="25" y="0"/>
                    <a:pt x="1" y="21"/>
                    <a:pt x="0" y="49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0" y="72"/>
                    <a:pt x="11" y="119"/>
                    <a:pt x="89" y="162"/>
                  </a:cubicBezTo>
                  <a:cubicBezTo>
                    <a:pt x="91" y="163"/>
                    <a:pt x="92" y="164"/>
                    <a:pt x="94" y="165"/>
                  </a:cubicBezTo>
                  <a:cubicBezTo>
                    <a:pt x="96" y="164"/>
                    <a:pt x="97" y="163"/>
                    <a:pt x="99" y="162"/>
                  </a:cubicBezTo>
                  <a:cubicBezTo>
                    <a:pt x="177" y="119"/>
                    <a:pt x="187" y="72"/>
                    <a:pt x="188" y="54"/>
                  </a:cubicBezTo>
                  <a:cubicBezTo>
                    <a:pt x="188" y="52"/>
                    <a:pt x="188" y="50"/>
                    <a:pt x="188" y="49"/>
                  </a:cubicBezTo>
                  <a:close/>
                  <a:moveTo>
                    <a:pt x="57" y="97"/>
                  </a:moveTo>
                  <a:cubicBezTo>
                    <a:pt x="25" y="97"/>
                    <a:pt x="25" y="97"/>
                    <a:pt x="25" y="9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57" y="86"/>
                    <a:pt x="57" y="86"/>
                    <a:pt x="57" y="86"/>
                  </a:cubicBezTo>
                  <a:lnTo>
                    <a:pt x="57" y="97"/>
                  </a:lnTo>
                  <a:close/>
                  <a:moveTo>
                    <a:pt x="89" y="93"/>
                  </a:moveTo>
                  <a:cubicBezTo>
                    <a:pt x="86" y="96"/>
                    <a:pt x="82" y="98"/>
                    <a:pt x="77" y="98"/>
                  </a:cubicBezTo>
                  <a:cubicBezTo>
                    <a:pt x="72" y="98"/>
                    <a:pt x="68" y="96"/>
                    <a:pt x="65" y="93"/>
                  </a:cubicBezTo>
                  <a:cubicBezTo>
                    <a:pt x="61" y="90"/>
                    <a:pt x="60" y="86"/>
                    <a:pt x="60" y="82"/>
                  </a:cubicBezTo>
                  <a:cubicBezTo>
                    <a:pt x="60" y="77"/>
                    <a:pt x="61" y="73"/>
                    <a:pt x="65" y="70"/>
                  </a:cubicBezTo>
                  <a:cubicBezTo>
                    <a:pt x="68" y="67"/>
                    <a:pt x="72" y="65"/>
                    <a:pt x="77" y="65"/>
                  </a:cubicBezTo>
                  <a:cubicBezTo>
                    <a:pt x="82" y="65"/>
                    <a:pt x="86" y="67"/>
                    <a:pt x="89" y="70"/>
                  </a:cubicBezTo>
                  <a:cubicBezTo>
                    <a:pt x="92" y="73"/>
                    <a:pt x="94" y="77"/>
                    <a:pt x="94" y="82"/>
                  </a:cubicBezTo>
                  <a:cubicBezTo>
                    <a:pt x="94" y="86"/>
                    <a:pt x="92" y="90"/>
                    <a:pt x="89" y="93"/>
                  </a:cubicBezTo>
                  <a:close/>
                  <a:moveTo>
                    <a:pt x="120" y="97"/>
                  </a:moveTo>
                  <a:cubicBezTo>
                    <a:pt x="106" y="97"/>
                    <a:pt x="106" y="97"/>
                    <a:pt x="106" y="97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30" y="66"/>
                    <a:pt x="130" y="66"/>
                    <a:pt x="130" y="66"/>
                  </a:cubicBezTo>
                  <a:lnTo>
                    <a:pt x="120" y="97"/>
                  </a:lnTo>
                  <a:close/>
                  <a:moveTo>
                    <a:pt x="145" y="88"/>
                  </a:moveTo>
                  <a:cubicBezTo>
                    <a:pt x="146" y="89"/>
                    <a:pt x="148" y="90"/>
                    <a:pt x="150" y="90"/>
                  </a:cubicBezTo>
                  <a:cubicBezTo>
                    <a:pt x="151" y="90"/>
                    <a:pt x="151" y="90"/>
                    <a:pt x="152" y="89"/>
                  </a:cubicBezTo>
                  <a:cubicBezTo>
                    <a:pt x="153" y="89"/>
                    <a:pt x="153" y="88"/>
                    <a:pt x="154" y="8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64" y="91"/>
                    <a:pt x="162" y="94"/>
                    <a:pt x="159" y="95"/>
                  </a:cubicBezTo>
                  <a:cubicBezTo>
                    <a:pt x="156" y="97"/>
                    <a:pt x="152" y="98"/>
                    <a:pt x="149" y="98"/>
                  </a:cubicBezTo>
                  <a:cubicBezTo>
                    <a:pt x="144" y="98"/>
                    <a:pt x="140" y="96"/>
                    <a:pt x="136" y="93"/>
                  </a:cubicBezTo>
                  <a:cubicBezTo>
                    <a:pt x="133" y="90"/>
                    <a:pt x="132" y="86"/>
                    <a:pt x="132" y="81"/>
                  </a:cubicBezTo>
                  <a:cubicBezTo>
                    <a:pt x="132" y="77"/>
                    <a:pt x="133" y="73"/>
                    <a:pt x="137" y="70"/>
                  </a:cubicBezTo>
                  <a:cubicBezTo>
                    <a:pt x="140" y="67"/>
                    <a:pt x="144" y="65"/>
                    <a:pt x="149" y="65"/>
                  </a:cubicBezTo>
                  <a:cubicBezTo>
                    <a:pt x="154" y="65"/>
                    <a:pt x="158" y="67"/>
                    <a:pt x="161" y="71"/>
                  </a:cubicBezTo>
                  <a:cubicBezTo>
                    <a:pt x="164" y="74"/>
                    <a:pt x="166" y="79"/>
                    <a:pt x="166" y="85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44" y="86"/>
                    <a:pt x="144" y="88"/>
                    <a:pt x="145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0" name="Freeform 273"/>
            <p:cNvSpPr>
              <a:spLocks noEditPoints="1"/>
            </p:cNvSpPr>
            <p:nvPr/>
          </p:nvSpPr>
          <p:spPr bwMode="auto">
            <a:xfrm>
              <a:off x="4583113" y="4405313"/>
              <a:ext cx="382587" cy="430212"/>
            </a:xfrm>
            <a:custGeom>
              <a:avLst/>
              <a:gdLst>
                <a:gd name="T0" fmla="*/ 62 w 170"/>
                <a:gd name="T1" fmla="*/ 90 h 190"/>
                <a:gd name="T2" fmla="*/ 42 w 170"/>
                <a:gd name="T3" fmla="*/ 23 h 190"/>
                <a:gd name="T4" fmla="*/ 59 w 170"/>
                <a:gd name="T5" fmla="*/ 17 h 190"/>
                <a:gd name="T6" fmla="*/ 42 w 170"/>
                <a:gd name="T7" fmla="*/ 0 h 190"/>
                <a:gd name="T8" fmla="*/ 36 w 170"/>
                <a:gd name="T9" fmla="*/ 17 h 190"/>
                <a:gd name="T10" fmla="*/ 20 w 170"/>
                <a:gd name="T11" fmla="*/ 23 h 190"/>
                <a:gd name="T12" fmla="*/ 36 w 170"/>
                <a:gd name="T13" fmla="*/ 50 h 190"/>
                <a:gd name="T14" fmla="*/ 8 w 170"/>
                <a:gd name="T15" fmla="*/ 117 h 190"/>
                <a:gd name="T16" fmla="*/ 158 w 170"/>
                <a:gd name="T17" fmla="*/ 190 h 190"/>
                <a:gd name="T18" fmla="*/ 170 w 170"/>
                <a:gd name="T19" fmla="*/ 128 h 190"/>
                <a:gd name="T20" fmla="*/ 39 w 170"/>
                <a:gd name="T21" fmla="*/ 111 h 190"/>
                <a:gd name="T22" fmla="*/ 39 w 170"/>
                <a:gd name="T23" fmla="*/ 93 h 190"/>
                <a:gd name="T24" fmla="*/ 39 w 170"/>
                <a:gd name="T25" fmla="*/ 111 h 190"/>
                <a:gd name="T26" fmla="*/ 146 w 170"/>
                <a:gd name="T27" fmla="*/ 142 h 190"/>
                <a:gd name="T28" fmla="*/ 134 w 170"/>
                <a:gd name="T29" fmla="*/ 130 h 190"/>
                <a:gd name="T30" fmla="*/ 106 w 170"/>
                <a:gd name="T31" fmla="*/ 142 h 190"/>
                <a:gd name="T32" fmla="*/ 94 w 170"/>
                <a:gd name="T33" fmla="*/ 130 h 190"/>
                <a:gd name="T34" fmla="*/ 81 w 170"/>
                <a:gd name="T35" fmla="*/ 183 h 190"/>
                <a:gd name="T36" fmla="*/ 92 w 170"/>
                <a:gd name="T37" fmla="*/ 170 h 190"/>
                <a:gd name="T38" fmla="*/ 92 w 170"/>
                <a:gd name="T39" fmla="*/ 168 h 190"/>
                <a:gd name="T40" fmla="*/ 81 w 170"/>
                <a:gd name="T41" fmla="*/ 157 h 190"/>
                <a:gd name="T42" fmla="*/ 92 w 170"/>
                <a:gd name="T43" fmla="*/ 168 h 190"/>
                <a:gd name="T44" fmla="*/ 81 w 170"/>
                <a:gd name="T45" fmla="*/ 155 h 190"/>
                <a:gd name="T46" fmla="*/ 92 w 170"/>
                <a:gd name="T47" fmla="*/ 144 h 190"/>
                <a:gd name="T48" fmla="*/ 92 w 170"/>
                <a:gd name="T49" fmla="*/ 142 h 190"/>
                <a:gd name="T50" fmla="*/ 92 w 170"/>
                <a:gd name="T51" fmla="*/ 130 h 190"/>
                <a:gd name="T52" fmla="*/ 106 w 170"/>
                <a:gd name="T53" fmla="*/ 183 h 190"/>
                <a:gd name="T54" fmla="*/ 94 w 170"/>
                <a:gd name="T55" fmla="*/ 170 h 190"/>
                <a:gd name="T56" fmla="*/ 106 w 170"/>
                <a:gd name="T57" fmla="*/ 183 h 190"/>
                <a:gd name="T58" fmla="*/ 94 w 170"/>
                <a:gd name="T59" fmla="*/ 168 h 190"/>
                <a:gd name="T60" fmla="*/ 106 w 170"/>
                <a:gd name="T61" fmla="*/ 157 h 190"/>
                <a:gd name="T62" fmla="*/ 106 w 170"/>
                <a:gd name="T63" fmla="*/ 155 h 190"/>
                <a:gd name="T64" fmla="*/ 94 w 170"/>
                <a:gd name="T65" fmla="*/ 144 h 190"/>
                <a:gd name="T66" fmla="*/ 106 w 170"/>
                <a:gd name="T67" fmla="*/ 155 h 190"/>
                <a:gd name="T68" fmla="*/ 121 w 170"/>
                <a:gd name="T69" fmla="*/ 183 h 190"/>
                <a:gd name="T70" fmla="*/ 132 w 170"/>
                <a:gd name="T71" fmla="*/ 170 h 190"/>
                <a:gd name="T72" fmla="*/ 132 w 170"/>
                <a:gd name="T73" fmla="*/ 168 h 190"/>
                <a:gd name="T74" fmla="*/ 121 w 170"/>
                <a:gd name="T75" fmla="*/ 157 h 190"/>
                <a:gd name="T76" fmla="*/ 132 w 170"/>
                <a:gd name="T77" fmla="*/ 168 h 190"/>
                <a:gd name="T78" fmla="*/ 121 w 170"/>
                <a:gd name="T79" fmla="*/ 155 h 190"/>
                <a:gd name="T80" fmla="*/ 132 w 170"/>
                <a:gd name="T81" fmla="*/ 144 h 190"/>
                <a:gd name="T82" fmla="*/ 132 w 170"/>
                <a:gd name="T83" fmla="*/ 142 h 190"/>
                <a:gd name="T84" fmla="*/ 132 w 170"/>
                <a:gd name="T85" fmla="*/ 130 h 190"/>
                <a:gd name="T86" fmla="*/ 146 w 170"/>
                <a:gd name="T87" fmla="*/ 183 h 190"/>
                <a:gd name="T88" fmla="*/ 134 w 170"/>
                <a:gd name="T89" fmla="*/ 170 h 190"/>
                <a:gd name="T90" fmla="*/ 146 w 170"/>
                <a:gd name="T91" fmla="*/ 183 h 190"/>
                <a:gd name="T92" fmla="*/ 134 w 170"/>
                <a:gd name="T93" fmla="*/ 168 h 190"/>
                <a:gd name="T94" fmla="*/ 146 w 170"/>
                <a:gd name="T95" fmla="*/ 157 h 190"/>
                <a:gd name="T96" fmla="*/ 146 w 170"/>
                <a:gd name="T97" fmla="*/ 155 h 190"/>
                <a:gd name="T98" fmla="*/ 134 w 170"/>
                <a:gd name="T99" fmla="*/ 144 h 190"/>
                <a:gd name="T100" fmla="*/ 146 w 170"/>
                <a:gd name="T101" fmla="*/ 15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90">
                  <a:moveTo>
                    <a:pt x="149" y="90"/>
                  </a:moveTo>
                  <a:cubicBezTo>
                    <a:pt x="62" y="90"/>
                    <a:pt x="62" y="90"/>
                    <a:pt x="62" y="9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8" y="128"/>
                    <a:pt x="158" y="128"/>
                    <a:pt x="158" y="128"/>
                  </a:cubicBezTo>
                  <a:cubicBezTo>
                    <a:pt x="170" y="128"/>
                    <a:pt x="170" y="128"/>
                    <a:pt x="170" y="128"/>
                  </a:cubicBezTo>
                  <a:lnTo>
                    <a:pt x="149" y="90"/>
                  </a:lnTo>
                  <a:close/>
                  <a:moveTo>
                    <a:pt x="39" y="111"/>
                  </a:moveTo>
                  <a:cubicBezTo>
                    <a:pt x="34" y="111"/>
                    <a:pt x="30" y="107"/>
                    <a:pt x="30" y="102"/>
                  </a:cubicBezTo>
                  <a:cubicBezTo>
                    <a:pt x="30" y="97"/>
                    <a:pt x="34" y="93"/>
                    <a:pt x="39" y="93"/>
                  </a:cubicBezTo>
                  <a:cubicBezTo>
                    <a:pt x="44" y="93"/>
                    <a:pt x="48" y="97"/>
                    <a:pt x="48" y="102"/>
                  </a:cubicBezTo>
                  <a:cubicBezTo>
                    <a:pt x="48" y="107"/>
                    <a:pt x="44" y="111"/>
                    <a:pt x="39" y="111"/>
                  </a:cubicBezTo>
                  <a:close/>
                  <a:moveTo>
                    <a:pt x="134" y="130"/>
                  </a:moveTo>
                  <a:cubicBezTo>
                    <a:pt x="140" y="130"/>
                    <a:pt x="145" y="135"/>
                    <a:pt x="146" y="142"/>
                  </a:cubicBezTo>
                  <a:cubicBezTo>
                    <a:pt x="134" y="142"/>
                    <a:pt x="134" y="142"/>
                    <a:pt x="134" y="142"/>
                  </a:cubicBezTo>
                  <a:lnTo>
                    <a:pt x="134" y="130"/>
                  </a:lnTo>
                  <a:close/>
                  <a:moveTo>
                    <a:pt x="94" y="130"/>
                  </a:moveTo>
                  <a:cubicBezTo>
                    <a:pt x="101" y="130"/>
                    <a:pt x="106" y="135"/>
                    <a:pt x="106" y="142"/>
                  </a:cubicBezTo>
                  <a:cubicBezTo>
                    <a:pt x="94" y="142"/>
                    <a:pt x="94" y="142"/>
                    <a:pt x="94" y="142"/>
                  </a:cubicBezTo>
                  <a:lnTo>
                    <a:pt x="94" y="130"/>
                  </a:lnTo>
                  <a:close/>
                  <a:moveTo>
                    <a:pt x="92" y="183"/>
                  </a:moveTo>
                  <a:cubicBezTo>
                    <a:pt x="81" y="183"/>
                    <a:pt x="81" y="183"/>
                    <a:pt x="81" y="183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92" y="170"/>
                    <a:pt x="92" y="170"/>
                    <a:pt x="92" y="170"/>
                  </a:cubicBezTo>
                  <a:lnTo>
                    <a:pt x="92" y="183"/>
                  </a:lnTo>
                  <a:close/>
                  <a:moveTo>
                    <a:pt x="92" y="168"/>
                  </a:moveTo>
                  <a:cubicBezTo>
                    <a:pt x="81" y="168"/>
                    <a:pt x="81" y="168"/>
                    <a:pt x="81" y="168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92" y="157"/>
                    <a:pt x="92" y="157"/>
                    <a:pt x="92" y="157"/>
                  </a:cubicBezTo>
                  <a:lnTo>
                    <a:pt x="92" y="168"/>
                  </a:lnTo>
                  <a:close/>
                  <a:moveTo>
                    <a:pt x="92" y="155"/>
                  </a:moveTo>
                  <a:cubicBezTo>
                    <a:pt x="81" y="155"/>
                    <a:pt x="81" y="155"/>
                    <a:pt x="81" y="155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2" y="144"/>
                    <a:pt x="92" y="144"/>
                    <a:pt x="92" y="144"/>
                  </a:cubicBezTo>
                  <a:lnTo>
                    <a:pt x="92" y="155"/>
                  </a:lnTo>
                  <a:close/>
                  <a:moveTo>
                    <a:pt x="92" y="142"/>
                  </a:moveTo>
                  <a:cubicBezTo>
                    <a:pt x="81" y="142"/>
                    <a:pt x="81" y="142"/>
                    <a:pt x="81" y="142"/>
                  </a:cubicBezTo>
                  <a:cubicBezTo>
                    <a:pt x="82" y="136"/>
                    <a:pt x="86" y="131"/>
                    <a:pt x="92" y="130"/>
                  </a:cubicBezTo>
                  <a:lnTo>
                    <a:pt x="92" y="142"/>
                  </a:lnTo>
                  <a:close/>
                  <a:moveTo>
                    <a:pt x="106" y="183"/>
                  </a:moveTo>
                  <a:cubicBezTo>
                    <a:pt x="94" y="183"/>
                    <a:pt x="94" y="183"/>
                    <a:pt x="94" y="18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106" y="170"/>
                    <a:pt x="106" y="170"/>
                    <a:pt x="106" y="170"/>
                  </a:cubicBezTo>
                  <a:lnTo>
                    <a:pt x="106" y="183"/>
                  </a:lnTo>
                  <a:close/>
                  <a:moveTo>
                    <a:pt x="106" y="168"/>
                  </a:moveTo>
                  <a:cubicBezTo>
                    <a:pt x="94" y="168"/>
                    <a:pt x="94" y="168"/>
                    <a:pt x="94" y="168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106" y="157"/>
                    <a:pt x="106" y="157"/>
                    <a:pt x="106" y="157"/>
                  </a:cubicBezTo>
                  <a:lnTo>
                    <a:pt x="106" y="168"/>
                  </a:lnTo>
                  <a:close/>
                  <a:moveTo>
                    <a:pt x="106" y="155"/>
                  </a:moveTo>
                  <a:cubicBezTo>
                    <a:pt x="94" y="155"/>
                    <a:pt x="94" y="155"/>
                    <a:pt x="94" y="155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106" y="144"/>
                    <a:pt x="106" y="144"/>
                    <a:pt x="106" y="144"/>
                  </a:cubicBezTo>
                  <a:lnTo>
                    <a:pt x="106" y="155"/>
                  </a:lnTo>
                  <a:close/>
                  <a:moveTo>
                    <a:pt x="132" y="183"/>
                  </a:moveTo>
                  <a:cubicBezTo>
                    <a:pt x="121" y="183"/>
                    <a:pt x="121" y="183"/>
                    <a:pt x="121" y="183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32" y="170"/>
                    <a:pt x="132" y="170"/>
                    <a:pt x="132" y="170"/>
                  </a:cubicBezTo>
                  <a:lnTo>
                    <a:pt x="132" y="183"/>
                  </a:lnTo>
                  <a:close/>
                  <a:moveTo>
                    <a:pt x="132" y="168"/>
                  </a:moveTo>
                  <a:cubicBezTo>
                    <a:pt x="121" y="168"/>
                    <a:pt x="121" y="168"/>
                    <a:pt x="121" y="168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32" y="157"/>
                    <a:pt x="132" y="157"/>
                    <a:pt x="132" y="157"/>
                  </a:cubicBezTo>
                  <a:lnTo>
                    <a:pt x="132" y="168"/>
                  </a:lnTo>
                  <a:close/>
                  <a:moveTo>
                    <a:pt x="132" y="155"/>
                  </a:moveTo>
                  <a:cubicBezTo>
                    <a:pt x="121" y="155"/>
                    <a:pt x="121" y="155"/>
                    <a:pt x="121" y="155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32" y="144"/>
                    <a:pt x="132" y="144"/>
                    <a:pt x="132" y="144"/>
                  </a:cubicBezTo>
                  <a:lnTo>
                    <a:pt x="132" y="155"/>
                  </a:lnTo>
                  <a:close/>
                  <a:moveTo>
                    <a:pt x="132" y="142"/>
                  </a:moveTo>
                  <a:cubicBezTo>
                    <a:pt x="121" y="142"/>
                    <a:pt x="121" y="142"/>
                    <a:pt x="121" y="142"/>
                  </a:cubicBezTo>
                  <a:cubicBezTo>
                    <a:pt x="121" y="136"/>
                    <a:pt x="126" y="131"/>
                    <a:pt x="132" y="130"/>
                  </a:cubicBezTo>
                  <a:lnTo>
                    <a:pt x="132" y="142"/>
                  </a:lnTo>
                  <a:close/>
                  <a:moveTo>
                    <a:pt x="146" y="183"/>
                  </a:moveTo>
                  <a:cubicBezTo>
                    <a:pt x="134" y="183"/>
                    <a:pt x="134" y="183"/>
                    <a:pt x="134" y="183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46" y="170"/>
                    <a:pt x="146" y="170"/>
                    <a:pt x="146" y="170"/>
                  </a:cubicBezTo>
                  <a:lnTo>
                    <a:pt x="146" y="183"/>
                  </a:lnTo>
                  <a:close/>
                  <a:moveTo>
                    <a:pt x="146" y="168"/>
                  </a:moveTo>
                  <a:cubicBezTo>
                    <a:pt x="134" y="168"/>
                    <a:pt x="134" y="168"/>
                    <a:pt x="134" y="16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46" y="157"/>
                    <a:pt x="146" y="157"/>
                    <a:pt x="146" y="157"/>
                  </a:cubicBezTo>
                  <a:lnTo>
                    <a:pt x="146" y="168"/>
                  </a:lnTo>
                  <a:close/>
                  <a:moveTo>
                    <a:pt x="146" y="155"/>
                  </a:moveTo>
                  <a:cubicBezTo>
                    <a:pt x="134" y="155"/>
                    <a:pt x="134" y="155"/>
                    <a:pt x="134" y="155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46" y="144"/>
                    <a:pt x="146" y="144"/>
                    <a:pt x="146" y="144"/>
                  </a:cubicBezTo>
                  <a:lnTo>
                    <a:pt x="146" y="1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1" name="Freeform 274"/>
            <p:cNvSpPr/>
            <p:nvPr/>
          </p:nvSpPr>
          <p:spPr bwMode="auto">
            <a:xfrm>
              <a:off x="5291138" y="4819650"/>
              <a:ext cx="53975" cy="34925"/>
            </a:xfrm>
            <a:custGeom>
              <a:avLst/>
              <a:gdLst>
                <a:gd name="T0" fmla="*/ 5 w 24"/>
                <a:gd name="T1" fmla="*/ 7 h 16"/>
                <a:gd name="T2" fmla="*/ 24 w 24"/>
                <a:gd name="T3" fmla="*/ 6 h 16"/>
                <a:gd name="T4" fmla="*/ 0 w 24"/>
                <a:gd name="T5" fmla="*/ 0 h 16"/>
                <a:gd name="T6" fmla="*/ 5 w 24"/>
                <a:gd name="T7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5" y="7"/>
                  </a:moveTo>
                  <a:cubicBezTo>
                    <a:pt x="17" y="16"/>
                    <a:pt x="23" y="7"/>
                    <a:pt x="24" y="6"/>
                  </a:cubicBezTo>
                  <a:cubicBezTo>
                    <a:pt x="14" y="5"/>
                    <a:pt x="6" y="2"/>
                    <a:pt x="0" y="0"/>
                  </a:cubicBezTo>
                  <a:cubicBezTo>
                    <a:pt x="1" y="2"/>
                    <a:pt x="2" y="4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5410200" y="4578350"/>
              <a:ext cx="93663" cy="55563"/>
            </a:xfrm>
            <a:custGeom>
              <a:avLst/>
              <a:gdLst>
                <a:gd name="T0" fmla="*/ 0 w 41"/>
                <a:gd name="T1" fmla="*/ 16 h 25"/>
                <a:gd name="T2" fmla="*/ 30 w 41"/>
                <a:gd name="T3" fmla="*/ 25 h 25"/>
                <a:gd name="T4" fmla="*/ 41 w 41"/>
                <a:gd name="T5" fmla="*/ 8 h 25"/>
                <a:gd name="T6" fmla="*/ 12 w 41"/>
                <a:gd name="T7" fmla="*/ 0 h 25"/>
                <a:gd name="T8" fmla="*/ 0 w 41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0" y="16"/>
                  </a:moveTo>
                  <a:cubicBezTo>
                    <a:pt x="5" y="19"/>
                    <a:pt x="16" y="24"/>
                    <a:pt x="30" y="25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8"/>
                    <a:pt x="17" y="2"/>
                    <a:pt x="12" y="0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5464175" y="4473575"/>
              <a:ext cx="104775" cy="84138"/>
            </a:xfrm>
            <a:custGeom>
              <a:avLst/>
              <a:gdLst>
                <a:gd name="T0" fmla="*/ 40 w 46"/>
                <a:gd name="T1" fmla="*/ 0 h 37"/>
                <a:gd name="T2" fmla="*/ 9 w 46"/>
                <a:gd name="T3" fmla="*/ 14 h 37"/>
                <a:gd name="T4" fmla="*/ 8 w 46"/>
                <a:gd name="T5" fmla="*/ 17 h 37"/>
                <a:gd name="T6" fmla="*/ 0 w 46"/>
                <a:gd name="T7" fmla="*/ 28 h 37"/>
                <a:gd name="T8" fmla="*/ 29 w 46"/>
                <a:gd name="T9" fmla="*/ 37 h 37"/>
                <a:gd name="T10" fmla="*/ 34 w 46"/>
                <a:gd name="T11" fmla="*/ 31 h 37"/>
                <a:gd name="T12" fmla="*/ 40 w 46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7">
                  <a:moveTo>
                    <a:pt x="40" y="0"/>
                  </a:moveTo>
                  <a:cubicBezTo>
                    <a:pt x="36" y="6"/>
                    <a:pt x="28" y="13"/>
                    <a:pt x="9" y="14"/>
                  </a:cubicBezTo>
                  <a:cubicBezTo>
                    <a:pt x="9" y="16"/>
                    <a:pt x="8" y="17"/>
                    <a:pt x="8" y="1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1"/>
                    <a:pt x="16" y="37"/>
                    <a:pt x="29" y="3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46" y="16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4" name="Freeform 277"/>
            <p:cNvSpPr/>
            <p:nvPr/>
          </p:nvSpPr>
          <p:spPr bwMode="auto">
            <a:xfrm>
              <a:off x="5307013" y="4735513"/>
              <a:ext cx="92075" cy="57150"/>
            </a:xfrm>
            <a:custGeom>
              <a:avLst/>
              <a:gdLst>
                <a:gd name="T0" fmla="*/ 0 w 41"/>
                <a:gd name="T1" fmla="*/ 17 h 25"/>
                <a:gd name="T2" fmla="*/ 29 w 41"/>
                <a:gd name="T3" fmla="*/ 25 h 25"/>
                <a:gd name="T4" fmla="*/ 41 w 41"/>
                <a:gd name="T5" fmla="*/ 9 h 25"/>
                <a:gd name="T6" fmla="*/ 11 w 41"/>
                <a:gd name="T7" fmla="*/ 0 h 25"/>
                <a:gd name="T8" fmla="*/ 0 w 41"/>
                <a:gd name="T9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0" y="17"/>
                  </a:moveTo>
                  <a:cubicBezTo>
                    <a:pt x="5" y="20"/>
                    <a:pt x="16" y="25"/>
                    <a:pt x="29" y="25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7" y="9"/>
                    <a:pt x="16" y="3"/>
                    <a:pt x="1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5359400" y="4651375"/>
              <a:ext cx="92075" cy="58738"/>
            </a:xfrm>
            <a:custGeom>
              <a:avLst/>
              <a:gdLst>
                <a:gd name="T0" fmla="*/ 0 w 41"/>
                <a:gd name="T1" fmla="*/ 17 h 26"/>
                <a:gd name="T2" fmla="*/ 29 w 41"/>
                <a:gd name="T3" fmla="*/ 26 h 26"/>
                <a:gd name="T4" fmla="*/ 41 w 41"/>
                <a:gd name="T5" fmla="*/ 9 h 26"/>
                <a:gd name="T6" fmla="*/ 12 w 41"/>
                <a:gd name="T7" fmla="*/ 0 h 26"/>
                <a:gd name="T8" fmla="*/ 0 w 41"/>
                <a:gd name="T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0" y="17"/>
                  </a:moveTo>
                  <a:cubicBezTo>
                    <a:pt x="5" y="20"/>
                    <a:pt x="16" y="26"/>
                    <a:pt x="29" y="26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28" y="9"/>
                    <a:pt x="16" y="3"/>
                    <a:pt x="12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5360988" y="4457700"/>
              <a:ext cx="76200" cy="85725"/>
            </a:xfrm>
            <a:custGeom>
              <a:avLst/>
              <a:gdLst>
                <a:gd name="T0" fmla="*/ 15 w 34"/>
                <a:gd name="T1" fmla="*/ 0 h 38"/>
                <a:gd name="T2" fmla="*/ 9 w 34"/>
                <a:gd name="T3" fmla="*/ 10 h 38"/>
                <a:gd name="T4" fmla="*/ 14 w 34"/>
                <a:gd name="T5" fmla="*/ 30 h 38"/>
                <a:gd name="T6" fmla="*/ 33 w 34"/>
                <a:gd name="T7" fmla="*/ 27 h 38"/>
                <a:gd name="T8" fmla="*/ 34 w 34"/>
                <a:gd name="T9" fmla="*/ 25 h 38"/>
                <a:gd name="T10" fmla="*/ 15 w 34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8">
                  <a:moveTo>
                    <a:pt x="15" y="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0" y="20"/>
                    <a:pt x="14" y="30"/>
                  </a:cubicBezTo>
                  <a:cubicBezTo>
                    <a:pt x="26" y="38"/>
                    <a:pt x="33" y="27"/>
                    <a:pt x="33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29" y="10"/>
                    <a:pt x="20" y="3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7" name="Freeform 280"/>
            <p:cNvSpPr/>
            <p:nvPr/>
          </p:nvSpPr>
          <p:spPr bwMode="auto">
            <a:xfrm>
              <a:off x="5434013" y="4408488"/>
              <a:ext cx="71437" cy="76200"/>
            </a:xfrm>
            <a:custGeom>
              <a:avLst/>
              <a:gdLst>
                <a:gd name="T0" fmla="*/ 32 w 32"/>
                <a:gd name="T1" fmla="*/ 7 h 34"/>
                <a:gd name="T2" fmla="*/ 0 w 32"/>
                <a:gd name="T3" fmla="*/ 6 h 34"/>
                <a:gd name="T4" fmla="*/ 12 w 32"/>
                <a:gd name="T5" fmla="*/ 34 h 34"/>
                <a:gd name="T6" fmla="*/ 20 w 32"/>
                <a:gd name="T7" fmla="*/ 34 h 34"/>
                <a:gd name="T8" fmla="*/ 20 w 32"/>
                <a:gd name="T9" fmla="*/ 34 h 34"/>
                <a:gd name="T10" fmla="*/ 32 w 32"/>
                <a:gd name="T11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4">
                  <a:moveTo>
                    <a:pt x="32" y="7"/>
                  </a:moveTo>
                  <a:cubicBezTo>
                    <a:pt x="25" y="4"/>
                    <a:pt x="12" y="0"/>
                    <a:pt x="0" y="6"/>
                  </a:cubicBezTo>
                  <a:cubicBezTo>
                    <a:pt x="9" y="16"/>
                    <a:pt x="11" y="28"/>
                    <a:pt x="12" y="34"/>
                  </a:cubicBezTo>
                  <a:cubicBezTo>
                    <a:pt x="14" y="33"/>
                    <a:pt x="17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4" y="29"/>
                    <a:pt x="32" y="18"/>
                    <a:pt x="3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8" name="Freeform 281"/>
            <p:cNvSpPr/>
            <p:nvPr/>
          </p:nvSpPr>
          <p:spPr bwMode="auto">
            <a:xfrm>
              <a:off x="5965825" y="4413250"/>
              <a:ext cx="161925" cy="236538"/>
            </a:xfrm>
            <a:custGeom>
              <a:avLst/>
              <a:gdLst>
                <a:gd name="T0" fmla="*/ 47 w 72"/>
                <a:gd name="T1" fmla="*/ 28 h 105"/>
                <a:gd name="T2" fmla="*/ 56 w 72"/>
                <a:gd name="T3" fmla="*/ 11 h 105"/>
                <a:gd name="T4" fmla="*/ 55 w 72"/>
                <a:gd name="T5" fmla="*/ 6 h 105"/>
                <a:gd name="T6" fmla="*/ 49 w 72"/>
                <a:gd name="T7" fmla="*/ 7 h 105"/>
                <a:gd name="T8" fmla="*/ 44 w 72"/>
                <a:gd name="T9" fmla="*/ 17 h 105"/>
                <a:gd name="T10" fmla="*/ 47 w 72"/>
                <a:gd name="T11" fmla="*/ 5 h 105"/>
                <a:gd name="T12" fmla="*/ 44 w 72"/>
                <a:gd name="T13" fmla="*/ 1 h 105"/>
                <a:gd name="T14" fmla="*/ 39 w 72"/>
                <a:gd name="T15" fmla="*/ 4 h 105"/>
                <a:gd name="T16" fmla="*/ 35 w 72"/>
                <a:gd name="T17" fmla="*/ 18 h 105"/>
                <a:gd name="T18" fmla="*/ 32 w 72"/>
                <a:gd name="T19" fmla="*/ 4 h 105"/>
                <a:gd name="T20" fmla="*/ 28 w 72"/>
                <a:gd name="T21" fmla="*/ 0 h 105"/>
                <a:gd name="T22" fmla="*/ 25 w 72"/>
                <a:gd name="T23" fmla="*/ 5 h 105"/>
                <a:gd name="T24" fmla="*/ 27 w 72"/>
                <a:gd name="T25" fmla="*/ 15 h 105"/>
                <a:gd name="T26" fmla="*/ 23 w 72"/>
                <a:gd name="T27" fmla="*/ 7 h 105"/>
                <a:gd name="T28" fmla="*/ 18 w 72"/>
                <a:gd name="T29" fmla="*/ 5 h 105"/>
                <a:gd name="T30" fmla="*/ 16 w 72"/>
                <a:gd name="T31" fmla="*/ 10 h 105"/>
                <a:gd name="T32" fmla="*/ 23 w 72"/>
                <a:gd name="T33" fmla="*/ 28 h 105"/>
                <a:gd name="T34" fmla="*/ 0 w 72"/>
                <a:gd name="T35" fmla="*/ 28 h 105"/>
                <a:gd name="T36" fmla="*/ 0 w 72"/>
                <a:gd name="T37" fmla="*/ 105 h 105"/>
                <a:gd name="T38" fmla="*/ 72 w 72"/>
                <a:gd name="T39" fmla="*/ 105 h 105"/>
                <a:gd name="T40" fmla="*/ 72 w 72"/>
                <a:gd name="T41" fmla="*/ 28 h 105"/>
                <a:gd name="T42" fmla="*/ 47 w 72"/>
                <a:gd name="T43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05">
                  <a:moveTo>
                    <a:pt x="47" y="28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9"/>
                    <a:pt x="56" y="7"/>
                    <a:pt x="55" y="6"/>
                  </a:cubicBezTo>
                  <a:cubicBezTo>
                    <a:pt x="53" y="5"/>
                    <a:pt x="50" y="5"/>
                    <a:pt x="49" y="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3"/>
                    <a:pt x="46" y="1"/>
                    <a:pt x="44" y="1"/>
                  </a:cubicBezTo>
                  <a:cubicBezTo>
                    <a:pt x="41" y="0"/>
                    <a:pt x="39" y="1"/>
                    <a:pt x="39" y="4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1"/>
                    <a:pt x="30" y="0"/>
                    <a:pt x="28" y="0"/>
                  </a:cubicBezTo>
                  <a:cubicBezTo>
                    <a:pt x="26" y="1"/>
                    <a:pt x="24" y="3"/>
                    <a:pt x="25" y="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5"/>
                    <a:pt x="20" y="4"/>
                    <a:pt x="18" y="5"/>
                  </a:cubicBezTo>
                  <a:cubicBezTo>
                    <a:pt x="16" y="6"/>
                    <a:pt x="15" y="8"/>
                    <a:pt x="16" y="1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4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5848350" y="4468813"/>
              <a:ext cx="165100" cy="395287"/>
            </a:xfrm>
            <a:custGeom>
              <a:avLst/>
              <a:gdLst>
                <a:gd name="T0" fmla="*/ 69 w 73"/>
                <a:gd name="T1" fmla="*/ 121 h 175"/>
                <a:gd name="T2" fmla="*/ 35 w 73"/>
                <a:gd name="T3" fmla="*/ 60 h 175"/>
                <a:gd name="T4" fmla="*/ 28 w 73"/>
                <a:gd name="T5" fmla="*/ 58 h 175"/>
                <a:gd name="T6" fmla="*/ 23 w 73"/>
                <a:gd name="T7" fmla="*/ 62 h 175"/>
                <a:gd name="T8" fmla="*/ 21 w 73"/>
                <a:gd name="T9" fmla="*/ 68 h 175"/>
                <a:gd name="T10" fmla="*/ 51 w 73"/>
                <a:gd name="T11" fmla="*/ 121 h 175"/>
                <a:gd name="T12" fmla="*/ 48 w 73"/>
                <a:gd name="T13" fmla="*/ 121 h 175"/>
                <a:gd name="T14" fmla="*/ 16 w 73"/>
                <a:gd name="T15" fmla="*/ 75 h 175"/>
                <a:gd name="T16" fmla="*/ 16 w 73"/>
                <a:gd name="T17" fmla="*/ 4 h 175"/>
                <a:gd name="T18" fmla="*/ 11 w 73"/>
                <a:gd name="T19" fmla="*/ 0 h 175"/>
                <a:gd name="T20" fmla="*/ 4 w 73"/>
                <a:gd name="T21" fmla="*/ 0 h 175"/>
                <a:gd name="T22" fmla="*/ 0 w 73"/>
                <a:gd name="T23" fmla="*/ 4 h 175"/>
                <a:gd name="T24" fmla="*/ 0 w 73"/>
                <a:gd name="T25" fmla="*/ 78 h 175"/>
                <a:gd name="T26" fmla="*/ 0 w 73"/>
                <a:gd name="T27" fmla="*/ 79 h 175"/>
                <a:gd name="T28" fmla="*/ 1 w 73"/>
                <a:gd name="T29" fmla="*/ 81 h 175"/>
                <a:gd name="T30" fmla="*/ 34 w 73"/>
                <a:gd name="T31" fmla="*/ 128 h 175"/>
                <a:gd name="T32" fmla="*/ 34 w 73"/>
                <a:gd name="T33" fmla="*/ 170 h 175"/>
                <a:gd name="T34" fmla="*/ 38 w 73"/>
                <a:gd name="T35" fmla="*/ 175 h 175"/>
                <a:gd name="T36" fmla="*/ 68 w 73"/>
                <a:gd name="T37" fmla="*/ 175 h 175"/>
                <a:gd name="T38" fmla="*/ 73 w 73"/>
                <a:gd name="T39" fmla="*/ 170 h 175"/>
                <a:gd name="T40" fmla="*/ 73 w 73"/>
                <a:gd name="T41" fmla="*/ 125 h 175"/>
                <a:gd name="T42" fmla="*/ 69 w 73"/>
                <a:gd name="T43" fmla="*/ 12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75">
                  <a:moveTo>
                    <a:pt x="69" y="121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3" y="58"/>
                    <a:pt x="31" y="57"/>
                    <a:pt x="28" y="58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0" y="63"/>
                    <a:pt x="20" y="66"/>
                    <a:pt x="21" y="68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9"/>
                    <a:pt x="0" y="79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3"/>
                    <a:pt x="36" y="175"/>
                    <a:pt x="38" y="175"/>
                  </a:cubicBezTo>
                  <a:cubicBezTo>
                    <a:pt x="68" y="175"/>
                    <a:pt x="68" y="175"/>
                    <a:pt x="68" y="175"/>
                  </a:cubicBezTo>
                  <a:cubicBezTo>
                    <a:pt x="71" y="175"/>
                    <a:pt x="73" y="173"/>
                    <a:pt x="73" y="170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3"/>
                    <a:pt x="71" y="121"/>
                    <a:pt x="69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6080125" y="4468813"/>
              <a:ext cx="165100" cy="395287"/>
            </a:xfrm>
            <a:custGeom>
              <a:avLst/>
              <a:gdLst>
                <a:gd name="T0" fmla="*/ 69 w 73"/>
                <a:gd name="T1" fmla="*/ 0 h 175"/>
                <a:gd name="T2" fmla="*/ 62 w 73"/>
                <a:gd name="T3" fmla="*/ 0 h 175"/>
                <a:gd name="T4" fmla="*/ 57 w 73"/>
                <a:gd name="T5" fmla="*/ 4 h 175"/>
                <a:gd name="T6" fmla="*/ 57 w 73"/>
                <a:gd name="T7" fmla="*/ 75 h 175"/>
                <a:gd name="T8" fmla="*/ 25 w 73"/>
                <a:gd name="T9" fmla="*/ 121 h 175"/>
                <a:gd name="T10" fmla="*/ 22 w 73"/>
                <a:gd name="T11" fmla="*/ 121 h 175"/>
                <a:gd name="T12" fmla="*/ 52 w 73"/>
                <a:gd name="T13" fmla="*/ 68 h 175"/>
                <a:gd name="T14" fmla="*/ 50 w 73"/>
                <a:gd name="T15" fmla="*/ 62 h 175"/>
                <a:gd name="T16" fmla="*/ 45 w 73"/>
                <a:gd name="T17" fmla="*/ 58 h 175"/>
                <a:gd name="T18" fmla="*/ 38 w 73"/>
                <a:gd name="T19" fmla="*/ 60 h 175"/>
                <a:gd name="T20" fmla="*/ 4 w 73"/>
                <a:gd name="T21" fmla="*/ 121 h 175"/>
                <a:gd name="T22" fmla="*/ 0 w 73"/>
                <a:gd name="T23" fmla="*/ 125 h 175"/>
                <a:gd name="T24" fmla="*/ 0 w 73"/>
                <a:gd name="T25" fmla="*/ 170 h 175"/>
                <a:gd name="T26" fmla="*/ 5 w 73"/>
                <a:gd name="T27" fmla="*/ 175 h 175"/>
                <a:gd name="T28" fmla="*/ 35 w 73"/>
                <a:gd name="T29" fmla="*/ 175 h 175"/>
                <a:gd name="T30" fmla="*/ 39 w 73"/>
                <a:gd name="T31" fmla="*/ 170 h 175"/>
                <a:gd name="T32" fmla="*/ 39 w 73"/>
                <a:gd name="T33" fmla="*/ 128 h 175"/>
                <a:gd name="T34" fmla="*/ 72 w 73"/>
                <a:gd name="T35" fmla="*/ 81 h 175"/>
                <a:gd name="T36" fmla="*/ 73 w 73"/>
                <a:gd name="T37" fmla="*/ 79 h 175"/>
                <a:gd name="T38" fmla="*/ 73 w 73"/>
                <a:gd name="T39" fmla="*/ 78 h 175"/>
                <a:gd name="T40" fmla="*/ 73 w 73"/>
                <a:gd name="T41" fmla="*/ 4 h 175"/>
                <a:gd name="T42" fmla="*/ 69 w 73"/>
                <a:gd name="T4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75">
                  <a:moveTo>
                    <a:pt x="6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3"/>
                    <a:pt x="50" y="62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2" y="57"/>
                    <a:pt x="40" y="58"/>
                    <a:pt x="38" y="60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2" y="121"/>
                    <a:pt x="0" y="123"/>
                    <a:pt x="0" y="125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3"/>
                    <a:pt x="2" y="175"/>
                    <a:pt x="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7" y="175"/>
                    <a:pt x="39" y="173"/>
                    <a:pt x="39" y="170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3" y="81"/>
                    <a:pt x="73" y="80"/>
                    <a:pt x="73" y="79"/>
                  </a:cubicBezTo>
                  <a:cubicBezTo>
                    <a:pt x="73" y="79"/>
                    <a:pt x="73" y="78"/>
                    <a:pt x="73" y="78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6889750" y="4421188"/>
              <a:ext cx="88900" cy="114300"/>
            </a:xfrm>
            <a:custGeom>
              <a:avLst/>
              <a:gdLst>
                <a:gd name="T0" fmla="*/ 34 w 39"/>
                <a:gd name="T1" fmla="*/ 49 h 50"/>
                <a:gd name="T2" fmla="*/ 26 w 39"/>
                <a:gd name="T3" fmla="*/ 19 h 50"/>
                <a:gd name="T4" fmla="*/ 1 w 39"/>
                <a:gd name="T5" fmla="*/ 1 h 50"/>
                <a:gd name="T6" fmla="*/ 29 w 39"/>
                <a:gd name="T7" fmla="*/ 17 h 50"/>
                <a:gd name="T8" fmla="*/ 34 w 39"/>
                <a:gd name="T9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0">
                  <a:moveTo>
                    <a:pt x="34" y="49"/>
                  </a:moveTo>
                  <a:cubicBezTo>
                    <a:pt x="33" y="49"/>
                    <a:pt x="36" y="33"/>
                    <a:pt x="26" y="19"/>
                  </a:cubicBezTo>
                  <a:cubicBezTo>
                    <a:pt x="16" y="5"/>
                    <a:pt x="0" y="2"/>
                    <a:pt x="1" y="1"/>
                  </a:cubicBezTo>
                  <a:cubicBezTo>
                    <a:pt x="0" y="0"/>
                    <a:pt x="18" y="2"/>
                    <a:pt x="29" y="17"/>
                  </a:cubicBezTo>
                  <a:cubicBezTo>
                    <a:pt x="39" y="33"/>
                    <a:pt x="35" y="50"/>
                    <a:pt x="34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6881813" y="4441825"/>
              <a:ext cx="71437" cy="93663"/>
            </a:xfrm>
            <a:custGeom>
              <a:avLst/>
              <a:gdLst>
                <a:gd name="T0" fmla="*/ 28 w 32"/>
                <a:gd name="T1" fmla="*/ 41 h 41"/>
                <a:gd name="T2" fmla="*/ 21 w 32"/>
                <a:gd name="T3" fmla="*/ 16 h 41"/>
                <a:gd name="T4" fmla="*/ 1 w 32"/>
                <a:gd name="T5" fmla="*/ 1 h 41"/>
                <a:gd name="T6" fmla="*/ 23 w 32"/>
                <a:gd name="T7" fmla="*/ 15 h 41"/>
                <a:gd name="T8" fmla="*/ 28 w 3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28" y="41"/>
                  </a:moveTo>
                  <a:cubicBezTo>
                    <a:pt x="27" y="41"/>
                    <a:pt x="29" y="28"/>
                    <a:pt x="21" y="16"/>
                  </a:cubicBezTo>
                  <a:cubicBezTo>
                    <a:pt x="13" y="5"/>
                    <a:pt x="0" y="2"/>
                    <a:pt x="1" y="1"/>
                  </a:cubicBezTo>
                  <a:cubicBezTo>
                    <a:pt x="0" y="0"/>
                    <a:pt x="15" y="2"/>
                    <a:pt x="23" y="15"/>
                  </a:cubicBezTo>
                  <a:cubicBezTo>
                    <a:pt x="32" y="27"/>
                    <a:pt x="28" y="41"/>
                    <a:pt x="28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6877050" y="4464050"/>
              <a:ext cx="50800" cy="68263"/>
            </a:xfrm>
            <a:custGeom>
              <a:avLst/>
              <a:gdLst>
                <a:gd name="T0" fmla="*/ 20 w 23"/>
                <a:gd name="T1" fmla="*/ 29 h 30"/>
                <a:gd name="T2" fmla="*/ 15 w 23"/>
                <a:gd name="T3" fmla="*/ 12 h 30"/>
                <a:gd name="T4" fmla="*/ 1 w 23"/>
                <a:gd name="T5" fmla="*/ 1 h 30"/>
                <a:gd name="T6" fmla="*/ 17 w 23"/>
                <a:gd name="T7" fmla="*/ 10 h 30"/>
                <a:gd name="T8" fmla="*/ 20 w 23"/>
                <a:gd name="T9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20" y="29"/>
                  </a:moveTo>
                  <a:cubicBezTo>
                    <a:pt x="19" y="29"/>
                    <a:pt x="21" y="20"/>
                    <a:pt x="15" y="12"/>
                  </a:cubicBezTo>
                  <a:cubicBezTo>
                    <a:pt x="10" y="3"/>
                    <a:pt x="0" y="1"/>
                    <a:pt x="1" y="1"/>
                  </a:cubicBezTo>
                  <a:cubicBezTo>
                    <a:pt x="0" y="0"/>
                    <a:pt x="11" y="1"/>
                    <a:pt x="17" y="10"/>
                  </a:cubicBezTo>
                  <a:cubicBezTo>
                    <a:pt x="23" y="20"/>
                    <a:pt x="21" y="30"/>
                    <a:pt x="2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6648450" y="4487863"/>
              <a:ext cx="244475" cy="200025"/>
            </a:xfrm>
            <a:custGeom>
              <a:avLst/>
              <a:gdLst>
                <a:gd name="T0" fmla="*/ 98 w 108"/>
                <a:gd name="T1" fmla="*/ 38 h 89"/>
                <a:gd name="T2" fmla="*/ 102 w 108"/>
                <a:gd name="T3" fmla="*/ 11 h 89"/>
                <a:gd name="T4" fmla="*/ 74 w 108"/>
                <a:gd name="T5" fmla="*/ 6 h 89"/>
                <a:gd name="T6" fmla="*/ 66 w 108"/>
                <a:gd name="T7" fmla="*/ 26 h 89"/>
                <a:gd name="T8" fmla="*/ 4 w 108"/>
                <a:gd name="T9" fmla="*/ 72 h 89"/>
                <a:gd name="T10" fmla="*/ 3 w 108"/>
                <a:gd name="T11" fmla="*/ 84 h 89"/>
                <a:gd name="T12" fmla="*/ 15 w 108"/>
                <a:gd name="T13" fmla="*/ 86 h 89"/>
                <a:gd name="T14" fmla="*/ 76 w 108"/>
                <a:gd name="T15" fmla="*/ 40 h 89"/>
                <a:gd name="T16" fmla="*/ 98 w 108"/>
                <a:gd name="T17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9">
                  <a:moveTo>
                    <a:pt x="98" y="38"/>
                  </a:moveTo>
                  <a:cubicBezTo>
                    <a:pt x="106" y="32"/>
                    <a:pt x="108" y="19"/>
                    <a:pt x="102" y="11"/>
                  </a:cubicBezTo>
                  <a:cubicBezTo>
                    <a:pt x="95" y="2"/>
                    <a:pt x="83" y="0"/>
                    <a:pt x="74" y="6"/>
                  </a:cubicBezTo>
                  <a:cubicBezTo>
                    <a:pt x="67" y="11"/>
                    <a:pt x="65" y="19"/>
                    <a:pt x="66" y="26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1" y="75"/>
                    <a:pt x="0" y="81"/>
                    <a:pt x="3" y="84"/>
                  </a:cubicBezTo>
                  <a:cubicBezTo>
                    <a:pt x="6" y="88"/>
                    <a:pt x="11" y="89"/>
                    <a:pt x="15" y="86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83" y="44"/>
                    <a:pt x="91" y="43"/>
                    <a:pt x="98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6538913" y="4506913"/>
              <a:ext cx="274637" cy="314325"/>
            </a:xfrm>
            <a:custGeom>
              <a:avLst/>
              <a:gdLst>
                <a:gd name="T0" fmla="*/ 22 w 122"/>
                <a:gd name="T1" fmla="*/ 13 h 139"/>
                <a:gd name="T2" fmla="*/ 22 w 122"/>
                <a:gd name="T3" fmla="*/ 96 h 139"/>
                <a:gd name="T4" fmla="*/ 101 w 122"/>
                <a:gd name="T5" fmla="*/ 124 h 139"/>
                <a:gd name="T6" fmla="*/ 107 w 122"/>
                <a:gd name="T7" fmla="*/ 52 h 139"/>
                <a:gd name="T8" fmla="*/ 77 w 122"/>
                <a:gd name="T9" fmla="*/ 74 h 139"/>
                <a:gd name="T10" fmla="*/ 99 w 122"/>
                <a:gd name="T11" fmla="*/ 76 h 139"/>
                <a:gd name="T12" fmla="*/ 104 w 122"/>
                <a:gd name="T13" fmla="*/ 83 h 139"/>
                <a:gd name="T14" fmla="*/ 99 w 122"/>
                <a:gd name="T15" fmla="*/ 87 h 139"/>
                <a:gd name="T16" fmla="*/ 65 w 122"/>
                <a:gd name="T17" fmla="*/ 83 h 139"/>
                <a:gd name="T18" fmla="*/ 64 w 122"/>
                <a:gd name="T19" fmla="*/ 83 h 139"/>
                <a:gd name="T20" fmla="*/ 92 w 122"/>
                <a:gd name="T21" fmla="*/ 104 h 139"/>
                <a:gd name="T22" fmla="*/ 92 w 122"/>
                <a:gd name="T23" fmla="*/ 111 h 139"/>
                <a:gd name="T24" fmla="*/ 85 w 122"/>
                <a:gd name="T25" fmla="*/ 109 h 139"/>
                <a:gd name="T26" fmla="*/ 56 w 122"/>
                <a:gd name="T27" fmla="*/ 89 h 139"/>
                <a:gd name="T28" fmla="*/ 65 w 122"/>
                <a:gd name="T29" fmla="*/ 111 h 139"/>
                <a:gd name="T30" fmla="*/ 61 w 122"/>
                <a:gd name="T31" fmla="*/ 114 h 139"/>
                <a:gd name="T32" fmla="*/ 54 w 122"/>
                <a:gd name="T33" fmla="*/ 108 h 139"/>
                <a:gd name="T34" fmla="*/ 43 w 122"/>
                <a:gd name="T35" fmla="*/ 88 h 139"/>
                <a:gd name="T36" fmla="*/ 32 w 122"/>
                <a:gd name="T37" fmla="*/ 97 h 139"/>
                <a:gd name="T38" fmla="*/ 26 w 122"/>
                <a:gd name="T39" fmla="*/ 94 h 139"/>
                <a:gd name="T40" fmla="*/ 24 w 122"/>
                <a:gd name="T41" fmla="*/ 88 h 139"/>
                <a:gd name="T42" fmla="*/ 35 w 122"/>
                <a:gd name="T43" fmla="*/ 79 h 139"/>
                <a:gd name="T44" fmla="*/ 19 w 122"/>
                <a:gd name="T45" fmla="*/ 64 h 139"/>
                <a:gd name="T46" fmla="*/ 16 w 122"/>
                <a:gd name="T47" fmla="*/ 55 h 139"/>
                <a:gd name="T48" fmla="*/ 20 w 122"/>
                <a:gd name="T49" fmla="*/ 52 h 139"/>
                <a:gd name="T50" fmla="*/ 36 w 122"/>
                <a:gd name="T51" fmla="*/ 67 h 139"/>
                <a:gd name="T52" fmla="*/ 29 w 122"/>
                <a:gd name="T53" fmla="*/ 33 h 139"/>
                <a:gd name="T54" fmla="*/ 30 w 122"/>
                <a:gd name="T55" fmla="*/ 25 h 139"/>
                <a:gd name="T56" fmla="*/ 37 w 122"/>
                <a:gd name="T57" fmla="*/ 28 h 139"/>
                <a:gd name="T58" fmla="*/ 44 w 122"/>
                <a:gd name="T59" fmla="*/ 61 h 139"/>
                <a:gd name="T60" fmla="*/ 55 w 122"/>
                <a:gd name="T61" fmla="*/ 26 h 139"/>
                <a:gd name="T62" fmla="*/ 61 w 122"/>
                <a:gd name="T63" fmla="*/ 22 h 139"/>
                <a:gd name="T64" fmla="*/ 65 w 122"/>
                <a:gd name="T65" fmla="*/ 30 h 139"/>
                <a:gd name="T66" fmla="*/ 58 w 122"/>
                <a:gd name="T67" fmla="*/ 52 h 139"/>
                <a:gd name="T68" fmla="*/ 90 w 122"/>
                <a:gd name="T69" fmla="*/ 28 h 139"/>
                <a:gd name="T70" fmla="*/ 22 w 122"/>
                <a:gd name="T71" fmla="*/ 1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9">
                  <a:moveTo>
                    <a:pt x="22" y="13"/>
                  </a:moveTo>
                  <a:cubicBezTo>
                    <a:pt x="0" y="28"/>
                    <a:pt x="0" y="66"/>
                    <a:pt x="22" y="96"/>
                  </a:cubicBezTo>
                  <a:cubicBezTo>
                    <a:pt x="44" y="127"/>
                    <a:pt x="79" y="139"/>
                    <a:pt x="101" y="124"/>
                  </a:cubicBezTo>
                  <a:cubicBezTo>
                    <a:pt x="120" y="110"/>
                    <a:pt x="122" y="80"/>
                    <a:pt x="107" y="52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2" y="77"/>
                    <a:pt x="104" y="80"/>
                    <a:pt x="104" y="83"/>
                  </a:cubicBezTo>
                  <a:cubicBezTo>
                    <a:pt x="104" y="86"/>
                    <a:pt x="102" y="88"/>
                    <a:pt x="99" y="87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7"/>
                    <a:pt x="94" y="110"/>
                    <a:pt x="92" y="111"/>
                  </a:cubicBezTo>
                  <a:cubicBezTo>
                    <a:pt x="90" y="113"/>
                    <a:pt x="87" y="112"/>
                    <a:pt x="85" y="10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3"/>
                    <a:pt x="64" y="115"/>
                    <a:pt x="61" y="114"/>
                  </a:cubicBezTo>
                  <a:cubicBezTo>
                    <a:pt x="58" y="113"/>
                    <a:pt x="55" y="111"/>
                    <a:pt x="54" y="10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1" y="98"/>
                    <a:pt x="28" y="97"/>
                    <a:pt x="26" y="94"/>
                  </a:cubicBezTo>
                  <a:cubicBezTo>
                    <a:pt x="24" y="92"/>
                    <a:pt x="23" y="89"/>
                    <a:pt x="24" y="88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7" y="63"/>
                    <a:pt x="15" y="59"/>
                    <a:pt x="16" y="55"/>
                  </a:cubicBezTo>
                  <a:cubicBezTo>
                    <a:pt x="16" y="52"/>
                    <a:pt x="18" y="50"/>
                    <a:pt x="20" y="5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0"/>
                    <a:pt x="28" y="26"/>
                    <a:pt x="30" y="25"/>
                  </a:cubicBezTo>
                  <a:cubicBezTo>
                    <a:pt x="32" y="24"/>
                    <a:pt x="35" y="25"/>
                    <a:pt x="37" y="2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6" y="23"/>
                    <a:pt x="58" y="21"/>
                    <a:pt x="61" y="22"/>
                  </a:cubicBezTo>
                  <a:cubicBezTo>
                    <a:pt x="64" y="23"/>
                    <a:pt x="66" y="27"/>
                    <a:pt x="65" y="3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68" y="7"/>
                    <a:pt x="40" y="0"/>
                    <a:pt x="22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6" name="Freeform 289"/>
            <p:cNvSpPr/>
            <p:nvPr/>
          </p:nvSpPr>
          <p:spPr bwMode="auto">
            <a:xfrm>
              <a:off x="6683375" y="46942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6503988" y="4468813"/>
              <a:ext cx="341312" cy="390525"/>
            </a:xfrm>
            <a:custGeom>
              <a:avLst/>
              <a:gdLst>
                <a:gd name="T0" fmla="*/ 116 w 151"/>
                <a:gd name="T1" fmla="*/ 141 h 173"/>
                <a:gd name="T2" fmla="*/ 37 w 151"/>
                <a:gd name="T3" fmla="*/ 113 h 173"/>
                <a:gd name="T4" fmla="*/ 37 w 151"/>
                <a:gd name="T5" fmla="*/ 30 h 173"/>
                <a:gd name="T6" fmla="*/ 105 w 151"/>
                <a:gd name="T7" fmla="*/ 45 h 173"/>
                <a:gd name="T8" fmla="*/ 114 w 151"/>
                <a:gd name="T9" fmla="*/ 38 h 173"/>
                <a:gd name="T10" fmla="*/ 27 w 151"/>
                <a:gd name="T11" fmla="*/ 16 h 173"/>
                <a:gd name="T12" fmla="*/ 27 w 151"/>
                <a:gd name="T13" fmla="*/ 120 h 173"/>
                <a:gd name="T14" fmla="*/ 125 w 151"/>
                <a:gd name="T15" fmla="*/ 154 h 173"/>
                <a:gd name="T16" fmla="*/ 132 w 151"/>
                <a:gd name="T17" fmla="*/ 62 h 173"/>
                <a:gd name="T18" fmla="*/ 122 w 151"/>
                <a:gd name="T19" fmla="*/ 69 h 173"/>
                <a:gd name="T20" fmla="*/ 116 w 151"/>
                <a:gd name="T21" fmla="*/ 1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73">
                  <a:moveTo>
                    <a:pt x="116" y="141"/>
                  </a:moveTo>
                  <a:cubicBezTo>
                    <a:pt x="94" y="156"/>
                    <a:pt x="59" y="144"/>
                    <a:pt x="37" y="113"/>
                  </a:cubicBezTo>
                  <a:cubicBezTo>
                    <a:pt x="15" y="83"/>
                    <a:pt x="15" y="45"/>
                    <a:pt x="37" y="30"/>
                  </a:cubicBezTo>
                  <a:cubicBezTo>
                    <a:pt x="55" y="17"/>
                    <a:pt x="83" y="24"/>
                    <a:pt x="105" y="45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87" y="10"/>
                    <a:pt x="51" y="0"/>
                    <a:pt x="27" y="16"/>
                  </a:cubicBezTo>
                  <a:cubicBezTo>
                    <a:pt x="0" y="36"/>
                    <a:pt x="0" y="82"/>
                    <a:pt x="27" y="120"/>
                  </a:cubicBezTo>
                  <a:cubicBezTo>
                    <a:pt x="54" y="158"/>
                    <a:pt x="98" y="173"/>
                    <a:pt x="125" y="154"/>
                  </a:cubicBezTo>
                  <a:cubicBezTo>
                    <a:pt x="149" y="137"/>
                    <a:pt x="151" y="97"/>
                    <a:pt x="132" y="62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37" y="97"/>
                    <a:pt x="135" y="127"/>
                    <a:pt x="116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6465888" y="4679950"/>
              <a:ext cx="138112" cy="161925"/>
            </a:xfrm>
            <a:custGeom>
              <a:avLst/>
              <a:gdLst>
                <a:gd name="T0" fmla="*/ 37 w 61"/>
                <a:gd name="T1" fmla="*/ 35 h 72"/>
                <a:gd name="T2" fmla="*/ 20 w 61"/>
                <a:gd name="T3" fmla="*/ 0 h 72"/>
                <a:gd name="T4" fmla="*/ 17 w 61"/>
                <a:gd name="T5" fmla="*/ 1 h 72"/>
                <a:gd name="T6" fmla="*/ 12 w 61"/>
                <a:gd name="T7" fmla="*/ 49 h 72"/>
                <a:gd name="T8" fmla="*/ 57 w 61"/>
                <a:gd name="T9" fmla="*/ 62 h 72"/>
                <a:gd name="T10" fmla="*/ 61 w 61"/>
                <a:gd name="T11" fmla="*/ 60 h 72"/>
                <a:gd name="T12" fmla="*/ 37 w 61"/>
                <a:gd name="T13" fmla="*/ 35 h 72"/>
                <a:gd name="T14" fmla="*/ 15 w 61"/>
                <a:gd name="T15" fmla="*/ 46 h 72"/>
                <a:gd name="T16" fmla="*/ 18 w 61"/>
                <a:gd name="T17" fmla="*/ 6 h 72"/>
                <a:gd name="T18" fmla="*/ 15 w 61"/>
                <a:gd name="T19" fmla="*/ 4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72">
                  <a:moveTo>
                    <a:pt x="37" y="35"/>
                  </a:moveTo>
                  <a:cubicBezTo>
                    <a:pt x="29" y="24"/>
                    <a:pt x="23" y="11"/>
                    <a:pt x="20" y="0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3" y="11"/>
                    <a:pt x="0" y="32"/>
                    <a:pt x="12" y="49"/>
                  </a:cubicBezTo>
                  <a:cubicBezTo>
                    <a:pt x="23" y="66"/>
                    <a:pt x="43" y="72"/>
                    <a:pt x="57" y="62"/>
                  </a:cubicBezTo>
                  <a:cubicBezTo>
                    <a:pt x="58" y="62"/>
                    <a:pt x="60" y="61"/>
                    <a:pt x="61" y="60"/>
                  </a:cubicBezTo>
                  <a:cubicBezTo>
                    <a:pt x="52" y="53"/>
                    <a:pt x="44" y="45"/>
                    <a:pt x="37" y="35"/>
                  </a:cubicBezTo>
                  <a:close/>
                  <a:moveTo>
                    <a:pt x="15" y="46"/>
                  </a:moveTo>
                  <a:cubicBezTo>
                    <a:pt x="1" y="27"/>
                    <a:pt x="10" y="9"/>
                    <a:pt x="18" y="6"/>
                  </a:cubicBezTo>
                  <a:cubicBezTo>
                    <a:pt x="9" y="15"/>
                    <a:pt x="9" y="29"/>
                    <a:pt x="1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7188200" y="4425950"/>
              <a:ext cx="369888" cy="406400"/>
            </a:xfrm>
            <a:custGeom>
              <a:avLst/>
              <a:gdLst>
                <a:gd name="T0" fmla="*/ 140 w 164"/>
                <a:gd name="T1" fmla="*/ 99 h 180"/>
                <a:gd name="T2" fmla="*/ 140 w 164"/>
                <a:gd name="T3" fmla="*/ 30 h 180"/>
                <a:gd name="T4" fmla="*/ 140 w 164"/>
                <a:gd name="T5" fmla="*/ 29 h 180"/>
                <a:gd name="T6" fmla="*/ 134 w 164"/>
                <a:gd name="T7" fmla="*/ 24 h 180"/>
                <a:gd name="T8" fmla="*/ 65 w 164"/>
                <a:gd name="T9" fmla="*/ 24 h 180"/>
                <a:gd name="T10" fmla="*/ 41 w 164"/>
                <a:gd name="T11" fmla="*/ 0 h 180"/>
                <a:gd name="T12" fmla="*/ 41 w 164"/>
                <a:gd name="T13" fmla="*/ 123 h 180"/>
                <a:gd name="T14" fmla="*/ 164 w 164"/>
                <a:gd name="T15" fmla="*/ 123 h 180"/>
                <a:gd name="T16" fmla="*/ 140 w 164"/>
                <a:gd name="T17" fmla="*/ 99 h 180"/>
                <a:gd name="T18" fmla="*/ 33 w 164"/>
                <a:gd name="T19" fmla="*/ 103 h 180"/>
                <a:gd name="T20" fmla="*/ 40 w 164"/>
                <a:gd name="T21" fmla="*/ 12 h 180"/>
                <a:gd name="T22" fmla="*/ 47 w 164"/>
                <a:gd name="T23" fmla="*/ 20 h 180"/>
                <a:gd name="T24" fmla="*/ 33 w 164"/>
                <a:gd name="T25" fmla="*/ 103 h 180"/>
                <a:gd name="T26" fmla="*/ 128 w 164"/>
                <a:gd name="T27" fmla="*/ 87 h 180"/>
                <a:gd name="T28" fmla="*/ 76 w 164"/>
                <a:gd name="T29" fmla="*/ 36 h 180"/>
                <a:gd name="T30" fmla="*/ 128 w 164"/>
                <a:gd name="T31" fmla="*/ 36 h 180"/>
                <a:gd name="T32" fmla="*/ 128 w 164"/>
                <a:gd name="T33" fmla="*/ 87 h 180"/>
                <a:gd name="T34" fmla="*/ 54 w 164"/>
                <a:gd name="T35" fmla="*/ 159 h 180"/>
                <a:gd name="T36" fmla="*/ 40 w 164"/>
                <a:gd name="T37" fmla="*/ 136 h 180"/>
                <a:gd name="T38" fmla="*/ 25 w 164"/>
                <a:gd name="T39" fmla="*/ 159 h 180"/>
                <a:gd name="T40" fmla="*/ 0 w 164"/>
                <a:gd name="T41" fmla="*/ 180 h 180"/>
                <a:gd name="T42" fmla="*/ 79 w 164"/>
                <a:gd name="T43" fmla="*/ 180 h 180"/>
                <a:gd name="T44" fmla="*/ 54 w 164"/>
                <a:gd name="T45" fmla="*/ 159 h 180"/>
                <a:gd name="T46" fmla="*/ 29 w 164"/>
                <a:gd name="T47" fmla="*/ 158 h 180"/>
                <a:gd name="T48" fmla="*/ 41 w 164"/>
                <a:gd name="T49" fmla="*/ 138 h 180"/>
                <a:gd name="T50" fmla="*/ 29 w 164"/>
                <a:gd name="T5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80">
                  <a:moveTo>
                    <a:pt x="140" y="99"/>
                  </a:move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6"/>
                    <a:pt x="137" y="24"/>
                    <a:pt x="134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" y="34"/>
                    <a:pt x="7" y="89"/>
                    <a:pt x="41" y="123"/>
                  </a:cubicBezTo>
                  <a:cubicBezTo>
                    <a:pt x="75" y="157"/>
                    <a:pt x="130" y="157"/>
                    <a:pt x="164" y="123"/>
                  </a:cubicBezTo>
                  <a:lnTo>
                    <a:pt x="140" y="99"/>
                  </a:lnTo>
                  <a:close/>
                  <a:moveTo>
                    <a:pt x="33" y="103"/>
                  </a:moveTo>
                  <a:cubicBezTo>
                    <a:pt x="3" y="49"/>
                    <a:pt x="40" y="12"/>
                    <a:pt x="40" y="1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18" y="48"/>
                    <a:pt x="33" y="103"/>
                  </a:cubicBezTo>
                  <a:close/>
                  <a:moveTo>
                    <a:pt x="128" y="87"/>
                  </a:moveTo>
                  <a:cubicBezTo>
                    <a:pt x="76" y="36"/>
                    <a:pt x="76" y="36"/>
                    <a:pt x="76" y="36"/>
                  </a:cubicBezTo>
                  <a:cubicBezTo>
                    <a:pt x="128" y="36"/>
                    <a:pt x="128" y="36"/>
                    <a:pt x="128" y="36"/>
                  </a:cubicBezTo>
                  <a:lnTo>
                    <a:pt x="128" y="87"/>
                  </a:lnTo>
                  <a:close/>
                  <a:moveTo>
                    <a:pt x="54" y="159"/>
                  </a:moveTo>
                  <a:cubicBezTo>
                    <a:pt x="53" y="149"/>
                    <a:pt x="54" y="136"/>
                    <a:pt x="40" y="136"/>
                  </a:cubicBezTo>
                  <a:cubicBezTo>
                    <a:pt x="25" y="136"/>
                    <a:pt x="26" y="149"/>
                    <a:pt x="25" y="159"/>
                  </a:cubicBezTo>
                  <a:cubicBezTo>
                    <a:pt x="17" y="178"/>
                    <a:pt x="1" y="160"/>
                    <a:pt x="0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60"/>
                    <a:pt x="63" y="178"/>
                    <a:pt x="54" y="159"/>
                  </a:cubicBezTo>
                  <a:close/>
                  <a:moveTo>
                    <a:pt x="29" y="158"/>
                  </a:moveTo>
                  <a:cubicBezTo>
                    <a:pt x="26" y="136"/>
                    <a:pt x="41" y="138"/>
                    <a:pt x="41" y="138"/>
                  </a:cubicBezTo>
                  <a:cubicBezTo>
                    <a:pt x="41" y="138"/>
                    <a:pt x="34" y="143"/>
                    <a:pt x="29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0" name="Freeform 293"/>
            <p:cNvSpPr/>
            <p:nvPr/>
          </p:nvSpPr>
          <p:spPr bwMode="auto">
            <a:xfrm>
              <a:off x="7823200" y="4602163"/>
              <a:ext cx="341313" cy="158750"/>
            </a:xfrm>
            <a:custGeom>
              <a:avLst/>
              <a:gdLst>
                <a:gd name="T0" fmla="*/ 124 w 151"/>
                <a:gd name="T1" fmla="*/ 0 h 70"/>
                <a:gd name="T2" fmla="*/ 5 w 151"/>
                <a:gd name="T3" fmla="*/ 0 h 70"/>
                <a:gd name="T4" fmla="*/ 1 w 151"/>
                <a:gd name="T5" fmla="*/ 5 h 70"/>
                <a:gd name="T6" fmla="*/ 21 w 151"/>
                <a:gd name="T7" fmla="*/ 65 h 70"/>
                <a:gd name="T8" fmla="*/ 28 w 151"/>
                <a:gd name="T9" fmla="*/ 70 h 70"/>
                <a:gd name="T10" fmla="*/ 146 w 151"/>
                <a:gd name="T11" fmla="*/ 70 h 70"/>
                <a:gd name="T12" fmla="*/ 151 w 151"/>
                <a:gd name="T13" fmla="*/ 65 h 70"/>
                <a:gd name="T14" fmla="*/ 131 w 151"/>
                <a:gd name="T15" fmla="*/ 5 h 70"/>
                <a:gd name="T16" fmla="*/ 124 w 151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70">
                  <a:moveTo>
                    <a:pt x="1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1" y="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8"/>
                    <a:pt x="25" y="70"/>
                    <a:pt x="28" y="70"/>
                  </a:cubicBezTo>
                  <a:cubicBezTo>
                    <a:pt x="146" y="70"/>
                    <a:pt x="146" y="70"/>
                    <a:pt x="146" y="70"/>
                  </a:cubicBezTo>
                  <a:cubicBezTo>
                    <a:pt x="149" y="70"/>
                    <a:pt x="151" y="68"/>
                    <a:pt x="151" y="6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0" y="2"/>
                    <a:pt x="12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7870825" y="4516438"/>
              <a:ext cx="293688" cy="193675"/>
            </a:xfrm>
            <a:custGeom>
              <a:avLst/>
              <a:gdLst>
                <a:gd name="T0" fmla="*/ 110 w 130"/>
                <a:gd name="T1" fmla="*/ 34 h 86"/>
                <a:gd name="T2" fmla="*/ 115 w 130"/>
                <a:gd name="T3" fmla="*/ 41 h 86"/>
                <a:gd name="T4" fmla="*/ 130 w 130"/>
                <a:gd name="T5" fmla="*/ 86 h 86"/>
                <a:gd name="T6" fmla="*/ 130 w 130"/>
                <a:gd name="T7" fmla="*/ 14 h 86"/>
                <a:gd name="T8" fmla="*/ 121 w 130"/>
                <a:gd name="T9" fmla="*/ 0 h 86"/>
                <a:gd name="T10" fmla="*/ 90 w 130"/>
                <a:gd name="T11" fmla="*/ 0 h 86"/>
                <a:gd name="T12" fmla="*/ 78 w 130"/>
                <a:gd name="T13" fmla="*/ 20 h 86"/>
                <a:gd name="T14" fmla="*/ 6 w 130"/>
                <a:gd name="T15" fmla="*/ 20 h 86"/>
                <a:gd name="T16" fmla="*/ 0 w 130"/>
                <a:gd name="T17" fmla="*/ 26 h 86"/>
                <a:gd name="T18" fmla="*/ 0 w 130"/>
                <a:gd name="T19" fmla="*/ 32 h 86"/>
                <a:gd name="T20" fmla="*/ 103 w 130"/>
                <a:gd name="T21" fmla="*/ 32 h 86"/>
                <a:gd name="T22" fmla="*/ 110 w 130"/>
                <a:gd name="T23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6">
                  <a:moveTo>
                    <a:pt x="110" y="34"/>
                  </a:moveTo>
                  <a:cubicBezTo>
                    <a:pt x="112" y="36"/>
                    <a:pt x="114" y="38"/>
                    <a:pt x="115" y="41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0"/>
                    <a:pt x="12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3" y="0"/>
                    <a:pt x="80" y="11"/>
                    <a:pt x="78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22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8" y="33"/>
                    <a:pt x="11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8"/>
          <p:cNvSpPr>
            <a:spLocks noEditPoints="1"/>
          </p:cNvSpPr>
          <p:nvPr/>
        </p:nvSpPr>
        <p:spPr bwMode="auto">
          <a:xfrm>
            <a:off x="3660776" y="1442812"/>
            <a:ext cx="612775" cy="612775"/>
          </a:xfrm>
          <a:custGeom>
            <a:avLst/>
            <a:gdLst>
              <a:gd name="T0" fmla="*/ 2147483647 w 107"/>
              <a:gd name="T1" fmla="*/ 2147483647 h 107"/>
              <a:gd name="T2" fmla="*/ 2147483647 w 107"/>
              <a:gd name="T3" fmla="*/ 2147483647 h 107"/>
              <a:gd name="T4" fmla="*/ 2147483647 w 107"/>
              <a:gd name="T5" fmla="*/ 2147483647 h 107"/>
              <a:gd name="T6" fmla="*/ 2147483647 w 107"/>
              <a:gd name="T7" fmla="*/ 2147483647 h 107"/>
              <a:gd name="T8" fmla="*/ 2147483647 w 107"/>
              <a:gd name="T9" fmla="*/ 2147483647 h 107"/>
              <a:gd name="T10" fmla="*/ 2147483647 w 107"/>
              <a:gd name="T11" fmla="*/ 2147483647 h 107"/>
              <a:gd name="T12" fmla="*/ 2147483647 w 107"/>
              <a:gd name="T13" fmla="*/ 2147483647 h 107"/>
              <a:gd name="T14" fmla="*/ 2147483647 w 107"/>
              <a:gd name="T15" fmla="*/ 2147483647 h 107"/>
              <a:gd name="T16" fmla="*/ 2147483647 w 107"/>
              <a:gd name="T17" fmla="*/ 2147483647 h 107"/>
              <a:gd name="T18" fmla="*/ 2147483647 w 107"/>
              <a:gd name="T19" fmla="*/ 2147483647 h 107"/>
              <a:gd name="T20" fmla="*/ 2147483647 w 107"/>
              <a:gd name="T21" fmla="*/ 2147483647 h 107"/>
              <a:gd name="T22" fmla="*/ 2147483647 w 107"/>
              <a:gd name="T23" fmla="*/ 2147483647 h 107"/>
              <a:gd name="T24" fmla="*/ 2147483647 w 107"/>
              <a:gd name="T25" fmla="*/ 2147483647 h 107"/>
              <a:gd name="T26" fmla="*/ 2147483647 w 107"/>
              <a:gd name="T27" fmla="*/ 2147483647 h 107"/>
              <a:gd name="T28" fmla="*/ 2147483647 w 107"/>
              <a:gd name="T29" fmla="*/ 2147483647 h 107"/>
              <a:gd name="T30" fmla="*/ 2147483647 w 107"/>
              <a:gd name="T31" fmla="*/ 2147483647 h 107"/>
              <a:gd name="T32" fmla="*/ 2147483647 w 107"/>
              <a:gd name="T33" fmla="*/ 2147483647 h 107"/>
              <a:gd name="T34" fmla="*/ 2147483647 w 107"/>
              <a:gd name="T35" fmla="*/ 2147483647 h 107"/>
              <a:gd name="T36" fmla="*/ 2147483647 w 107"/>
              <a:gd name="T37" fmla="*/ 2147483647 h 107"/>
              <a:gd name="T38" fmla="*/ 2147483647 w 107"/>
              <a:gd name="T39" fmla="*/ 2147483647 h 107"/>
              <a:gd name="T40" fmla="*/ 2147483647 w 107"/>
              <a:gd name="T41" fmla="*/ 2147483647 h 107"/>
              <a:gd name="T42" fmla="*/ 2147483647 w 107"/>
              <a:gd name="T43" fmla="*/ 2147483647 h 107"/>
              <a:gd name="T44" fmla="*/ 2147483647 w 107"/>
              <a:gd name="T45" fmla="*/ 2147483647 h 107"/>
              <a:gd name="T46" fmla="*/ 2147483647 w 107"/>
              <a:gd name="T47" fmla="*/ 2147483647 h 107"/>
              <a:gd name="T48" fmla="*/ 2147483647 w 107"/>
              <a:gd name="T49" fmla="*/ 2147483647 h 107"/>
              <a:gd name="T50" fmla="*/ 2147483647 w 107"/>
              <a:gd name="T51" fmla="*/ 2147483647 h 107"/>
              <a:gd name="T52" fmla="*/ 2147483647 w 107"/>
              <a:gd name="T53" fmla="*/ 2147483647 h 107"/>
              <a:gd name="T54" fmla="*/ 2147483647 w 107"/>
              <a:gd name="T55" fmla="*/ 2147483647 h 10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07" h="107">
                <a:moveTo>
                  <a:pt x="94" y="30"/>
                </a:moveTo>
                <a:cubicBezTo>
                  <a:pt x="82" y="8"/>
                  <a:pt x="53" y="0"/>
                  <a:pt x="30" y="13"/>
                </a:cubicBezTo>
                <a:cubicBezTo>
                  <a:pt x="8" y="26"/>
                  <a:pt x="0" y="54"/>
                  <a:pt x="12" y="77"/>
                </a:cubicBezTo>
                <a:cubicBezTo>
                  <a:pt x="25" y="100"/>
                  <a:pt x="54" y="107"/>
                  <a:pt x="77" y="95"/>
                </a:cubicBezTo>
                <a:cubicBezTo>
                  <a:pt x="99" y="82"/>
                  <a:pt x="107" y="53"/>
                  <a:pt x="94" y="30"/>
                </a:cubicBezTo>
                <a:close/>
                <a:moveTo>
                  <a:pt x="53" y="49"/>
                </a:moveTo>
                <a:cubicBezTo>
                  <a:pt x="59" y="59"/>
                  <a:pt x="59" y="59"/>
                  <a:pt x="59" y="59"/>
                </a:cubicBezTo>
                <a:cubicBezTo>
                  <a:pt x="47" y="59"/>
                  <a:pt x="47" y="59"/>
                  <a:pt x="47" y="59"/>
                </a:cubicBezTo>
                <a:lnTo>
                  <a:pt x="53" y="49"/>
                </a:lnTo>
                <a:close/>
                <a:moveTo>
                  <a:pt x="10" y="53"/>
                </a:moveTo>
                <a:cubicBezTo>
                  <a:pt x="11" y="38"/>
                  <a:pt x="18" y="24"/>
                  <a:pt x="32" y="16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6"/>
                  <a:pt x="42" y="50"/>
                  <a:pt x="42" y="54"/>
                </a:cubicBezTo>
                <a:lnTo>
                  <a:pt x="10" y="53"/>
                </a:lnTo>
                <a:close/>
                <a:moveTo>
                  <a:pt x="32" y="91"/>
                </a:moveTo>
                <a:cubicBezTo>
                  <a:pt x="47" y="64"/>
                  <a:pt x="47" y="64"/>
                  <a:pt x="47" y="64"/>
                </a:cubicBezTo>
                <a:cubicBezTo>
                  <a:pt x="51" y="66"/>
                  <a:pt x="55" y="66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75" y="91"/>
                  <a:pt x="75" y="91"/>
                  <a:pt x="75" y="91"/>
                </a:cubicBezTo>
                <a:cubicBezTo>
                  <a:pt x="61" y="99"/>
                  <a:pt x="44" y="98"/>
                  <a:pt x="32" y="91"/>
                </a:cubicBezTo>
                <a:close/>
                <a:moveTo>
                  <a:pt x="65" y="54"/>
                </a:moveTo>
                <a:cubicBezTo>
                  <a:pt x="65" y="52"/>
                  <a:pt x="65" y="50"/>
                  <a:pt x="64" y="48"/>
                </a:cubicBezTo>
                <a:cubicBezTo>
                  <a:pt x="63" y="46"/>
                  <a:pt x="61" y="45"/>
                  <a:pt x="59" y="44"/>
                </a:cubicBezTo>
                <a:cubicBezTo>
                  <a:pt x="75" y="17"/>
                  <a:pt x="75" y="17"/>
                  <a:pt x="75" y="17"/>
                </a:cubicBezTo>
                <a:cubicBezTo>
                  <a:pt x="82" y="20"/>
                  <a:pt x="87" y="26"/>
                  <a:pt x="91" y="32"/>
                </a:cubicBezTo>
                <a:cubicBezTo>
                  <a:pt x="95" y="39"/>
                  <a:pt x="97" y="47"/>
                  <a:pt x="96" y="54"/>
                </a:cubicBezTo>
                <a:lnTo>
                  <a:pt x="65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Freeform 273"/>
          <p:cNvSpPr>
            <a:spLocks noEditPoints="1"/>
          </p:cNvSpPr>
          <p:nvPr/>
        </p:nvSpPr>
        <p:spPr bwMode="auto">
          <a:xfrm>
            <a:off x="865188" y="1531712"/>
            <a:ext cx="457200" cy="434975"/>
          </a:xfrm>
          <a:custGeom>
            <a:avLst/>
            <a:gdLst>
              <a:gd name="T0" fmla="*/ 2147483647 w 80"/>
              <a:gd name="T1" fmla="*/ 2147483647 h 76"/>
              <a:gd name="T2" fmla="*/ 2147483647 w 80"/>
              <a:gd name="T3" fmla="*/ 2147483647 h 76"/>
              <a:gd name="T4" fmla="*/ 2147483647 w 80"/>
              <a:gd name="T5" fmla="*/ 2147483647 h 76"/>
              <a:gd name="T6" fmla="*/ 2147483647 w 80"/>
              <a:gd name="T7" fmla="*/ 2147483647 h 76"/>
              <a:gd name="T8" fmla="*/ 2147483647 w 80"/>
              <a:gd name="T9" fmla="*/ 2147483647 h 76"/>
              <a:gd name="T10" fmla="*/ 0 w 80"/>
              <a:gd name="T11" fmla="*/ 2147483647 h 76"/>
              <a:gd name="T12" fmla="*/ 2147483647 w 80"/>
              <a:gd name="T13" fmla="*/ 2147483647 h 76"/>
              <a:gd name="T14" fmla="*/ 2147483647 w 80"/>
              <a:gd name="T15" fmla="*/ 2147483647 h 76"/>
              <a:gd name="T16" fmla="*/ 2147483647 w 80"/>
              <a:gd name="T17" fmla="*/ 2147483647 h 76"/>
              <a:gd name="T18" fmla="*/ 2147483647 w 80"/>
              <a:gd name="T19" fmla="*/ 2147483647 h 76"/>
              <a:gd name="T20" fmla="*/ 2147483647 w 80"/>
              <a:gd name="T21" fmla="*/ 2147483647 h 76"/>
              <a:gd name="T22" fmla="*/ 2147483647 w 80"/>
              <a:gd name="T23" fmla="*/ 2147483647 h 76"/>
              <a:gd name="T24" fmla="*/ 2147483647 w 80"/>
              <a:gd name="T25" fmla="*/ 2147483647 h 76"/>
              <a:gd name="T26" fmla="*/ 2147483647 w 80"/>
              <a:gd name="T27" fmla="*/ 2147483647 h 76"/>
              <a:gd name="T28" fmla="*/ 2147483647 w 80"/>
              <a:gd name="T29" fmla="*/ 2147483647 h 76"/>
              <a:gd name="T30" fmla="*/ 2147483647 w 80"/>
              <a:gd name="T31" fmla="*/ 2147483647 h 76"/>
              <a:gd name="T32" fmla="*/ 2147483647 w 80"/>
              <a:gd name="T33" fmla="*/ 2147483647 h 76"/>
              <a:gd name="T34" fmla="*/ 2147483647 w 80"/>
              <a:gd name="T35" fmla="*/ 2147483647 h 76"/>
              <a:gd name="T36" fmla="*/ 2147483647 w 80"/>
              <a:gd name="T37" fmla="*/ 2147483647 h 76"/>
              <a:gd name="T38" fmla="*/ 2147483647 w 80"/>
              <a:gd name="T39" fmla="*/ 2147483647 h 76"/>
              <a:gd name="T40" fmla="*/ 2147483647 w 80"/>
              <a:gd name="T41" fmla="*/ 2147483647 h 76"/>
              <a:gd name="T42" fmla="*/ 2147483647 w 80"/>
              <a:gd name="T43" fmla="*/ 2147483647 h 76"/>
              <a:gd name="T44" fmla="*/ 2147483647 w 80"/>
              <a:gd name="T45" fmla="*/ 2147483647 h 76"/>
              <a:gd name="T46" fmla="*/ 2147483647 w 80"/>
              <a:gd name="T47" fmla="*/ 2147483647 h 76"/>
              <a:gd name="T48" fmla="*/ 2147483647 w 80"/>
              <a:gd name="T49" fmla="*/ 2147483647 h 76"/>
              <a:gd name="T50" fmla="*/ 2147483647 w 80"/>
              <a:gd name="T51" fmla="*/ 2147483647 h 76"/>
              <a:gd name="T52" fmla="*/ 2147483647 w 80"/>
              <a:gd name="T53" fmla="*/ 2147483647 h 76"/>
              <a:gd name="T54" fmla="*/ 2147483647 w 80"/>
              <a:gd name="T55" fmla="*/ 2147483647 h 76"/>
              <a:gd name="T56" fmla="*/ 2147483647 w 80"/>
              <a:gd name="T57" fmla="*/ 2147483647 h 76"/>
              <a:gd name="T58" fmla="*/ 2147483647 w 80"/>
              <a:gd name="T59" fmla="*/ 2147483647 h 76"/>
              <a:gd name="T60" fmla="*/ 2147483647 w 80"/>
              <a:gd name="T61" fmla="*/ 2147483647 h 76"/>
              <a:gd name="T62" fmla="*/ 2147483647 w 80"/>
              <a:gd name="T63" fmla="*/ 2147483647 h 76"/>
              <a:gd name="T64" fmla="*/ 2147483647 w 80"/>
              <a:gd name="T65" fmla="*/ 2147483647 h 76"/>
              <a:gd name="T66" fmla="*/ 2147483647 w 80"/>
              <a:gd name="T67" fmla="*/ 2147483647 h 76"/>
              <a:gd name="T68" fmla="*/ 2147483647 w 80"/>
              <a:gd name="T69" fmla="*/ 2147483647 h 76"/>
              <a:gd name="T70" fmla="*/ 2147483647 w 80"/>
              <a:gd name="T71" fmla="*/ 0 h 76"/>
              <a:gd name="T72" fmla="*/ 2147483647 w 80"/>
              <a:gd name="T73" fmla="*/ 2147483647 h 76"/>
              <a:gd name="T74" fmla="*/ 2147483647 w 80"/>
              <a:gd name="T75" fmla="*/ 2147483647 h 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0" h="76">
                <a:moveTo>
                  <a:pt x="78" y="57"/>
                </a:moveTo>
                <a:cubicBezTo>
                  <a:pt x="17" y="57"/>
                  <a:pt x="17" y="57"/>
                  <a:pt x="17" y="57"/>
                </a:cubicBezTo>
                <a:cubicBezTo>
                  <a:pt x="16" y="57"/>
                  <a:pt x="15" y="58"/>
                  <a:pt x="15" y="60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5"/>
                  <a:pt x="16" y="76"/>
                  <a:pt x="17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9" y="76"/>
                  <a:pt x="80" y="75"/>
                  <a:pt x="80" y="74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8"/>
                  <a:pt x="79" y="57"/>
                  <a:pt x="78" y="57"/>
                </a:cubicBezTo>
                <a:close/>
                <a:moveTo>
                  <a:pt x="15" y="58"/>
                </a:move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9"/>
                  <a:pt x="0" y="6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1" y="75"/>
                  <a:pt x="2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4" y="75"/>
                  <a:pt x="14" y="74"/>
                  <a:pt x="14" y="74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59"/>
                  <a:pt x="14" y="58"/>
                  <a:pt x="15" y="58"/>
                </a:cubicBezTo>
                <a:close/>
                <a:moveTo>
                  <a:pt x="14" y="74"/>
                </a:moveTo>
                <a:cubicBezTo>
                  <a:pt x="2" y="74"/>
                  <a:pt x="2" y="74"/>
                  <a:pt x="2" y="74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59"/>
                  <a:pt x="1" y="59"/>
                  <a:pt x="2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4" y="59"/>
                  <a:pt x="14" y="60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lose/>
                <a:moveTo>
                  <a:pt x="5" y="24"/>
                </a:moveTo>
                <a:cubicBezTo>
                  <a:pt x="6" y="25"/>
                  <a:pt x="7" y="25"/>
                  <a:pt x="8" y="25"/>
                </a:cubicBezTo>
                <a:cubicBezTo>
                  <a:pt x="11" y="25"/>
                  <a:pt x="14" y="24"/>
                  <a:pt x="17" y="23"/>
                </a:cubicBezTo>
                <a:cubicBezTo>
                  <a:pt x="20" y="22"/>
                  <a:pt x="22" y="22"/>
                  <a:pt x="24" y="22"/>
                </a:cubicBezTo>
                <a:cubicBezTo>
                  <a:pt x="22" y="23"/>
                  <a:pt x="17" y="25"/>
                  <a:pt x="14" y="26"/>
                </a:cubicBezTo>
                <a:cubicBezTo>
                  <a:pt x="11" y="27"/>
                  <a:pt x="9" y="28"/>
                  <a:pt x="8" y="29"/>
                </a:cubicBezTo>
                <a:cubicBezTo>
                  <a:pt x="7" y="30"/>
                  <a:pt x="6" y="30"/>
                  <a:pt x="6" y="31"/>
                </a:cubicBezTo>
                <a:cubicBezTo>
                  <a:pt x="5" y="32"/>
                  <a:pt x="4" y="33"/>
                  <a:pt x="4" y="35"/>
                </a:cubicBezTo>
                <a:cubicBezTo>
                  <a:pt x="4" y="35"/>
                  <a:pt x="4" y="35"/>
                  <a:pt x="5" y="36"/>
                </a:cubicBezTo>
                <a:cubicBezTo>
                  <a:pt x="5" y="37"/>
                  <a:pt x="6" y="38"/>
                  <a:pt x="7" y="39"/>
                </a:cubicBezTo>
                <a:cubicBezTo>
                  <a:pt x="9" y="40"/>
                  <a:pt x="11" y="40"/>
                  <a:pt x="13" y="40"/>
                </a:cubicBezTo>
                <a:cubicBezTo>
                  <a:pt x="16" y="41"/>
                  <a:pt x="20" y="41"/>
                  <a:pt x="22" y="41"/>
                </a:cubicBezTo>
                <a:cubicBezTo>
                  <a:pt x="23" y="41"/>
                  <a:pt x="24" y="41"/>
                  <a:pt x="24" y="41"/>
                </a:cubicBezTo>
                <a:cubicBezTo>
                  <a:pt x="24" y="42"/>
                  <a:pt x="22" y="43"/>
                  <a:pt x="21" y="43"/>
                </a:cubicBezTo>
                <a:cubicBezTo>
                  <a:pt x="17" y="45"/>
                  <a:pt x="13" y="46"/>
                  <a:pt x="10" y="47"/>
                </a:cubicBezTo>
                <a:cubicBezTo>
                  <a:pt x="6" y="47"/>
                  <a:pt x="3" y="48"/>
                  <a:pt x="3" y="48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10" y="52"/>
                  <a:pt x="16" y="51"/>
                </a:cubicBezTo>
                <a:cubicBezTo>
                  <a:pt x="19" y="50"/>
                  <a:pt x="23" y="49"/>
                  <a:pt x="25" y="47"/>
                </a:cubicBezTo>
                <a:cubicBezTo>
                  <a:pt x="26" y="47"/>
                  <a:pt x="27" y="46"/>
                  <a:pt x="28" y="45"/>
                </a:cubicBezTo>
                <a:cubicBezTo>
                  <a:pt x="29" y="44"/>
                  <a:pt x="30" y="42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39"/>
                  <a:pt x="29" y="37"/>
                  <a:pt x="28" y="37"/>
                </a:cubicBezTo>
                <a:cubicBezTo>
                  <a:pt x="26" y="36"/>
                  <a:pt x="24" y="35"/>
                  <a:pt x="22" y="35"/>
                </a:cubicBezTo>
                <a:cubicBezTo>
                  <a:pt x="19" y="35"/>
                  <a:pt x="16" y="35"/>
                  <a:pt x="13" y="35"/>
                </a:cubicBezTo>
                <a:cubicBezTo>
                  <a:pt x="12" y="35"/>
                  <a:pt x="11" y="35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2" y="33"/>
                  <a:pt x="17" y="31"/>
                  <a:pt x="21" y="29"/>
                </a:cubicBezTo>
                <a:cubicBezTo>
                  <a:pt x="23" y="28"/>
                  <a:pt x="25" y="28"/>
                  <a:pt x="27" y="26"/>
                </a:cubicBezTo>
                <a:cubicBezTo>
                  <a:pt x="28" y="26"/>
                  <a:pt x="28" y="25"/>
                  <a:pt x="29" y="24"/>
                </a:cubicBezTo>
                <a:cubicBezTo>
                  <a:pt x="30" y="24"/>
                  <a:pt x="30" y="22"/>
                  <a:pt x="30" y="21"/>
                </a:cubicBezTo>
                <a:cubicBezTo>
                  <a:pt x="30" y="21"/>
                  <a:pt x="30" y="20"/>
                  <a:pt x="30" y="20"/>
                </a:cubicBezTo>
                <a:cubicBezTo>
                  <a:pt x="30" y="18"/>
                  <a:pt x="29" y="17"/>
                  <a:pt x="27" y="17"/>
                </a:cubicBezTo>
                <a:cubicBezTo>
                  <a:pt x="26" y="16"/>
                  <a:pt x="25" y="16"/>
                  <a:pt x="24" y="16"/>
                </a:cubicBezTo>
                <a:cubicBezTo>
                  <a:pt x="22" y="16"/>
                  <a:pt x="19" y="17"/>
                  <a:pt x="16" y="18"/>
                </a:cubicBezTo>
                <a:cubicBezTo>
                  <a:pt x="13" y="18"/>
                  <a:pt x="10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7"/>
                  <a:pt x="10" y="16"/>
                </a:cubicBezTo>
                <a:cubicBezTo>
                  <a:pt x="12" y="14"/>
                  <a:pt x="15" y="11"/>
                  <a:pt x="18" y="9"/>
                </a:cubicBezTo>
                <a:cubicBezTo>
                  <a:pt x="20" y="8"/>
                  <a:pt x="21" y="7"/>
                  <a:pt x="22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16" y="3"/>
                  <a:pt x="12" y="7"/>
                </a:cubicBezTo>
                <a:cubicBezTo>
                  <a:pt x="9" y="8"/>
                  <a:pt x="7" y="10"/>
                  <a:pt x="5" y="12"/>
                </a:cubicBezTo>
                <a:cubicBezTo>
                  <a:pt x="4" y="15"/>
                  <a:pt x="2" y="17"/>
                  <a:pt x="2" y="19"/>
                </a:cubicBezTo>
                <a:cubicBezTo>
                  <a:pt x="2" y="20"/>
                  <a:pt x="2" y="21"/>
                  <a:pt x="2" y="22"/>
                </a:cubicBezTo>
                <a:cubicBezTo>
                  <a:pt x="3" y="23"/>
                  <a:pt x="4" y="24"/>
                  <a:pt x="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Freeform 274"/>
          <p:cNvSpPr>
            <a:spLocks noEditPoints="1"/>
          </p:cNvSpPr>
          <p:nvPr/>
        </p:nvSpPr>
        <p:spPr bwMode="auto">
          <a:xfrm>
            <a:off x="2659064" y="1485673"/>
            <a:ext cx="561975" cy="527051"/>
          </a:xfrm>
          <a:custGeom>
            <a:avLst/>
            <a:gdLst>
              <a:gd name="T0" fmla="*/ 2147483647 w 98"/>
              <a:gd name="T1" fmla="*/ 2147483647 h 92"/>
              <a:gd name="T2" fmla="*/ 2147483647 w 98"/>
              <a:gd name="T3" fmla="*/ 0 h 92"/>
              <a:gd name="T4" fmla="*/ 2147483647 w 98"/>
              <a:gd name="T5" fmla="*/ 0 h 92"/>
              <a:gd name="T6" fmla="*/ 2147483647 w 98"/>
              <a:gd name="T7" fmla="*/ 2147483647 h 92"/>
              <a:gd name="T8" fmla="*/ 2147483647 w 98"/>
              <a:gd name="T9" fmla="*/ 2147483647 h 92"/>
              <a:gd name="T10" fmla="*/ 2147483647 w 98"/>
              <a:gd name="T11" fmla="*/ 2147483647 h 92"/>
              <a:gd name="T12" fmla="*/ 2147483647 w 98"/>
              <a:gd name="T13" fmla="*/ 2147483647 h 92"/>
              <a:gd name="T14" fmla="*/ 2147483647 w 98"/>
              <a:gd name="T15" fmla="*/ 2147483647 h 92"/>
              <a:gd name="T16" fmla="*/ 2147483647 w 98"/>
              <a:gd name="T17" fmla="*/ 2147483647 h 92"/>
              <a:gd name="T18" fmla="*/ 2147483647 w 98"/>
              <a:gd name="T19" fmla="*/ 2147483647 h 92"/>
              <a:gd name="T20" fmla="*/ 2147483647 w 98"/>
              <a:gd name="T21" fmla="*/ 2147483647 h 92"/>
              <a:gd name="T22" fmla="*/ 2147483647 w 98"/>
              <a:gd name="T23" fmla="*/ 2147483647 h 92"/>
              <a:gd name="T24" fmla="*/ 2147483647 w 98"/>
              <a:gd name="T25" fmla="*/ 2147483647 h 92"/>
              <a:gd name="T26" fmla="*/ 2147483647 w 98"/>
              <a:gd name="T27" fmla="*/ 2147483647 h 92"/>
              <a:gd name="T28" fmla="*/ 2147483647 w 98"/>
              <a:gd name="T29" fmla="*/ 2147483647 h 92"/>
              <a:gd name="T30" fmla="*/ 2147483647 w 98"/>
              <a:gd name="T31" fmla="*/ 2147483647 h 92"/>
              <a:gd name="T32" fmla="*/ 2147483647 w 98"/>
              <a:gd name="T33" fmla="*/ 2147483647 h 92"/>
              <a:gd name="T34" fmla="*/ 2147483647 w 98"/>
              <a:gd name="T35" fmla="*/ 2147483647 h 92"/>
              <a:gd name="T36" fmla="*/ 0 w 98"/>
              <a:gd name="T37" fmla="*/ 2147483647 h 92"/>
              <a:gd name="T38" fmla="*/ 0 w 98"/>
              <a:gd name="T39" fmla="*/ 2147483647 h 92"/>
              <a:gd name="T40" fmla="*/ 2147483647 w 98"/>
              <a:gd name="T41" fmla="*/ 2147483647 h 92"/>
              <a:gd name="T42" fmla="*/ 2147483647 w 98"/>
              <a:gd name="T43" fmla="*/ 2147483647 h 92"/>
              <a:gd name="T44" fmla="*/ 2147483647 w 98"/>
              <a:gd name="T45" fmla="*/ 2147483647 h 92"/>
              <a:gd name="T46" fmla="*/ 2147483647 w 98"/>
              <a:gd name="T47" fmla="*/ 2147483647 h 92"/>
              <a:gd name="T48" fmla="*/ 0 w 98"/>
              <a:gd name="T49" fmla="*/ 2147483647 h 92"/>
              <a:gd name="T50" fmla="*/ 2147483647 w 98"/>
              <a:gd name="T51" fmla="*/ 2147483647 h 92"/>
              <a:gd name="T52" fmla="*/ 2147483647 w 98"/>
              <a:gd name="T53" fmla="*/ 2147483647 h 92"/>
              <a:gd name="T54" fmla="*/ 2147483647 w 98"/>
              <a:gd name="T55" fmla="*/ 2147483647 h 92"/>
              <a:gd name="T56" fmla="*/ 2147483647 w 98"/>
              <a:gd name="T57" fmla="*/ 2147483647 h 92"/>
              <a:gd name="T58" fmla="*/ 2147483647 w 98"/>
              <a:gd name="T59" fmla="*/ 2147483647 h 92"/>
              <a:gd name="T60" fmla="*/ 2147483647 w 98"/>
              <a:gd name="T61" fmla="*/ 2147483647 h 92"/>
              <a:gd name="T62" fmla="*/ 2147483647 w 98"/>
              <a:gd name="T63" fmla="*/ 2147483647 h 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98" h="92">
                <a:moveTo>
                  <a:pt x="66" y="15"/>
                </a:moveTo>
                <a:cubicBezTo>
                  <a:pt x="66" y="6"/>
                  <a:pt x="59" y="0"/>
                  <a:pt x="5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9" y="0"/>
                  <a:pt x="32" y="6"/>
                  <a:pt x="32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92"/>
                  <a:pt x="25" y="92"/>
                  <a:pt x="25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20"/>
                  <a:pt x="73" y="20"/>
                  <a:pt x="73" y="20"/>
                </a:cubicBezTo>
                <a:cubicBezTo>
                  <a:pt x="66" y="20"/>
                  <a:pt x="66" y="20"/>
                  <a:pt x="66" y="20"/>
                </a:cubicBezTo>
                <a:lnTo>
                  <a:pt x="66" y="15"/>
                </a:lnTo>
                <a:close/>
                <a:moveTo>
                  <a:pt x="60" y="20"/>
                </a:moveTo>
                <a:cubicBezTo>
                  <a:pt x="38" y="20"/>
                  <a:pt x="38" y="20"/>
                  <a:pt x="38" y="2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0"/>
                  <a:pt x="42" y="5"/>
                  <a:pt x="47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6" y="5"/>
                  <a:pt x="60" y="10"/>
                  <a:pt x="60" y="15"/>
                </a:cubicBezTo>
                <a:lnTo>
                  <a:pt x="60" y="20"/>
                </a:lnTo>
                <a:close/>
                <a:moveTo>
                  <a:pt x="0" y="33"/>
                </a:moveTo>
                <a:cubicBezTo>
                  <a:pt x="0" y="79"/>
                  <a:pt x="0" y="79"/>
                  <a:pt x="0" y="79"/>
                </a:cubicBezTo>
                <a:cubicBezTo>
                  <a:pt x="0" y="86"/>
                  <a:pt x="6" y="92"/>
                  <a:pt x="14" y="92"/>
                </a:cubicBezTo>
                <a:cubicBezTo>
                  <a:pt x="14" y="92"/>
                  <a:pt x="14" y="92"/>
                  <a:pt x="14" y="92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6" y="20"/>
                  <a:pt x="0" y="26"/>
                  <a:pt x="0" y="33"/>
                </a:cubicBezTo>
                <a:close/>
                <a:moveTo>
                  <a:pt x="84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92" y="92"/>
                  <a:pt x="98" y="86"/>
                  <a:pt x="98" y="79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26"/>
                  <a:pt x="92" y="20"/>
                  <a:pt x="84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" name="Freeform 275"/>
          <p:cNvSpPr>
            <a:spLocks noEditPoints="1"/>
          </p:cNvSpPr>
          <p:nvPr/>
        </p:nvSpPr>
        <p:spPr bwMode="auto">
          <a:xfrm>
            <a:off x="1763713" y="1525361"/>
            <a:ext cx="454025" cy="447675"/>
          </a:xfrm>
          <a:custGeom>
            <a:avLst/>
            <a:gdLst>
              <a:gd name="T0" fmla="*/ 2147483647 w 79"/>
              <a:gd name="T1" fmla="*/ 2147483647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0 h 78"/>
              <a:gd name="T18" fmla="*/ 2147483647 w 79"/>
              <a:gd name="T19" fmla="*/ 0 h 78"/>
              <a:gd name="T20" fmla="*/ 0 w 79"/>
              <a:gd name="T21" fmla="*/ 2147483647 h 78"/>
              <a:gd name="T22" fmla="*/ 0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2147483647 w 79"/>
              <a:gd name="T91" fmla="*/ 2147483647 h 78"/>
              <a:gd name="T92" fmla="*/ 2147483647 w 79"/>
              <a:gd name="T93" fmla="*/ 2147483647 h 78"/>
              <a:gd name="T94" fmla="*/ 2147483647 w 79"/>
              <a:gd name="T95" fmla="*/ 2147483647 h 78"/>
              <a:gd name="T96" fmla="*/ 2147483647 w 79"/>
              <a:gd name="T97" fmla="*/ 2147483647 h 78"/>
              <a:gd name="T98" fmla="*/ 2147483647 w 79"/>
              <a:gd name="T99" fmla="*/ 2147483647 h 78"/>
              <a:gd name="T100" fmla="*/ 2147483647 w 79"/>
              <a:gd name="T101" fmla="*/ 2147483647 h 78"/>
              <a:gd name="T102" fmla="*/ 2147483647 w 79"/>
              <a:gd name="T103" fmla="*/ 2147483647 h 78"/>
              <a:gd name="T104" fmla="*/ 2147483647 w 79"/>
              <a:gd name="T105" fmla="*/ 2147483647 h 78"/>
              <a:gd name="T106" fmla="*/ 2147483647 w 79"/>
              <a:gd name="T107" fmla="*/ 2147483647 h 78"/>
              <a:gd name="T108" fmla="*/ 2147483647 w 79"/>
              <a:gd name="T109" fmla="*/ 2147483647 h 78"/>
              <a:gd name="T110" fmla="*/ 2147483647 w 79"/>
              <a:gd name="T111" fmla="*/ 2147483647 h 78"/>
              <a:gd name="T112" fmla="*/ 2147483647 w 79"/>
              <a:gd name="T113" fmla="*/ 2147483647 h 78"/>
              <a:gd name="T114" fmla="*/ 2147483647 w 79"/>
              <a:gd name="T115" fmla="*/ 2147483647 h 78"/>
              <a:gd name="T116" fmla="*/ 2147483647 w 79"/>
              <a:gd name="T117" fmla="*/ 2147483647 h 78"/>
              <a:gd name="T118" fmla="*/ 2147483647 w 79"/>
              <a:gd name="T119" fmla="*/ 2147483647 h 78"/>
              <a:gd name="T120" fmla="*/ 2147483647 w 79"/>
              <a:gd name="T121" fmla="*/ 2147483647 h 78"/>
              <a:gd name="T122" fmla="*/ 2147483647 w 79"/>
              <a:gd name="T123" fmla="*/ 2147483647 h 78"/>
              <a:gd name="T124" fmla="*/ 2147483647 w 79"/>
              <a:gd name="T125" fmla="*/ 2147483647 h 7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9" h="78">
                <a:moveTo>
                  <a:pt x="78" y="46"/>
                </a:moveTo>
                <a:cubicBezTo>
                  <a:pt x="76" y="40"/>
                  <a:pt x="72" y="34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7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2"/>
                  <a:pt x="50" y="0"/>
                  <a:pt x="47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6"/>
                  <a:pt x="2" y="78"/>
                  <a:pt x="5" y="78"/>
                </a:cubicBezTo>
                <a:cubicBezTo>
                  <a:pt x="47" y="78"/>
                  <a:pt x="47" y="78"/>
                  <a:pt x="47" y="78"/>
                </a:cubicBezTo>
                <a:cubicBezTo>
                  <a:pt x="50" y="78"/>
                  <a:pt x="52" y="76"/>
                  <a:pt x="52" y="73"/>
                </a:cubicBezTo>
                <a:cubicBezTo>
                  <a:pt x="52" y="46"/>
                  <a:pt x="52" y="46"/>
                  <a:pt x="52" y="46"/>
                </a:cubicBezTo>
                <a:cubicBezTo>
                  <a:pt x="53" y="46"/>
                  <a:pt x="53" y="47"/>
                  <a:pt x="53" y="47"/>
                </a:cubicBezTo>
                <a:cubicBezTo>
                  <a:pt x="54" y="50"/>
                  <a:pt x="55" y="55"/>
                  <a:pt x="55" y="59"/>
                </a:cubicBezTo>
                <a:cubicBezTo>
                  <a:pt x="56" y="64"/>
                  <a:pt x="57" y="69"/>
                  <a:pt x="61" y="72"/>
                </a:cubicBezTo>
                <a:cubicBezTo>
                  <a:pt x="63" y="74"/>
                  <a:pt x="66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1" y="76"/>
                  <a:pt x="72" y="75"/>
                  <a:pt x="74" y="73"/>
                </a:cubicBezTo>
                <a:cubicBezTo>
                  <a:pt x="78" y="69"/>
                  <a:pt x="79" y="61"/>
                  <a:pt x="79" y="55"/>
                </a:cubicBezTo>
                <a:cubicBezTo>
                  <a:pt x="79" y="51"/>
                  <a:pt x="79" y="48"/>
                  <a:pt x="78" y="46"/>
                </a:cubicBezTo>
                <a:close/>
                <a:moveTo>
                  <a:pt x="44" y="30"/>
                </a:moveTo>
                <a:cubicBezTo>
                  <a:pt x="44" y="32"/>
                  <a:pt x="42" y="35"/>
                  <a:pt x="39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0" y="35"/>
                  <a:pt x="8" y="32"/>
                  <a:pt x="8" y="30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10" y="8"/>
                  <a:pt x="13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4" y="10"/>
                  <a:pt x="44" y="13"/>
                </a:cubicBezTo>
                <a:lnTo>
                  <a:pt x="44" y="30"/>
                </a:lnTo>
                <a:close/>
                <a:moveTo>
                  <a:pt x="65" y="29"/>
                </a:move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30"/>
                </a:cubicBezTo>
                <a:cubicBezTo>
                  <a:pt x="65" y="30"/>
                  <a:pt x="65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1"/>
                  <a:pt x="61" y="30"/>
                  <a:pt x="60" y="29"/>
                </a:cubicBezTo>
                <a:cubicBezTo>
                  <a:pt x="59" y="28"/>
                  <a:pt x="58" y="26"/>
                  <a:pt x="58" y="24"/>
                </a:cubicBezTo>
                <a:cubicBezTo>
                  <a:pt x="58" y="24"/>
                  <a:pt x="58" y="23"/>
                  <a:pt x="58" y="22"/>
                </a:cubicBezTo>
                <a:lnTo>
                  <a:pt x="65" y="29"/>
                </a:lnTo>
                <a:close/>
                <a:moveTo>
                  <a:pt x="73" y="67"/>
                </a:moveTo>
                <a:cubicBezTo>
                  <a:pt x="73" y="68"/>
                  <a:pt x="72" y="70"/>
                  <a:pt x="71" y="70"/>
                </a:cubicBezTo>
                <a:cubicBezTo>
                  <a:pt x="70" y="71"/>
                  <a:pt x="69" y="72"/>
                  <a:pt x="68" y="72"/>
                </a:cubicBezTo>
                <a:cubicBezTo>
                  <a:pt x="67" y="72"/>
                  <a:pt x="65" y="71"/>
                  <a:pt x="63" y="69"/>
                </a:cubicBezTo>
                <a:cubicBezTo>
                  <a:pt x="62" y="68"/>
                  <a:pt x="61" y="66"/>
                  <a:pt x="60" y="63"/>
                </a:cubicBezTo>
                <a:cubicBezTo>
                  <a:pt x="59" y="59"/>
                  <a:pt x="59" y="54"/>
                  <a:pt x="58" y="50"/>
                </a:cubicBezTo>
                <a:cubicBezTo>
                  <a:pt x="58" y="48"/>
                  <a:pt x="57" y="45"/>
                  <a:pt x="56" y="44"/>
                </a:cubicBezTo>
                <a:cubicBezTo>
                  <a:pt x="55" y="43"/>
                  <a:pt x="54" y="42"/>
                  <a:pt x="52" y="41"/>
                </a:cubicBezTo>
                <a:cubicBezTo>
                  <a:pt x="52" y="17"/>
                  <a:pt x="52" y="17"/>
                  <a:pt x="52" y="17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55" y="20"/>
                  <a:pt x="55" y="21"/>
                </a:cubicBezTo>
                <a:cubicBezTo>
                  <a:pt x="55" y="21"/>
                  <a:pt x="55" y="22"/>
                  <a:pt x="55" y="22"/>
                </a:cubicBezTo>
                <a:cubicBezTo>
                  <a:pt x="55" y="23"/>
                  <a:pt x="55" y="24"/>
                  <a:pt x="55" y="25"/>
                </a:cubicBezTo>
                <a:cubicBezTo>
                  <a:pt x="56" y="27"/>
                  <a:pt x="56" y="29"/>
                  <a:pt x="58" y="31"/>
                </a:cubicBezTo>
                <a:cubicBezTo>
                  <a:pt x="59" y="33"/>
                  <a:pt x="61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5" y="34"/>
                  <a:pt x="66" y="34"/>
                  <a:pt x="67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70" y="37"/>
                  <a:pt x="73" y="42"/>
                  <a:pt x="74" y="47"/>
                </a:cubicBezTo>
                <a:cubicBezTo>
                  <a:pt x="75" y="49"/>
                  <a:pt x="75" y="52"/>
                  <a:pt x="75" y="55"/>
                </a:cubicBezTo>
                <a:cubicBezTo>
                  <a:pt x="75" y="59"/>
                  <a:pt x="74" y="63"/>
                  <a:pt x="73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" name="Freeform 281"/>
          <p:cNvSpPr>
            <a:spLocks noEditPoints="1"/>
          </p:cNvSpPr>
          <p:nvPr/>
        </p:nvSpPr>
        <p:spPr bwMode="auto">
          <a:xfrm>
            <a:off x="5654675" y="1550761"/>
            <a:ext cx="522288" cy="395288"/>
          </a:xfrm>
          <a:custGeom>
            <a:avLst/>
            <a:gdLst>
              <a:gd name="T0" fmla="*/ 2147483647 w 91"/>
              <a:gd name="T1" fmla="*/ 0 h 69"/>
              <a:gd name="T2" fmla="*/ 2147483647 w 91"/>
              <a:gd name="T3" fmla="*/ 0 h 69"/>
              <a:gd name="T4" fmla="*/ 0 w 91"/>
              <a:gd name="T5" fmla="*/ 2147483647 h 69"/>
              <a:gd name="T6" fmla="*/ 0 w 91"/>
              <a:gd name="T7" fmla="*/ 2147483647 h 69"/>
              <a:gd name="T8" fmla="*/ 2147483647 w 91"/>
              <a:gd name="T9" fmla="*/ 2147483647 h 69"/>
              <a:gd name="T10" fmla="*/ 2147483647 w 91"/>
              <a:gd name="T11" fmla="*/ 2147483647 h 69"/>
              <a:gd name="T12" fmla="*/ 2147483647 w 91"/>
              <a:gd name="T13" fmla="*/ 0 h 69"/>
              <a:gd name="T14" fmla="*/ 0 w 91"/>
              <a:gd name="T15" fmla="*/ 2147483647 h 69"/>
              <a:gd name="T16" fmla="*/ 2147483647 w 91"/>
              <a:gd name="T17" fmla="*/ 2147483647 h 69"/>
              <a:gd name="T18" fmla="*/ 2147483647 w 91"/>
              <a:gd name="T19" fmla="*/ 2147483647 h 69"/>
              <a:gd name="T20" fmla="*/ 2147483647 w 91"/>
              <a:gd name="T21" fmla="*/ 2147483647 h 69"/>
              <a:gd name="T22" fmla="*/ 2147483647 w 91"/>
              <a:gd name="T23" fmla="*/ 2147483647 h 69"/>
              <a:gd name="T24" fmla="*/ 0 w 91"/>
              <a:gd name="T25" fmla="*/ 2147483647 h 69"/>
              <a:gd name="T26" fmla="*/ 0 w 91"/>
              <a:gd name="T27" fmla="*/ 2147483647 h 69"/>
              <a:gd name="T28" fmla="*/ 2147483647 w 91"/>
              <a:gd name="T29" fmla="*/ 2147483647 h 69"/>
              <a:gd name="T30" fmla="*/ 2147483647 w 91"/>
              <a:gd name="T31" fmla="*/ 2147483647 h 69"/>
              <a:gd name="T32" fmla="*/ 2147483647 w 91"/>
              <a:gd name="T33" fmla="*/ 2147483647 h 69"/>
              <a:gd name="T34" fmla="*/ 2147483647 w 91"/>
              <a:gd name="T35" fmla="*/ 2147483647 h 69"/>
              <a:gd name="T36" fmla="*/ 2147483647 w 91"/>
              <a:gd name="T37" fmla="*/ 2147483647 h 69"/>
              <a:gd name="T38" fmla="*/ 2147483647 w 91"/>
              <a:gd name="T39" fmla="*/ 2147483647 h 69"/>
              <a:gd name="T40" fmla="*/ 2147483647 w 91"/>
              <a:gd name="T41" fmla="*/ 2147483647 h 69"/>
              <a:gd name="T42" fmla="*/ 2147483647 w 91"/>
              <a:gd name="T43" fmla="*/ 2147483647 h 69"/>
              <a:gd name="T44" fmla="*/ 2147483647 w 91"/>
              <a:gd name="T45" fmla="*/ 2147483647 h 69"/>
              <a:gd name="T46" fmla="*/ 2147483647 w 91"/>
              <a:gd name="T47" fmla="*/ 2147483647 h 69"/>
              <a:gd name="T48" fmla="*/ 2147483647 w 91"/>
              <a:gd name="T49" fmla="*/ 2147483647 h 69"/>
              <a:gd name="T50" fmla="*/ 2147483647 w 91"/>
              <a:gd name="T51" fmla="*/ 2147483647 h 69"/>
              <a:gd name="T52" fmla="*/ 2147483647 w 91"/>
              <a:gd name="T53" fmla="*/ 2147483647 h 69"/>
              <a:gd name="T54" fmla="*/ 2147483647 w 91"/>
              <a:gd name="T55" fmla="*/ 2147483647 h 69"/>
              <a:gd name="T56" fmla="*/ 2147483647 w 91"/>
              <a:gd name="T57" fmla="*/ 2147483647 h 69"/>
              <a:gd name="T58" fmla="*/ 2147483647 w 91"/>
              <a:gd name="T59" fmla="*/ 2147483647 h 69"/>
              <a:gd name="T60" fmla="*/ 2147483647 w 91"/>
              <a:gd name="T61" fmla="*/ 2147483647 h 69"/>
              <a:gd name="T62" fmla="*/ 2147483647 w 91"/>
              <a:gd name="T63" fmla="*/ 2147483647 h 69"/>
              <a:gd name="T64" fmla="*/ 2147483647 w 91"/>
              <a:gd name="T65" fmla="*/ 2147483647 h 69"/>
              <a:gd name="T66" fmla="*/ 2147483647 w 91"/>
              <a:gd name="T67" fmla="*/ 2147483647 h 69"/>
              <a:gd name="T68" fmla="*/ 2147483647 w 91"/>
              <a:gd name="T69" fmla="*/ 2147483647 h 69"/>
              <a:gd name="T70" fmla="*/ 2147483647 w 91"/>
              <a:gd name="T71" fmla="*/ 2147483647 h 69"/>
              <a:gd name="T72" fmla="*/ 2147483647 w 91"/>
              <a:gd name="T73" fmla="*/ 2147483647 h 69"/>
              <a:gd name="T74" fmla="*/ 2147483647 w 91"/>
              <a:gd name="T75" fmla="*/ 2147483647 h 69"/>
              <a:gd name="T76" fmla="*/ 2147483647 w 91"/>
              <a:gd name="T77" fmla="*/ 2147483647 h 69"/>
              <a:gd name="T78" fmla="*/ 2147483647 w 91"/>
              <a:gd name="T79" fmla="*/ 2147483647 h 69"/>
              <a:gd name="T80" fmla="*/ 2147483647 w 91"/>
              <a:gd name="T81" fmla="*/ 2147483647 h 69"/>
              <a:gd name="T82" fmla="*/ 2147483647 w 91"/>
              <a:gd name="T83" fmla="*/ 2147483647 h 69"/>
              <a:gd name="T84" fmla="*/ 2147483647 w 91"/>
              <a:gd name="T85" fmla="*/ 2147483647 h 69"/>
              <a:gd name="T86" fmla="*/ 2147483647 w 91"/>
              <a:gd name="T87" fmla="*/ 2147483647 h 69"/>
              <a:gd name="T88" fmla="*/ 2147483647 w 91"/>
              <a:gd name="T89" fmla="*/ 2147483647 h 69"/>
              <a:gd name="T90" fmla="*/ 2147483647 w 91"/>
              <a:gd name="T91" fmla="*/ 2147483647 h 69"/>
              <a:gd name="T92" fmla="*/ 2147483647 w 91"/>
              <a:gd name="T93" fmla="*/ 2147483647 h 69"/>
              <a:gd name="T94" fmla="*/ 2147483647 w 91"/>
              <a:gd name="T95" fmla="*/ 2147483647 h 69"/>
              <a:gd name="T96" fmla="*/ 2147483647 w 91"/>
              <a:gd name="T97" fmla="*/ 2147483647 h 6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1" h="69">
                <a:moveTo>
                  <a:pt x="87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2"/>
                  <a:pt x="0" y="12"/>
                  <a:pt x="0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4"/>
                  <a:pt x="91" y="4"/>
                  <a:pt x="91" y="4"/>
                </a:cubicBezTo>
                <a:cubicBezTo>
                  <a:pt x="91" y="2"/>
                  <a:pt x="89" y="0"/>
                  <a:pt x="87" y="0"/>
                </a:cubicBezTo>
                <a:close/>
                <a:moveTo>
                  <a:pt x="0" y="65"/>
                </a:moveTo>
                <a:cubicBezTo>
                  <a:pt x="0" y="67"/>
                  <a:pt x="1" y="69"/>
                  <a:pt x="4" y="69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9"/>
                  <a:pt x="91" y="67"/>
                  <a:pt x="91" y="65"/>
                </a:cubicBezTo>
                <a:cubicBezTo>
                  <a:pt x="91" y="24"/>
                  <a:pt x="91" y="24"/>
                  <a:pt x="91" y="24"/>
                </a:cubicBezTo>
                <a:cubicBezTo>
                  <a:pt x="0" y="24"/>
                  <a:pt x="0" y="24"/>
                  <a:pt x="0" y="24"/>
                </a:cubicBezTo>
                <a:lnTo>
                  <a:pt x="0" y="65"/>
                </a:lnTo>
                <a:close/>
                <a:moveTo>
                  <a:pt x="46" y="41"/>
                </a:moveTo>
                <a:cubicBezTo>
                  <a:pt x="73" y="41"/>
                  <a:pt x="73" y="41"/>
                  <a:pt x="73" y="41"/>
                </a:cubicBezTo>
                <a:cubicBezTo>
                  <a:pt x="73" y="41"/>
                  <a:pt x="74" y="42"/>
                  <a:pt x="74" y="43"/>
                </a:cubicBezTo>
                <a:cubicBezTo>
                  <a:pt x="74" y="44"/>
                  <a:pt x="73" y="45"/>
                  <a:pt x="73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5" y="45"/>
                  <a:pt x="44" y="44"/>
                  <a:pt x="44" y="43"/>
                </a:cubicBezTo>
                <a:cubicBezTo>
                  <a:pt x="44" y="42"/>
                  <a:pt x="45" y="41"/>
                  <a:pt x="46" y="41"/>
                </a:cubicBezTo>
                <a:close/>
                <a:moveTo>
                  <a:pt x="46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5" y="49"/>
                  <a:pt x="86" y="50"/>
                  <a:pt x="86" y="51"/>
                </a:cubicBezTo>
                <a:cubicBezTo>
                  <a:pt x="86" y="52"/>
                  <a:pt x="85" y="53"/>
                  <a:pt x="84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5" y="53"/>
                  <a:pt x="44" y="52"/>
                  <a:pt x="44" y="51"/>
                </a:cubicBezTo>
                <a:cubicBezTo>
                  <a:pt x="44" y="50"/>
                  <a:pt x="45" y="49"/>
                  <a:pt x="46" y="49"/>
                </a:cubicBezTo>
                <a:close/>
                <a:moveTo>
                  <a:pt x="6" y="33"/>
                </a:move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4"/>
                  <a:pt x="39" y="35"/>
                </a:cubicBezTo>
                <a:cubicBezTo>
                  <a:pt x="39" y="36"/>
                  <a:pt x="39" y="37"/>
                  <a:pt x="38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4" y="36"/>
                  <a:pt x="4" y="35"/>
                </a:cubicBezTo>
                <a:cubicBezTo>
                  <a:pt x="4" y="34"/>
                  <a:pt x="5" y="33"/>
                  <a:pt x="6" y="33"/>
                </a:cubicBezTo>
                <a:close/>
                <a:moveTo>
                  <a:pt x="6" y="41"/>
                </a:move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3"/>
                </a:cubicBezTo>
                <a:cubicBezTo>
                  <a:pt x="39" y="44"/>
                  <a:pt x="39" y="45"/>
                  <a:pt x="38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5" y="45"/>
                  <a:pt x="4" y="44"/>
                  <a:pt x="4" y="43"/>
                </a:cubicBezTo>
                <a:cubicBezTo>
                  <a:pt x="4" y="42"/>
                  <a:pt x="5" y="41"/>
                  <a:pt x="6" y="41"/>
                </a:cubicBezTo>
                <a:close/>
                <a:moveTo>
                  <a:pt x="6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50"/>
                  <a:pt x="39" y="51"/>
                </a:cubicBezTo>
                <a:cubicBezTo>
                  <a:pt x="39" y="52"/>
                  <a:pt x="39" y="53"/>
                  <a:pt x="38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5" y="53"/>
                  <a:pt x="4" y="52"/>
                  <a:pt x="4" y="51"/>
                </a:cubicBezTo>
                <a:cubicBezTo>
                  <a:pt x="4" y="50"/>
                  <a:pt x="5" y="49"/>
                  <a:pt x="6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" name="Freeform 282"/>
          <p:cNvSpPr/>
          <p:nvPr/>
        </p:nvSpPr>
        <p:spPr bwMode="auto">
          <a:xfrm>
            <a:off x="4714876" y="1522185"/>
            <a:ext cx="498475" cy="452439"/>
          </a:xfrm>
          <a:custGeom>
            <a:avLst/>
            <a:gdLst>
              <a:gd name="T0" fmla="*/ 2147483647 w 87"/>
              <a:gd name="T1" fmla="*/ 2147483647 h 79"/>
              <a:gd name="T2" fmla="*/ 2147483647 w 87"/>
              <a:gd name="T3" fmla="*/ 2147483647 h 79"/>
              <a:gd name="T4" fmla="*/ 2147483647 w 87"/>
              <a:gd name="T5" fmla="*/ 2147483647 h 79"/>
              <a:gd name="T6" fmla="*/ 2147483647 w 87"/>
              <a:gd name="T7" fmla="*/ 2147483647 h 79"/>
              <a:gd name="T8" fmla="*/ 2147483647 w 87"/>
              <a:gd name="T9" fmla="*/ 2147483647 h 79"/>
              <a:gd name="T10" fmla="*/ 2147483647 w 87"/>
              <a:gd name="T11" fmla="*/ 2147483647 h 79"/>
              <a:gd name="T12" fmla="*/ 2147483647 w 87"/>
              <a:gd name="T13" fmla="*/ 2147483647 h 79"/>
              <a:gd name="T14" fmla="*/ 2147483647 w 87"/>
              <a:gd name="T15" fmla="*/ 2147483647 h 79"/>
              <a:gd name="T16" fmla="*/ 2147483647 w 87"/>
              <a:gd name="T17" fmla="*/ 2147483647 h 79"/>
              <a:gd name="T18" fmla="*/ 2147483647 w 87"/>
              <a:gd name="T19" fmla="*/ 0 h 79"/>
              <a:gd name="T20" fmla="*/ 2147483647 w 87"/>
              <a:gd name="T21" fmla="*/ 0 h 79"/>
              <a:gd name="T22" fmla="*/ 2147483647 w 87"/>
              <a:gd name="T23" fmla="*/ 2147483647 h 79"/>
              <a:gd name="T24" fmla="*/ 2147483647 w 87"/>
              <a:gd name="T25" fmla="*/ 2147483647 h 79"/>
              <a:gd name="T26" fmla="*/ 2147483647 w 87"/>
              <a:gd name="T27" fmla="*/ 2147483647 h 79"/>
              <a:gd name="T28" fmla="*/ 2147483647 w 87"/>
              <a:gd name="T29" fmla="*/ 2147483647 h 79"/>
              <a:gd name="T30" fmla="*/ 2147483647 w 87"/>
              <a:gd name="T31" fmla="*/ 2147483647 h 79"/>
              <a:gd name="T32" fmla="*/ 2147483647 w 87"/>
              <a:gd name="T33" fmla="*/ 2147483647 h 79"/>
              <a:gd name="T34" fmla="*/ 2147483647 w 87"/>
              <a:gd name="T35" fmla="*/ 2147483647 h 79"/>
              <a:gd name="T36" fmla="*/ 2147483647 w 87"/>
              <a:gd name="T37" fmla="*/ 2147483647 h 79"/>
              <a:gd name="T38" fmla="*/ 2147483647 w 87"/>
              <a:gd name="T39" fmla="*/ 2147483647 h 79"/>
              <a:gd name="T40" fmla="*/ 0 w 87"/>
              <a:gd name="T41" fmla="*/ 2147483647 h 79"/>
              <a:gd name="T42" fmla="*/ 0 w 87"/>
              <a:gd name="T43" fmla="*/ 2147483647 h 79"/>
              <a:gd name="T44" fmla="*/ 2147483647 w 87"/>
              <a:gd name="T45" fmla="*/ 2147483647 h 79"/>
              <a:gd name="T46" fmla="*/ 2147483647 w 87"/>
              <a:gd name="T47" fmla="*/ 2147483647 h 79"/>
              <a:gd name="T48" fmla="*/ 2147483647 w 87"/>
              <a:gd name="T49" fmla="*/ 2147483647 h 79"/>
              <a:gd name="T50" fmla="*/ 2147483647 w 87"/>
              <a:gd name="T51" fmla="*/ 2147483647 h 79"/>
              <a:gd name="T52" fmla="*/ 2147483647 w 87"/>
              <a:gd name="T53" fmla="*/ 2147483647 h 79"/>
              <a:gd name="T54" fmla="*/ 2147483647 w 87"/>
              <a:gd name="T55" fmla="*/ 2147483647 h 79"/>
              <a:gd name="T56" fmla="*/ 2147483647 w 87"/>
              <a:gd name="T57" fmla="*/ 2147483647 h 79"/>
              <a:gd name="T58" fmla="*/ 2147483647 w 87"/>
              <a:gd name="T59" fmla="*/ 2147483647 h 79"/>
              <a:gd name="T60" fmla="*/ 2147483647 w 87"/>
              <a:gd name="T61" fmla="*/ 2147483647 h 79"/>
              <a:gd name="T62" fmla="*/ 2147483647 w 87"/>
              <a:gd name="T63" fmla="*/ 2147483647 h 79"/>
              <a:gd name="T64" fmla="*/ 2147483647 w 87"/>
              <a:gd name="T65" fmla="*/ 2147483647 h 79"/>
              <a:gd name="T66" fmla="*/ 2147483647 w 87"/>
              <a:gd name="T67" fmla="*/ 2147483647 h 79"/>
              <a:gd name="T68" fmla="*/ 2147483647 w 87"/>
              <a:gd name="T69" fmla="*/ 2147483647 h 79"/>
              <a:gd name="T70" fmla="*/ 2147483647 w 87"/>
              <a:gd name="T71" fmla="*/ 2147483647 h 79"/>
              <a:gd name="T72" fmla="*/ 2147483647 w 87"/>
              <a:gd name="T73" fmla="*/ 2147483647 h 79"/>
              <a:gd name="T74" fmla="*/ 2147483647 w 87"/>
              <a:gd name="T75" fmla="*/ 2147483647 h 79"/>
              <a:gd name="T76" fmla="*/ 2147483647 w 87"/>
              <a:gd name="T77" fmla="*/ 2147483647 h 79"/>
              <a:gd name="T78" fmla="*/ 2147483647 w 87"/>
              <a:gd name="T79" fmla="*/ 2147483647 h 79"/>
              <a:gd name="T80" fmla="*/ 2147483647 w 87"/>
              <a:gd name="T81" fmla="*/ 2147483647 h 79"/>
              <a:gd name="T82" fmla="*/ 2147483647 w 87"/>
              <a:gd name="T83" fmla="*/ 2147483647 h 79"/>
              <a:gd name="T84" fmla="*/ 2147483647 w 87"/>
              <a:gd name="T85" fmla="*/ 2147483647 h 79"/>
              <a:gd name="T86" fmla="*/ 2147483647 w 87"/>
              <a:gd name="T87" fmla="*/ 2147483647 h 79"/>
              <a:gd name="T88" fmla="*/ 2147483647 w 87"/>
              <a:gd name="T89" fmla="*/ 2147483647 h 79"/>
              <a:gd name="T90" fmla="*/ 2147483647 w 87"/>
              <a:gd name="T91" fmla="*/ 2147483647 h 79"/>
              <a:gd name="T92" fmla="*/ 2147483647 w 87"/>
              <a:gd name="T93" fmla="*/ 2147483647 h 79"/>
              <a:gd name="T94" fmla="*/ 2147483647 w 87"/>
              <a:gd name="T95" fmla="*/ 2147483647 h 79"/>
              <a:gd name="T96" fmla="*/ 2147483647 w 87"/>
              <a:gd name="T97" fmla="*/ 2147483647 h 79"/>
              <a:gd name="T98" fmla="*/ 2147483647 w 87"/>
              <a:gd name="T99" fmla="*/ 2147483647 h 79"/>
              <a:gd name="T100" fmla="*/ 2147483647 w 87"/>
              <a:gd name="T101" fmla="*/ 2147483647 h 79"/>
              <a:gd name="T102" fmla="*/ 2147483647 w 87"/>
              <a:gd name="T103" fmla="*/ 2147483647 h 79"/>
              <a:gd name="T104" fmla="*/ 2147483647 w 87"/>
              <a:gd name="T105" fmla="*/ 2147483647 h 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7" h="79"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2"/>
                  <a:pt x="74" y="40"/>
                  <a:pt x="7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23"/>
                  <a:pt x="45" y="23"/>
                  <a:pt x="4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5" y="23"/>
                  <a:pt x="56" y="22"/>
                  <a:pt x="56" y="21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1"/>
                  <a:pt x="55" y="0"/>
                  <a:pt x="5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0"/>
                  <a:pt x="32" y="1"/>
                  <a:pt x="32" y="2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2"/>
                  <a:pt x="32" y="23"/>
                  <a:pt x="34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40"/>
                  <a:pt x="43" y="40"/>
                  <a:pt x="43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4" y="40"/>
                  <a:pt x="11" y="42"/>
                  <a:pt x="11" y="45"/>
                </a:cubicBezTo>
                <a:cubicBezTo>
                  <a:pt x="11" y="56"/>
                  <a:pt x="11" y="56"/>
                  <a:pt x="11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1" y="56"/>
                  <a:pt x="0" y="57"/>
                  <a:pt x="0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8"/>
                  <a:pt x="1" y="79"/>
                  <a:pt x="2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79"/>
                  <a:pt x="25" y="78"/>
                  <a:pt x="25" y="77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7"/>
                  <a:pt x="24" y="56"/>
                  <a:pt x="2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3"/>
                  <a:pt x="15" y="42"/>
                  <a:pt x="16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3" y="56"/>
                  <a:pt x="43" y="56"/>
                  <a:pt x="43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2" y="56"/>
                  <a:pt x="32" y="57"/>
                  <a:pt x="32" y="58"/>
                </a:cubicBezTo>
                <a:cubicBezTo>
                  <a:pt x="32" y="77"/>
                  <a:pt x="32" y="77"/>
                  <a:pt x="32" y="77"/>
                </a:cubicBezTo>
                <a:cubicBezTo>
                  <a:pt x="32" y="78"/>
                  <a:pt x="32" y="79"/>
                  <a:pt x="34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79"/>
                  <a:pt x="56" y="78"/>
                  <a:pt x="56" y="77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7"/>
                  <a:pt x="55" y="56"/>
                  <a:pt x="54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42"/>
                  <a:pt x="45" y="42"/>
                  <a:pt x="45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56"/>
                  <a:pt x="74" y="56"/>
                  <a:pt x="7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6"/>
                  <a:pt x="63" y="57"/>
                  <a:pt x="63" y="58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8"/>
                  <a:pt x="64" y="79"/>
                  <a:pt x="6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9"/>
                  <a:pt x="87" y="78"/>
                  <a:pt x="87" y="77"/>
                </a:cubicBezTo>
                <a:cubicBezTo>
                  <a:pt x="87" y="58"/>
                  <a:pt x="87" y="58"/>
                  <a:pt x="87" y="58"/>
                </a:cubicBezTo>
                <a:cubicBezTo>
                  <a:pt x="87" y="57"/>
                  <a:pt x="87" y="56"/>
                  <a:pt x="85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8" name="Freeform 283"/>
          <p:cNvSpPr>
            <a:spLocks noEditPoints="1"/>
          </p:cNvSpPr>
          <p:nvPr/>
        </p:nvSpPr>
        <p:spPr bwMode="auto">
          <a:xfrm>
            <a:off x="6618289" y="1528536"/>
            <a:ext cx="447675" cy="441325"/>
          </a:xfrm>
          <a:custGeom>
            <a:avLst/>
            <a:gdLst>
              <a:gd name="T0" fmla="*/ 2147483647 w 78"/>
              <a:gd name="T1" fmla="*/ 2147483647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0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2147483647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2147483647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0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8" h="77">
                <a:moveTo>
                  <a:pt x="59" y="63"/>
                </a:moveTo>
                <a:cubicBezTo>
                  <a:pt x="61" y="61"/>
                  <a:pt x="64" y="59"/>
                  <a:pt x="67" y="58"/>
                </a:cubicBezTo>
                <a:cubicBezTo>
                  <a:pt x="69" y="57"/>
                  <a:pt x="72" y="55"/>
                  <a:pt x="74" y="53"/>
                </a:cubicBezTo>
                <a:cubicBezTo>
                  <a:pt x="76" y="51"/>
                  <a:pt x="78" y="48"/>
                  <a:pt x="78" y="44"/>
                </a:cubicBezTo>
                <a:cubicBezTo>
                  <a:pt x="78" y="43"/>
                  <a:pt x="78" y="42"/>
                  <a:pt x="78" y="41"/>
                </a:cubicBezTo>
                <a:cubicBezTo>
                  <a:pt x="77" y="39"/>
                  <a:pt x="76" y="38"/>
                  <a:pt x="75" y="37"/>
                </a:cubicBezTo>
                <a:cubicBezTo>
                  <a:pt x="73" y="36"/>
                  <a:pt x="72" y="35"/>
                  <a:pt x="70" y="35"/>
                </a:cubicBezTo>
                <a:cubicBezTo>
                  <a:pt x="69" y="35"/>
                  <a:pt x="69" y="36"/>
                  <a:pt x="68" y="36"/>
                </a:cubicBezTo>
                <a:cubicBezTo>
                  <a:pt x="68" y="33"/>
                  <a:pt x="68" y="32"/>
                  <a:pt x="68" y="32"/>
                </a:cubicBezTo>
                <a:cubicBezTo>
                  <a:pt x="68" y="31"/>
                  <a:pt x="68" y="31"/>
                  <a:pt x="67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9" y="31"/>
                  <a:pt x="9" y="31"/>
                  <a:pt x="9" y="32"/>
                </a:cubicBezTo>
                <a:cubicBezTo>
                  <a:pt x="9" y="32"/>
                  <a:pt x="9" y="53"/>
                  <a:pt x="21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0" y="77"/>
                  <a:pt x="30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67" y="77"/>
                  <a:pt x="78" y="67"/>
                  <a:pt x="78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6"/>
                  <a:pt x="58" y="65"/>
                  <a:pt x="59" y="63"/>
                </a:cubicBezTo>
                <a:close/>
                <a:moveTo>
                  <a:pt x="68" y="40"/>
                </a:moveTo>
                <a:cubicBezTo>
                  <a:pt x="68" y="40"/>
                  <a:pt x="69" y="40"/>
                  <a:pt x="70" y="40"/>
                </a:cubicBezTo>
                <a:cubicBezTo>
                  <a:pt x="71" y="40"/>
                  <a:pt x="72" y="40"/>
                  <a:pt x="72" y="40"/>
                </a:cubicBezTo>
                <a:cubicBezTo>
                  <a:pt x="73" y="41"/>
                  <a:pt x="73" y="41"/>
                  <a:pt x="74" y="42"/>
                </a:cubicBezTo>
                <a:cubicBezTo>
                  <a:pt x="74" y="43"/>
                  <a:pt x="74" y="44"/>
                  <a:pt x="74" y="44"/>
                </a:cubicBezTo>
                <a:cubicBezTo>
                  <a:pt x="74" y="46"/>
                  <a:pt x="73" y="48"/>
                  <a:pt x="71" y="50"/>
                </a:cubicBezTo>
                <a:cubicBezTo>
                  <a:pt x="69" y="52"/>
                  <a:pt x="67" y="53"/>
                  <a:pt x="65" y="54"/>
                </a:cubicBezTo>
                <a:cubicBezTo>
                  <a:pt x="64" y="54"/>
                  <a:pt x="64" y="54"/>
                  <a:pt x="63" y="55"/>
                </a:cubicBezTo>
                <a:cubicBezTo>
                  <a:pt x="66" y="50"/>
                  <a:pt x="67" y="44"/>
                  <a:pt x="68" y="40"/>
                </a:cubicBezTo>
                <a:close/>
                <a:moveTo>
                  <a:pt x="36" y="24"/>
                </a:moveTo>
                <a:cubicBezTo>
                  <a:pt x="38" y="22"/>
                  <a:pt x="42" y="21"/>
                  <a:pt x="43" y="20"/>
                </a:cubicBezTo>
                <a:cubicBezTo>
                  <a:pt x="46" y="17"/>
                  <a:pt x="47" y="14"/>
                  <a:pt x="48" y="10"/>
                </a:cubicBezTo>
                <a:cubicBezTo>
                  <a:pt x="46" y="13"/>
                  <a:pt x="45" y="15"/>
                  <a:pt x="42" y="17"/>
                </a:cubicBezTo>
                <a:cubicBezTo>
                  <a:pt x="39" y="18"/>
                  <a:pt x="37" y="20"/>
                  <a:pt x="36" y="24"/>
                </a:cubicBezTo>
                <a:close/>
                <a:moveTo>
                  <a:pt x="42" y="9"/>
                </a:moveTo>
                <a:cubicBezTo>
                  <a:pt x="44" y="6"/>
                  <a:pt x="44" y="3"/>
                  <a:pt x="43" y="0"/>
                </a:cubicBezTo>
                <a:cubicBezTo>
                  <a:pt x="41" y="4"/>
                  <a:pt x="35" y="8"/>
                  <a:pt x="33" y="11"/>
                </a:cubicBezTo>
                <a:cubicBezTo>
                  <a:pt x="29" y="14"/>
                  <a:pt x="29" y="18"/>
                  <a:pt x="30" y="23"/>
                </a:cubicBezTo>
                <a:cubicBezTo>
                  <a:pt x="32" y="17"/>
                  <a:pt x="40" y="14"/>
                  <a:pt x="42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Freeform 284"/>
          <p:cNvSpPr>
            <a:spLocks noEditPoints="1"/>
          </p:cNvSpPr>
          <p:nvPr/>
        </p:nvSpPr>
        <p:spPr bwMode="auto">
          <a:xfrm>
            <a:off x="7507288" y="1568224"/>
            <a:ext cx="488951" cy="360363"/>
          </a:xfrm>
          <a:custGeom>
            <a:avLst/>
            <a:gdLst>
              <a:gd name="T0" fmla="*/ 2147483647 w 85"/>
              <a:gd name="T1" fmla="*/ 0 h 63"/>
              <a:gd name="T2" fmla="*/ 0 w 85"/>
              <a:gd name="T3" fmla="*/ 2147483647 h 63"/>
              <a:gd name="T4" fmla="*/ 2147483647 w 85"/>
              <a:gd name="T5" fmla="*/ 2147483647 h 63"/>
              <a:gd name="T6" fmla="*/ 2147483647 w 85"/>
              <a:gd name="T7" fmla="*/ 2147483647 h 63"/>
              <a:gd name="T8" fmla="*/ 2147483647 w 85"/>
              <a:gd name="T9" fmla="*/ 2147483647 h 63"/>
              <a:gd name="T10" fmla="*/ 2147483647 w 85"/>
              <a:gd name="T11" fmla="*/ 2147483647 h 63"/>
              <a:gd name="T12" fmla="*/ 2147483647 w 85"/>
              <a:gd name="T13" fmla="*/ 2147483647 h 63"/>
              <a:gd name="T14" fmla="*/ 2147483647 w 85"/>
              <a:gd name="T15" fmla="*/ 2147483647 h 63"/>
              <a:gd name="T16" fmla="*/ 2147483647 w 85"/>
              <a:gd name="T17" fmla="*/ 2147483647 h 63"/>
              <a:gd name="T18" fmla="*/ 2147483647 w 85"/>
              <a:gd name="T19" fmla="*/ 2147483647 h 63"/>
              <a:gd name="T20" fmla="*/ 2147483647 w 85"/>
              <a:gd name="T21" fmla="*/ 2147483647 h 63"/>
              <a:gd name="T22" fmla="*/ 2147483647 w 85"/>
              <a:gd name="T23" fmla="*/ 2147483647 h 63"/>
              <a:gd name="T24" fmla="*/ 2147483647 w 85"/>
              <a:gd name="T25" fmla="*/ 2147483647 h 63"/>
              <a:gd name="T26" fmla="*/ 2147483647 w 85"/>
              <a:gd name="T27" fmla="*/ 2147483647 h 63"/>
              <a:gd name="T28" fmla="*/ 2147483647 w 85"/>
              <a:gd name="T29" fmla="*/ 2147483647 h 63"/>
              <a:gd name="T30" fmla="*/ 2147483647 w 85"/>
              <a:gd name="T31" fmla="*/ 2147483647 h 63"/>
              <a:gd name="T32" fmla="*/ 2147483647 w 85"/>
              <a:gd name="T33" fmla="*/ 0 h 63"/>
              <a:gd name="T34" fmla="*/ 2147483647 w 85"/>
              <a:gd name="T35" fmla="*/ 2147483647 h 63"/>
              <a:gd name="T36" fmla="*/ 2147483647 w 85"/>
              <a:gd name="T37" fmla="*/ 2147483647 h 63"/>
              <a:gd name="T38" fmla="*/ 2147483647 w 85"/>
              <a:gd name="T39" fmla="*/ 2147483647 h 63"/>
              <a:gd name="T40" fmla="*/ 2147483647 w 85"/>
              <a:gd name="T41" fmla="*/ 2147483647 h 63"/>
              <a:gd name="T42" fmla="*/ 2147483647 w 85"/>
              <a:gd name="T43" fmla="*/ 2147483647 h 63"/>
              <a:gd name="T44" fmla="*/ 2147483647 w 85"/>
              <a:gd name="T45" fmla="*/ 2147483647 h 63"/>
              <a:gd name="T46" fmla="*/ 2147483647 w 85"/>
              <a:gd name="T47" fmla="*/ 2147483647 h 63"/>
              <a:gd name="T48" fmla="*/ 2147483647 w 85"/>
              <a:gd name="T49" fmla="*/ 2147483647 h 63"/>
              <a:gd name="T50" fmla="*/ 2147483647 w 85"/>
              <a:gd name="T51" fmla="*/ 2147483647 h 63"/>
              <a:gd name="T52" fmla="*/ 2147483647 w 85"/>
              <a:gd name="T53" fmla="*/ 2147483647 h 63"/>
              <a:gd name="T54" fmla="*/ 2147483647 w 85"/>
              <a:gd name="T55" fmla="*/ 2147483647 h 63"/>
              <a:gd name="T56" fmla="*/ 2147483647 w 85"/>
              <a:gd name="T57" fmla="*/ 2147483647 h 63"/>
              <a:gd name="T58" fmla="*/ 2147483647 w 85"/>
              <a:gd name="T59" fmla="*/ 2147483647 h 63"/>
              <a:gd name="T60" fmla="*/ 2147483647 w 85"/>
              <a:gd name="T61" fmla="*/ 2147483647 h 63"/>
              <a:gd name="T62" fmla="*/ 2147483647 w 85"/>
              <a:gd name="T63" fmla="*/ 2147483647 h 63"/>
              <a:gd name="T64" fmla="*/ 2147483647 w 85"/>
              <a:gd name="T65" fmla="*/ 2147483647 h 63"/>
              <a:gd name="T66" fmla="*/ 2147483647 w 85"/>
              <a:gd name="T67" fmla="*/ 2147483647 h 63"/>
              <a:gd name="T68" fmla="*/ 2147483647 w 85"/>
              <a:gd name="T69" fmla="*/ 2147483647 h 63"/>
              <a:gd name="T70" fmla="*/ 2147483647 w 85"/>
              <a:gd name="T71" fmla="*/ 2147483647 h 63"/>
              <a:gd name="T72" fmla="*/ 2147483647 w 85"/>
              <a:gd name="T73" fmla="*/ 2147483647 h 63"/>
              <a:gd name="T74" fmla="*/ 2147483647 w 85"/>
              <a:gd name="T75" fmla="*/ 2147483647 h 63"/>
              <a:gd name="T76" fmla="*/ 2147483647 w 85"/>
              <a:gd name="T77" fmla="*/ 2147483647 h 63"/>
              <a:gd name="T78" fmla="*/ 2147483647 w 85"/>
              <a:gd name="T79" fmla="*/ 2147483647 h 63"/>
              <a:gd name="T80" fmla="*/ 2147483647 w 85"/>
              <a:gd name="T81" fmla="*/ 2147483647 h 63"/>
              <a:gd name="T82" fmla="*/ 2147483647 w 85"/>
              <a:gd name="T83" fmla="*/ 2147483647 h 63"/>
              <a:gd name="T84" fmla="*/ 2147483647 w 85"/>
              <a:gd name="T85" fmla="*/ 2147483647 h 63"/>
              <a:gd name="T86" fmla="*/ 2147483647 w 85"/>
              <a:gd name="T87" fmla="*/ 2147483647 h 63"/>
              <a:gd name="T88" fmla="*/ 2147483647 w 85"/>
              <a:gd name="T89" fmla="*/ 2147483647 h 63"/>
              <a:gd name="T90" fmla="*/ 2147483647 w 85"/>
              <a:gd name="T91" fmla="*/ 2147483647 h 63"/>
              <a:gd name="T92" fmla="*/ 2147483647 w 85"/>
              <a:gd name="T93" fmla="*/ 2147483647 h 63"/>
              <a:gd name="T94" fmla="*/ 2147483647 w 85"/>
              <a:gd name="T95" fmla="*/ 2147483647 h 6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5" h="63">
                <a:moveTo>
                  <a:pt x="16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1" y="63"/>
                  <a:pt x="1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7" y="63"/>
                  <a:pt x="18" y="62"/>
                  <a:pt x="18" y="6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7" y="0"/>
                  <a:pt x="16" y="0"/>
                </a:cubicBezTo>
                <a:close/>
                <a:moveTo>
                  <a:pt x="2" y="5"/>
                </a:moveTo>
                <a:cubicBezTo>
                  <a:pt x="2" y="4"/>
                  <a:pt x="3" y="4"/>
                  <a:pt x="3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5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5" y="29"/>
                  <a:pt x="1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lnTo>
                  <a:pt x="2" y="5"/>
                </a:lnTo>
                <a:close/>
                <a:moveTo>
                  <a:pt x="16" y="56"/>
                </a:move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6" y="55"/>
                  <a:pt x="16" y="56"/>
                </a:cubicBezTo>
                <a:cubicBezTo>
                  <a:pt x="16" y="56"/>
                  <a:pt x="16" y="56"/>
                  <a:pt x="16" y="56"/>
                </a:cubicBezTo>
                <a:close/>
                <a:moveTo>
                  <a:pt x="16" y="52"/>
                </a:move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1"/>
                  <a:pt x="2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lose/>
                <a:moveTo>
                  <a:pt x="36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2"/>
                  <a:pt x="20" y="63"/>
                  <a:pt x="21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7" y="63"/>
                  <a:pt x="38" y="62"/>
                  <a:pt x="38" y="6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6" y="0"/>
                </a:cubicBezTo>
                <a:close/>
                <a:moveTo>
                  <a:pt x="22" y="5"/>
                </a:moveTo>
                <a:cubicBezTo>
                  <a:pt x="22" y="4"/>
                  <a:pt x="22" y="4"/>
                  <a:pt x="23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5" y="5"/>
                </a:cubicBezTo>
                <a:cubicBezTo>
                  <a:pt x="35" y="28"/>
                  <a:pt x="35" y="28"/>
                  <a:pt x="35" y="28"/>
                </a:cubicBezTo>
                <a:cubicBezTo>
                  <a:pt x="35" y="28"/>
                  <a:pt x="35" y="29"/>
                  <a:pt x="3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9"/>
                  <a:pt x="22" y="28"/>
                  <a:pt x="22" y="28"/>
                </a:cubicBezTo>
                <a:lnTo>
                  <a:pt x="22" y="5"/>
                </a:lnTo>
                <a:close/>
                <a:moveTo>
                  <a:pt x="35" y="56"/>
                </a:moveTo>
                <a:cubicBezTo>
                  <a:pt x="22" y="56"/>
                  <a:pt x="22" y="56"/>
                  <a:pt x="22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1" y="55"/>
                  <a:pt x="22" y="55"/>
                  <a:pt x="22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6" y="55"/>
                  <a:pt x="36" y="56"/>
                </a:cubicBezTo>
                <a:cubicBezTo>
                  <a:pt x="36" y="56"/>
                  <a:pt x="35" y="56"/>
                  <a:pt x="35" y="56"/>
                </a:cubicBezTo>
                <a:close/>
                <a:moveTo>
                  <a:pt x="35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1" y="5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6" y="52"/>
                  <a:pt x="36" y="52"/>
                </a:cubicBezTo>
                <a:cubicBezTo>
                  <a:pt x="36" y="52"/>
                  <a:pt x="35" y="52"/>
                  <a:pt x="35" y="52"/>
                </a:cubicBezTo>
                <a:close/>
                <a:moveTo>
                  <a:pt x="85" y="53"/>
                </a:move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2" y="1"/>
                  <a:pt x="51" y="1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10"/>
                  <a:pt x="37" y="10"/>
                  <a:pt x="38" y="11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3"/>
                  <a:pt x="70" y="63"/>
                  <a:pt x="71" y="62"/>
                </a:cubicBezTo>
                <a:cubicBezTo>
                  <a:pt x="84" y="55"/>
                  <a:pt x="84" y="55"/>
                  <a:pt x="84" y="55"/>
                </a:cubicBezTo>
                <a:cubicBezTo>
                  <a:pt x="85" y="54"/>
                  <a:pt x="85" y="53"/>
                  <a:pt x="85" y="53"/>
                </a:cubicBezTo>
                <a:close/>
                <a:moveTo>
                  <a:pt x="64" y="27"/>
                </a:moveTo>
                <a:cubicBezTo>
                  <a:pt x="55" y="32"/>
                  <a:pt x="55" y="32"/>
                  <a:pt x="55" y="32"/>
                </a:cubicBezTo>
                <a:cubicBezTo>
                  <a:pt x="54" y="33"/>
                  <a:pt x="54" y="33"/>
                  <a:pt x="53" y="32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1"/>
                  <a:pt x="42" y="11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5"/>
                  <a:pt x="53" y="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4" y="27"/>
                </a:cubicBezTo>
                <a:close/>
                <a:moveTo>
                  <a:pt x="66" y="53"/>
                </a:moveTo>
                <a:cubicBezTo>
                  <a:pt x="66" y="53"/>
                  <a:pt x="66" y="53"/>
                  <a:pt x="66" y="52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45"/>
                  <a:pt x="78" y="45"/>
                  <a:pt x="78" y="46"/>
                </a:cubicBezTo>
                <a:cubicBezTo>
                  <a:pt x="78" y="46"/>
                  <a:pt x="78" y="46"/>
                  <a:pt x="78" y="46"/>
                </a:cubicBezTo>
                <a:cubicBezTo>
                  <a:pt x="66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lose/>
                <a:moveTo>
                  <a:pt x="80" y="49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8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" name="Freeform 353"/>
          <p:cNvSpPr>
            <a:spLocks noEditPoints="1"/>
          </p:cNvSpPr>
          <p:nvPr/>
        </p:nvSpPr>
        <p:spPr bwMode="auto">
          <a:xfrm>
            <a:off x="1801813" y="4163787"/>
            <a:ext cx="635000" cy="625475"/>
          </a:xfrm>
          <a:custGeom>
            <a:avLst/>
            <a:gdLst>
              <a:gd name="T0" fmla="*/ 2147483647 w 111"/>
              <a:gd name="T1" fmla="*/ 2147483647 h 109"/>
              <a:gd name="T2" fmla="*/ 2147483647 w 111"/>
              <a:gd name="T3" fmla="*/ 2147483647 h 109"/>
              <a:gd name="T4" fmla="*/ 2147483647 w 111"/>
              <a:gd name="T5" fmla="*/ 2147483647 h 109"/>
              <a:gd name="T6" fmla="*/ 2147483647 w 111"/>
              <a:gd name="T7" fmla="*/ 2147483647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0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2147483647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2147483647 h 109"/>
              <a:gd name="T52" fmla="*/ 2147483647 w 111"/>
              <a:gd name="T53" fmla="*/ 2147483647 h 109"/>
              <a:gd name="T54" fmla="*/ 2147483647 w 111"/>
              <a:gd name="T55" fmla="*/ 2147483647 h 109"/>
              <a:gd name="T56" fmla="*/ 2147483647 w 111"/>
              <a:gd name="T57" fmla="*/ 2147483647 h 109"/>
              <a:gd name="T58" fmla="*/ 2147483647 w 111"/>
              <a:gd name="T59" fmla="*/ 2147483647 h 109"/>
              <a:gd name="T60" fmla="*/ 2147483647 w 111"/>
              <a:gd name="T61" fmla="*/ 2147483647 h 109"/>
              <a:gd name="T62" fmla="*/ 2147483647 w 111"/>
              <a:gd name="T63" fmla="*/ 2147483647 h 109"/>
              <a:gd name="T64" fmla="*/ 2147483647 w 111"/>
              <a:gd name="T65" fmla="*/ 0 h 109"/>
              <a:gd name="T66" fmla="*/ 2147483647 w 111"/>
              <a:gd name="T67" fmla="*/ 2147483647 h 109"/>
              <a:gd name="T68" fmla="*/ 2147483647 w 111"/>
              <a:gd name="T69" fmla="*/ 2147483647 h 109"/>
              <a:gd name="T70" fmla="*/ 2147483647 w 111"/>
              <a:gd name="T71" fmla="*/ 2147483647 h 109"/>
              <a:gd name="T72" fmla="*/ 2147483647 w 111"/>
              <a:gd name="T73" fmla="*/ 2147483647 h 109"/>
              <a:gd name="T74" fmla="*/ 2147483647 w 111"/>
              <a:gd name="T75" fmla="*/ 2147483647 h 109"/>
              <a:gd name="T76" fmla="*/ 2147483647 w 111"/>
              <a:gd name="T77" fmla="*/ 2147483647 h 109"/>
              <a:gd name="T78" fmla="*/ 2147483647 w 111"/>
              <a:gd name="T79" fmla="*/ 2147483647 h 109"/>
              <a:gd name="T80" fmla="*/ 2147483647 w 111"/>
              <a:gd name="T81" fmla="*/ 2147483647 h 109"/>
              <a:gd name="T82" fmla="*/ 2147483647 w 111"/>
              <a:gd name="T83" fmla="*/ 2147483647 h 109"/>
              <a:gd name="T84" fmla="*/ 2147483647 w 111"/>
              <a:gd name="T85" fmla="*/ 2147483647 h 109"/>
              <a:gd name="T86" fmla="*/ 2147483647 w 111"/>
              <a:gd name="T87" fmla="*/ 2147483647 h 109"/>
              <a:gd name="T88" fmla="*/ 2147483647 w 111"/>
              <a:gd name="T89" fmla="*/ 2147483647 h 109"/>
              <a:gd name="T90" fmla="*/ 2147483647 w 111"/>
              <a:gd name="T91" fmla="*/ 2147483647 h 109"/>
              <a:gd name="T92" fmla="*/ 2147483647 w 111"/>
              <a:gd name="T93" fmla="*/ 2147483647 h 109"/>
              <a:gd name="T94" fmla="*/ 2147483647 w 111"/>
              <a:gd name="T95" fmla="*/ 0 h 109"/>
              <a:gd name="T96" fmla="*/ 2147483647 w 111"/>
              <a:gd name="T97" fmla="*/ 2147483647 h 109"/>
              <a:gd name="T98" fmla="*/ 2147483647 w 111"/>
              <a:gd name="T99" fmla="*/ 2147483647 h 109"/>
              <a:gd name="T100" fmla="*/ 2147483647 w 111"/>
              <a:gd name="T101" fmla="*/ 2147483647 h 109"/>
              <a:gd name="T102" fmla="*/ 2147483647 w 111"/>
              <a:gd name="T103" fmla="*/ 2147483647 h 109"/>
              <a:gd name="T104" fmla="*/ 2147483647 w 111"/>
              <a:gd name="T105" fmla="*/ 2147483647 h 109"/>
              <a:gd name="T106" fmla="*/ 2147483647 w 111"/>
              <a:gd name="T107" fmla="*/ 2147483647 h 109"/>
              <a:gd name="T108" fmla="*/ 2147483647 w 111"/>
              <a:gd name="T109" fmla="*/ 2147483647 h 109"/>
              <a:gd name="T110" fmla="*/ 2147483647 w 111"/>
              <a:gd name="T111" fmla="*/ 2147483647 h 109"/>
              <a:gd name="T112" fmla="*/ 2147483647 w 111"/>
              <a:gd name="T113" fmla="*/ 2147483647 h 109"/>
              <a:gd name="T114" fmla="*/ 2147483647 w 111"/>
              <a:gd name="T115" fmla="*/ 2147483647 h 109"/>
              <a:gd name="T116" fmla="*/ 2147483647 w 111"/>
              <a:gd name="T117" fmla="*/ 2147483647 h 109"/>
              <a:gd name="T118" fmla="*/ 2147483647 w 111"/>
              <a:gd name="T119" fmla="*/ 2147483647 h 109"/>
              <a:gd name="T120" fmla="*/ 2147483647 w 111"/>
              <a:gd name="T121" fmla="*/ 2147483647 h 109"/>
              <a:gd name="T122" fmla="*/ 2147483647 w 111"/>
              <a:gd name="T123" fmla="*/ 2147483647 h 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1" h="109">
                <a:moveTo>
                  <a:pt x="110" y="42"/>
                </a:moveTo>
                <a:cubicBezTo>
                  <a:pt x="110" y="42"/>
                  <a:pt x="110" y="42"/>
                  <a:pt x="110" y="42"/>
                </a:cubicBezTo>
                <a:cubicBezTo>
                  <a:pt x="110" y="42"/>
                  <a:pt x="110" y="43"/>
                  <a:pt x="110" y="43"/>
                </a:cubicBezTo>
                <a:cubicBezTo>
                  <a:pt x="110" y="43"/>
                  <a:pt x="110" y="42"/>
                  <a:pt x="110" y="42"/>
                </a:cubicBezTo>
                <a:close/>
                <a:moveTo>
                  <a:pt x="110" y="44"/>
                </a:moveTo>
                <a:cubicBezTo>
                  <a:pt x="111" y="44"/>
                  <a:pt x="111" y="45"/>
                  <a:pt x="111" y="45"/>
                </a:cubicBezTo>
                <a:cubicBezTo>
                  <a:pt x="111" y="44"/>
                  <a:pt x="111" y="44"/>
                  <a:pt x="110" y="44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6" y="28"/>
                  <a:pt x="103" y="24"/>
                  <a:pt x="100" y="20"/>
                </a:cubicBezTo>
                <a:cubicBezTo>
                  <a:pt x="100" y="21"/>
                  <a:pt x="101" y="22"/>
                  <a:pt x="101" y="22"/>
                </a:cubicBezTo>
                <a:cubicBezTo>
                  <a:pt x="103" y="25"/>
                  <a:pt x="105" y="28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lose/>
                <a:moveTo>
                  <a:pt x="111" y="54"/>
                </a:moveTo>
                <a:cubicBezTo>
                  <a:pt x="111" y="54"/>
                  <a:pt x="111" y="53"/>
                  <a:pt x="111" y="53"/>
                </a:cubicBezTo>
                <a:cubicBezTo>
                  <a:pt x="111" y="53"/>
                  <a:pt x="111" y="53"/>
                  <a:pt x="111" y="54"/>
                </a:cubicBezTo>
                <a:cubicBezTo>
                  <a:pt x="111" y="54"/>
                  <a:pt x="111" y="54"/>
                  <a:pt x="111" y="54"/>
                </a:cubicBezTo>
                <a:close/>
                <a:moveTo>
                  <a:pt x="40" y="105"/>
                </a:moveTo>
                <a:cubicBezTo>
                  <a:pt x="40" y="104"/>
                  <a:pt x="40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0" y="104"/>
                  <a:pt x="40" y="105"/>
                  <a:pt x="40" y="105"/>
                </a:cubicBezTo>
                <a:cubicBezTo>
                  <a:pt x="34" y="102"/>
                  <a:pt x="28" y="99"/>
                  <a:pt x="23" y="95"/>
                </a:cubicBezTo>
                <a:cubicBezTo>
                  <a:pt x="28" y="100"/>
                  <a:pt x="35" y="103"/>
                  <a:pt x="42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2" y="105"/>
                  <a:pt x="41" y="105"/>
                  <a:pt x="40" y="105"/>
                </a:cubicBezTo>
                <a:close/>
                <a:moveTo>
                  <a:pt x="65" y="0"/>
                </a:moveTo>
                <a:cubicBezTo>
                  <a:pt x="65" y="0"/>
                  <a:pt x="65" y="0"/>
                  <a:pt x="65" y="0"/>
                </a:cubicBezTo>
                <a:close/>
                <a:moveTo>
                  <a:pt x="67" y="1"/>
                </a:moveTo>
                <a:cubicBezTo>
                  <a:pt x="67" y="1"/>
                  <a:pt x="68" y="1"/>
                  <a:pt x="67" y="1"/>
                </a:cubicBezTo>
                <a:close/>
                <a:moveTo>
                  <a:pt x="100" y="86"/>
                </a:moveTo>
                <a:cubicBezTo>
                  <a:pt x="94" y="94"/>
                  <a:pt x="86" y="99"/>
                  <a:pt x="78" y="103"/>
                </a:cubicBezTo>
                <a:cubicBezTo>
                  <a:pt x="88" y="99"/>
                  <a:pt x="96" y="94"/>
                  <a:pt x="101" y="86"/>
                </a:cubicBezTo>
                <a:cubicBezTo>
                  <a:pt x="100" y="87"/>
                  <a:pt x="98" y="89"/>
                  <a:pt x="97" y="90"/>
                </a:cubicBezTo>
                <a:cubicBezTo>
                  <a:pt x="98" y="89"/>
                  <a:pt x="99" y="88"/>
                  <a:pt x="100" y="86"/>
                </a:cubicBezTo>
                <a:close/>
                <a:moveTo>
                  <a:pt x="94" y="14"/>
                </a:moveTo>
                <a:cubicBezTo>
                  <a:pt x="94" y="14"/>
                  <a:pt x="94" y="14"/>
                  <a:pt x="94" y="14"/>
                </a:cubicBezTo>
                <a:close/>
                <a:moveTo>
                  <a:pt x="85" y="7"/>
                </a:moveTo>
                <a:cubicBezTo>
                  <a:pt x="85" y="7"/>
                  <a:pt x="85" y="7"/>
                  <a:pt x="85" y="7"/>
                </a:cubicBezTo>
                <a:cubicBezTo>
                  <a:pt x="85" y="7"/>
                  <a:pt x="85" y="7"/>
                  <a:pt x="85" y="7"/>
                </a:cubicBezTo>
                <a:close/>
                <a:moveTo>
                  <a:pt x="85" y="7"/>
                </a:moveTo>
                <a:cubicBezTo>
                  <a:pt x="85" y="7"/>
                  <a:pt x="85" y="7"/>
                  <a:pt x="85" y="7"/>
                </a:cubicBezTo>
                <a:cubicBezTo>
                  <a:pt x="85" y="7"/>
                  <a:pt x="85" y="7"/>
                  <a:pt x="85" y="7"/>
                </a:cubicBezTo>
                <a:close/>
                <a:moveTo>
                  <a:pt x="72" y="2"/>
                </a:move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72" y="2"/>
                  <a:pt x="72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lose/>
                <a:moveTo>
                  <a:pt x="87" y="8"/>
                </a:moveTo>
                <a:cubicBezTo>
                  <a:pt x="87" y="8"/>
                  <a:pt x="87" y="8"/>
                  <a:pt x="87" y="8"/>
                </a:cubicBezTo>
                <a:cubicBezTo>
                  <a:pt x="87" y="9"/>
                  <a:pt x="87" y="9"/>
                  <a:pt x="87" y="9"/>
                </a:cubicBezTo>
                <a:cubicBezTo>
                  <a:pt x="87" y="9"/>
                  <a:pt x="87" y="9"/>
                  <a:pt x="87" y="8"/>
                </a:cubicBezTo>
                <a:close/>
                <a:moveTo>
                  <a:pt x="74" y="17"/>
                </a:moveTo>
                <a:cubicBezTo>
                  <a:pt x="73" y="17"/>
                  <a:pt x="75" y="19"/>
                  <a:pt x="75" y="19"/>
                </a:cubicBezTo>
                <a:cubicBezTo>
                  <a:pt x="76" y="19"/>
                  <a:pt x="75" y="17"/>
                  <a:pt x="74" y="17"/>
                </a:cubicBezTo>
                <a:close/>
                <a:moveTo>
                  <a:pt x="73" y="12"/>
                </a:moveTo>
                <a:cubicBezTo>
                  <a:pt x="72" y="12"/>
                  <a:pt x="72" y="11"/>
                  <a:pt x="72" y="11"/>
                </a:cubicBezTo>
                <a:cubicBezTo>
                  <a:pt x="72" y="11"/>
                  <a:pt x="72" y="11"/>
                  <a:pt x="71" y="10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2" y="12"/>
                  <a:pt x="73" y="12"/>
                </a:cubicBezTo>
                <a:close/>
                <a:moveTo>
                  <a:pt x="62" y="26"/>
                </a:moveTo>
                <a:cubicBezTo>
                  <a:pt x="63" y="23"/>
                  <a:pt x="63" y="26"/>
                  <a:pt x="64" y="28"/>
                </a:cubicBezTo>
                <a:cubicBezTo>
                  <a:pt x="65" y="27"/>
                  <a:pt x="67" y="20"/>
                  <a:pt x="68" y="20"/>
                </a:cubicBezTo>
                <a:cubicBezTo>
                  <a:pt x="71" y="21"/>
                  <a:pt x="70" y="19"/>
                  <a:pt x="69" y="18"/>
                </a:cubicBezTo>
                <a:cubicBezTo>
                  <a:pt x="69" y="18"/>
                  <a:pt x="69" y="18"/>
                  <a:pt x="68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70" y="18"/>
                  <a:pt x="70" y="18"/>
                </a:cubicBezTo>
                <a:cubicBezTo>
                  <a:pt x="70" y="18"/>
                  <a:pt x="68" y="16"/>
                  <a:pt x="68" y="16"/>
                </a:cubicBezTo>
                <a:cubicBezTo>
                  <a:pt x="68" y="16"/>
                  <a:pt x="69" y="16"/>
                  <a:pt x="69" y="16"/>
                </a:cubicBezTo>
                <a:cubicBezTo>
                  <a:pt x="68" y="14"/>
                  <a:pt x="68" y="10"/>
                  <a:pt x="66" y="11"/>
                </a:cubicBezTo>
                <a:cubicBezTo>
                  <a:pt x="66" y="11"/>
                  <a:pt x="66" y="12"/>
                  <a:pt x="67" y="13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2"/>
                  <a:pt x="66" y="12"/>
                  <a:pt x="65" y="12"/>
                </a:cubicBezTo>
                <a:cubicBezTo>
                  <a:pt x="64" y="12"/>
                  <a:pt x="66" y="10"/>
                  <a:pt x="65" y="9"/>
                </a:cubicBezTo>
                <a:cubicBezTo>
                  <a:pt x="64" y="9"/>
                  <a:pt x="63" y="11"/>
                  <a:pt x="63" y="11"/>
                </a:cubicBezTo>
                <a:cubicBezTo>
                  <a:pt x="63" y="10"/>
                  <a:pt x="62" y="10"/>
                  <a:pt x="62" y="12"/>
                </a:cubicBezTo>
                <a:cubicBezTo>
                  <a:pt x="61" y="10"/>
                  <a:pt x="58" y="13"/>
                  <a:pt x="57" y="15"/>
                </a:cubicBezTo>
                <a:cubicBezTo>
                  <a:pt x="57" y="15"/>
                  <a:pt x="60" y="14"/>
                  <a:pt x="60" y="14"/>
                </a:cubicBezTo>
                <a:cubicBezTo>
                  <a:pt x="61" y="16"/>
                  <a:pt x="58" y="18"/>
                  <a:pt x="61" y="17"/>
                </a:cubicBezTo>
                <a:cubicBezTo>
                  <a:pt x="61" y="20"/>
                  <a:pt x="59" y="24"/>
                  <a:pt x="62" y="26"/>
                </a:cubicBezTo>
                <a:close/>
                <a:moveTo>
                  <a:pt x="107" y="32"/>
                </a:move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lose/>
                <a:moveTo>
                  <a:pt x="72" y="11"/>
                </a:moveTo>
                <a:cubicBezTo>
                  <a:pt x="73" y="12"/>
                  <a:pt x="74" y="12"/>
                  <a:pt x="75" y="13"/>
                </a:cubicBezTo>
                <a:cubicBezTo>
                  <a:pt x="75" y="12"/>
                  <a:pt x="72" y="10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72" y="10"/>
                  <a:pt x="72" y="11"/>
                  <a:pt x="72" y="11"/>
                </a:cubicBezTo>
                <a:close/>
                <a:moveTo>
                  <a:pt x="56" y="36"/>
                </a:moveTo>
                <a:cubicBezTo>
                  <a:pt x="56" y="36"/>
                  <a:pt x="57" y="37"/>
                  <a:pt x="59" y="37"/>
                </a:cubicBezTo>
                <a:cubicBezTo>
                  <a:pt x="60" y="37"/>
                  <a:pt x="57" y="32"/>
                  <a:pt x="56" y="32"/>
                </a:cubicBezTo>
                <a:cubicBezTo>
                  <a:pt x="57" y="33"/>
                  <a:pt x="55" y="36"/>
                  <a:pt x="56" y="36"/>
                </a:cubicBezTo>
                <a:close/>
                <a:moveTo>
                  <a:pt x="48" y="11"/>
                </a:moveTo>
                <a:cubicBezTo>
                  <a:pt x="49" y="10"/>
                  <a:pt x="47" y="10"/>
                  <a:pt x="47" y="10"/>
                </a:cubicBezTo>
                <a:cubicBezTo>
                  <a:pt x="42" y="10"/>
                  <a:pt x="46" y="10"/>
                  <a:pt x="45" y="11"/>
                </a:cubicBezTo>
                <a:cubicBezTo>
                  <a:pt x="45" y="11"/>
                  <a:pt x="47" y="11"/>
                  <a:pt x="48" y="11"/>
                </a:cubicBezTo>
                <a:close/>
                <a:moveTo>
                  <a:pt x="52" y="11"/>
                </a:moveTo>
                <a:cubicBezTo>
                  <a:pt x="52" y="11"/>
                  <a:pt x="52" y="11"/>
                  <a:pt x="52" y="11"/>
                </a:cubicBezTo>
                <a:cubicBezTo>
                  <a:pt x="51" y="11"/>
                  <a:pt x="51" y="11"/>
                  <a:pt x="50" y="11"/>
                </a:cubicBezTo>
                <a:cubicBezTo>
                  <a:pt x="51" y="10"/>
                  <a:pt x="52" y="9"/>
                  <a:pt x="53" y="9"/>
                </a:cubicBezTo>
                <a:cubicBezTo>
                  <a:pt x="51" y="9"/>
                  <a:pt x="50" y="9"/>
                  <a:pt x="49" y="10"/>
                </a:cubicBezTo>
                <a:cubicBezTo>
                  <a:pt x="50" y="10"/>
                  <a:pt x="51" y="10"/>
                  <a:pt x="51" y="9"/>
                </a:cubicBezTo>
                <a:cubicBezTo>
                  <a:pt x="51" y="10"/>
                  <a:pt x="47" y="11"/>
                  <a:pt x="47" y="12"/>
                </a:cubicBezTo>
                <a:cubicBezTo>
                  <a:pt x="48" y="12"/>
                  <a:pt x="51" y="12"/>
                  <a:pt x="52" y="11"/>
                </a:cubicBezTo>
                <a:close/>
                <a:moveTo>
                  <a:pt x="51" y="9"/>
                </a:move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51" y="9"/>
                  <a:pt x="51" y="9"/>
                  <a:pt x="51" y="10"/>
                </a:cubicBezTo>
                <a:cubicBezTo>
                  <a:pt x="51" y="10"/>
                  <a:pt x="51" y="10"/>
                  <a:pt x="51" y="9"/>
                </a:cubicBezTo>
                <a:close/>
                <a:moveTo>
                  <a:pt x="48" y="13"/>
                </a:moveTo>
                <a:cubicBezTo>
                  <a:pt x="45" y="11"/>
                  <a:pt x="47" y="14"/>
                  <a:pt x="44" y="14"/>
                </a:cubicBezTo>
                <a:cubicBezTo>
                  <a:pt x="45" y="14"/>
                  <a:pt x="46" y="15"/>
                  <a:pt x="46" y="15"/>
                </a:cubicBezTo>
                <a:cubicBezTo>
                  <a:pt x="47" y="15"/>
                  <a:pt x="48" y="13"/>
                  <a:pt x="48" y="13"/>
                </a:cubicBezTo>
                <a:close/>
                <a:moveTo>
                  <a:pt x="54" y="9"/>
                </a:moveTo>
                <a:cubicBezTo>
                  <a:pt x="54" y="9"/>
                  <a:pt x="53" y="9"/>
                  <a:pt x="53" y="9"/>
                </a:cubicBezTo>
                <a:cubicBezTo>
                  <a:pt x="53" y="9"/>
                  <a:pt x="53" y="10"/>
                  <a:pt x="54" y="9"/>
                </a:cubicBezTo>
                <a:close/>
                <a:moveTo>
                  <a:pt x="40" y="5"/>
                </a:moveTo>
                <a:cubicBezTo>
                  <a:pt x="38" y="6"/>
                  <a:pt x="37" y="6"/>
                  <a:pt x="36" y="6"/>
                </a:cubicBezTo>
                <a:cubicBezTo>
                  <a:pt x="35" y="7"/>
                  <a:pt x="34" y="7"/>
                  <a:pt x="34" y="7"/>
                </a:cubicBezTo>
                <a:cubicBezTo>
                  <a:pt x="33" y="7"/>
                  <a:pt x="33" y="8"/>
                  <a:pt x="33" y="8"/>
                </a:cubicBezTo>
                <a:cubicBezTo>
                  <a:pt x="33" y="9"/>
                  <a:pt x="34" y="9"/>
                  <a:pt x="34" y="9"/>
                </a:cubicBezTo>
                <a:cubicBezTo>
                  <a:pt x="37" y="6"/>
                  <a:pt x="37" y="8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5" y="9"/>
                  <a:pt x="36" y="8"/>
                  <a:pt x="37" y="9"/>
                </a:cubicBezTo>
                <a:cubicBezTo>
                  <a:pt x="36" y="10"/>
                  <a:pt x="32" y="13"/>
                  <a:pt x="33" y="14"/>
                </a:cubicBezTo>
                <a:cubicBezTo>
                  <a:pt x="33" y="15"/>
                  <a:pt x="29" y="15"/>
                  <a:pt x="32" y="15"/>
                </a:cubicBezTo>
                <a:cubicBezTo>
                  <a:pt x="31" y="16"/>
                  <a:pt x="26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3" y="26"/>
                  <a:pt x="10" y="39"/>
                  <a:pt x="17" y="43"/>
                </a:cubicBezTo>
                <a:cubicBezTo>
                  <a:pt x="18" y="44"/>
                  <a:pt x="16" y="35"/>
                  <a:pt x="19" y="35"/>
                </a:cubicBezTo>
                <a:cubicBezTo>
                  <a:pt x="19" y="40"/>
                  <a:pt x="17" y="44"/>
                  <a:pt x="17" y="49"/>
                </a:cubicBezTo>
                <a:cubicBezTo>
                  <a:pt x="17" y="55"/>
                  <a:pt x="19" y="53"/>
                  <a:pt x="21" y="55"/>
                </a:cubicBezTo>
                <a:cubicBezTo>
                  <a:pt x="23" y="56"/>
                  <a:pt x="31" y="67"/>
                  <a:pt x="31" y="69"/>
                </a:cubicBezTo>
                <a:cubicBezTo>
                  <a:pt x="32" y="73"/>
                  <a:pt x="27" y="71"/>
                  <a:pt x="28" y="74"/>
                </a:cubicBezTo>
                <a:cubicBezTo>
                  <a:pt x="29" y="80"/>
                  <a:pt x="30" y="85"/>
                  <a:pt x="36" y="90"/>
                </a:cubicBezTo>
                <a:cubicBezTo>
                  <a:pt x="38" y="92"/>
                  <a:pt x="36" y="99"/>
                  <a:pt x="37" y="100"/>
                </a:cubicBezTo>
                <a:cubicBezTo>
                  <a:pt x="37" y="100"/>
                  <a:pt x="36" y="100"/>
                  <a:pt x="36" y="100"/>
                </a:cubicBezTo>
                <a:cubicBezTo>
                  <a:pt x="37" y="101"/>
                  <a:pt x="37" y="101"/>
                  <a:pt x="38" y="102"/>
                </a:cubicBezTo>
                <a:cubicBezTo>
                  <a:pt x="37" y="102"/>
                  <a:pt x="36" y="102"/>
                  <a:pt x="36" y="102"/>
                </a:cubicBezTo>
                <a:cubicBezTo>
                  <a:pt x="38" y="104"/>
                  <a:pt x="40" y="105"/>
                  <a:pt x="43" y="104"/>
                </a:cubicBezTo>
                <a:cubicBezTo>
                  <a:pt x="43" y="104"/>
                  <a:pt x="42" y="104"/>
                  <a:pt x="41" y="103"/>
                </a:cubicBezTo>
                <a:cubicBezTo>
                  <a:pt x="43" y="103"/>
                  <a:pt x="45" y="103"/>
                  <a:pt x="45" y="102"/>
                </a:cubicBezTo>
                <a:cubicBezTo>
                  <a:pt x="45" y="102"/>
                  <a:pt x="49" y="103"/>
                  <a:pt x="48" y="102"/>
                </a:cubicBezTo>
                <a:cubicBezTo>
                  <a:pt x="48" y="101"/>
                  <a:pt x="47" y="101"/>
                  <a:pt x="47" y="101"/>
                </a:cubicBezTo>
                <a:cubicBezTo>
                  <a:pt x="46" y="101"/>
                  <a:pt x="46" y="100"/>
                  <a:pt x="46" y="100"/>
                </a:cubicBezTo>
                <a:cubicBezTo>
                  <a:pt x="46" y="100"/>
                  <a:pt x="46" y="101"/>
                  <a:pt x="47" y="101"/>
                </a:cubicBezTo>
                <a:cubicBezTo>
                  <a:pt x="50" y="101"/>
                  <a:pt x="59" y="97"/>
                  <a:pt x="57" y="97"/>
                </a:cubicBezTo>
                <a:cubicBezTo>
                  <a:pt x="62" y="96"/>
                  <a:pt x="67" y="94"/>
                  <a:pt x="69" y="87"/>
                </a:cubicBezTo>
                <a:cubicBezTo>
                  <a:pt x="71" y="82"/>
                  <a:pt x="62" y="82"/>
                  <a:pt x="61" y="82"/>
                </a:cubicBezTo>
                <a:cubicBezTo>
                  <a:pt x="61" y="82"/>
                  <a:pt x="52" y="79"/>
                  <a:pt x="53" y="79"/>
                </a:cubicBezTo>
                <a:cubicBezTo>
                  <a:pt x="52" y="77"/>
                  <a:pt x="58" y="79"/>
                  <a:pt x="56" y="76"/>
                </a:cubicBezTo>
                <a:cubicBezTo>
                  <a:pt x="53" y="73"/>
                  <a:pt x="50" y="73"/>
                  <a:pt x="48" y="70"/>
                </a:cubicBezTo>
                <a:cubicBezTo>
                  <a:pt x="45" y="67"/>
                  <a:pt x="39" y="68"/>
                  <a:pt x="39" y="67"/>
                </a:cubicBezTo>
                <a:cubicBezTo>
                  <a:pt x="35" y="63"/>
                  <a:pt x="34" y="68"/>
                  <a:pt x="30" y="64"/>
                </a:cubicBezTo>
                <a:cubicBezTo>
                  <a:pt x="29" y="64"/>
                  <a:pt x="30" y="59"/>
                  <a:pt x="29" y="59"/>
                </a:cubicBezTo>
                <a:cubicBezTo>
                  <a:pt x="28" y="60"/>
                  <a:pt x="27" y="60"/>
                  <a:pt x="26" y="60"/>
                </a:cubicBezTo>
                <a:cubicBezTo>
                  <a:pt x="26" y="59"/>
                  <a:pt x="29" y="52"/>
                  <a:pt x="29" y="52"/>
                </a:cubicBezTo>
                <a:cubicBezTo>
                  <a:pt x="26" y="50"/>
                  <a:pt x="24" y="54"/>
                  <a:pt x="23" y="52"/>
                </a:cubicBezTo>
                <a:cubicBezTo>
                  <a:pt x="18" y="43"/>
                  <a:pt x="29" y="45"/>
                  <a:pt x="32" y="44"/>
                </a:cubicBezTo>
                <a:cubicBezTo>
                  <a:pt x="34" y="44"/>
                  <a:pt x="33" y="52"/>
                  <a:pt x="35" y="52"/>
                </a:cubicBezTo>
                <a:cubicBezTo>
                  <a:pt x="37" y="51"/>
                  <a:pt x="39" y="42"/>
                  <a:pt x="41" y="40"/>
                </a:cubicBezTo>
                <a:cubicBezTo>
                  <a:pt x="43" y="42"/>
                  <a:pt x="52" y="34"/>
                  <a:pt x="50" y="40"/>
                </a:cubicBezTo>
                <a:cubicBezTo>
                  <a:pt x="51" y="41"/>
                  <a:pt x="54" y="38"/>
                  <a:pt x="53" y="37"/>
                </a:cubicBezTo>
                <a:cubicBezTo>
                  <a:pt x="53" y="36"/>
                  <a:pt x="53" y="35"/>
                  <a:pt x="52" y="34"/>
                </a:cubicBezTo>
                <a:cubicBezTo>
                  <a:pt x="51" y="34"/>
                  <a:pt x="50" y="34"/>
                  <a:pt x="48" y="34"/>
                </a:cubicBezTo>
                <a:cubicBezTo>
                  <a:pt x="52" y="30"/>
                  <a:pt x="58" y="36"/>
                  <a:pt x="56" y="29"/>
                </a:cubicBezTo>
                <a:cubicBezTo>
                  <a:pt x="56" y="27"/>
                  <a:pt x="52" y="23"/>
                  <a:pt x="51" y="23"/>
                </a:cubicBezTo>
                <a:cubicBezTo>
                  <a:pt x="51" y="23"/>
                  <a:pt x="50" y="24"/>
                  <a:pt x="50" y="24"/>
                </a:cubicBezTo>
                <a:cubicBezTo>
                  <a:pt x="50" y="23"/>
                  <a:pt x="51" y="22"/>
                  <a:pt x="50" y="22"/>
                </a:cubicBezTo>
                <a:cubicBezTo>
                  <a:pt x="48" y="23"/>
                  <a:pt x="46" y="29"/>
                  <a:pt x="44" y="29"/>
                </a:cubicBezTo>
                <a:cubicBezTo>
                  <a:pt x="45" y="29"/>
                  <a:pt x="42" y="24"/>
                  <a:pt x="42" y="23"/>
                </a:cubicBezTo>
                <a:cubicBezTo>
                  <a:pt x="40" y="21"/>
                  <a:pt x="44" y="21"/>
                  <a:pt x="45" y="20"/>
                </a:cubicBezTo>
                <a:cubicBezTo>
                  <a:pt x="46" y="20"/>
                  <a:pt x="48" y="18"/>
                  <a:pt x="49" y="17"/>
                </a:cubicBezTo>
                <a:cubicBezTo>
                  <a:pt x="49" y="17"/>
                  <a:pt x="49" y="17"/>
                  <a:pt x="48" y="17"/>
                </a:cubicBezTo>
                <a:cubicBezTo>
                  <a:pt x="49" y="16"/>
                  <a:pt x="49" y="16"/>
                  <a:pt x="49" y="15"/>
                </a:cubicBezTo>
                <a:cubicBezTo>
                  <a:pt x="48" y="16"/>
                  <a:pt x="43" y="18"/>
                  <a:pt x="45" y="14"/>
                </a:cubicBezTo>
                <a:cubicBezTo>
                  <a:pt x="41" y="15"/>
                  <a:pt x="42" y="14"/>
                  <a:pt x="43" y="12"/>
                </a:cubicBezTo>
                <a:cubicBezTo>
                  <a:pt x="43" y="11"/>
                  <a:pt x="42" y="12"/>
                  <a:pt x="41" y="12"/>
                </a:cubicBezTo>
                <a:cubicBezTo>
                  <a:pt x="45" y="10"/>
                  <a:pt x="45" y="11"/>
                  <a:pt x="42" y="10"/>
                </a:cubicBezTo>
                <a:cubicBezTo>
                  <a:pt x="43" y="10"/>
                  <a:pt x="44" y="10"/>
                  <a:pt x="45" y="9"/>
                </a:cubicBezTo>
                <a:cubicBezTo>
                  <a:pt x="44" y="10"/>
                  <a:pt x="45" y="8"/>
                  <a:pt x="43" y="8"/>
                </a:cubicBezTo>
                <a:cubicBezTo>
                  <a:pt x="44" y="7"/>
                  <a:pt x="46" y="6"/>
                  <a:pt x="47" y="6"/>
                </a:cubicBezTo>
                <a:cubicBezTo>
                  <a:pt x="46" y="6"/>
                  <a:pt x="45" y="5"/>
                  <a:pt x="45" y="5"/>
                </a:cubicBezTo>
                <a:cubicBezTo>
                  <a:pt x="45" y="5"/>
                  <a:pt x="39" y="7"/>
                  <a:pt x="42" y="5"/>
                </a:cubicBezTo>
                <a:cubicBezTo>
                  <a:pt x="41" y="5"/>
                  <a:pt x="39" y="7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50" y="13"/>
                </a:moveTo>
                <a:cubicBezTo>
                  <a:pt x="49" y="13"/>
                  <a:pt x="48" y="14"/>
                  <a:pt x="48" y="15"/>
                </a:cubicBezTo>
                <a:cubicBezTo>
                  <a:pt x="50" y="15"/>
                  <a:pt x="52" y="13"/>
                  <a:pt x="50" y="13"/>
                </a:cubicBezTo>
                <a:close/>
                <a:moveTo>
                  <a:pt x="111" y="52"/>
                </a:moveTo>
                <a:cubicBezTo>
                  <a:pt x="111" y="52"/>
                  <a:pt x="111" y="52"/>
                  <a:pt x="111" y="53"/>
                </a:cubicBezTo>
                <a:cubicBezTo>
                  <a:pt x="111" y="50"/>
                  <a:pt x="111" y="47"/>
                  <a:pt x="111" y="45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1" y="45"/>
                  <a:pt x="111" y="45"/>
                  <a:pt x="110" y="44"/>
                </a:cubicBezTo>
                <a:cubicBezTo>
                  <a:pt x="110" y="45"/>
                  <a:pt x="111" y="49"/>
                  <a:pt x="111" y="52"/>
                </a:cubicBezTo>
                <a:close/>
                <a:moveTo>
                  <a:pt x="48" y="20"/>
                </a:moveTo>
                <a:cubicBezTo>
                  <a:pt x="46" y="19"/>
                  <a:pt x="46" y="21"/>
                  <a:pt x="46" y="21"/>
                </a:cubicBezTo>
                <a:cubicBezTo>
                  <a:pt x="47" y="21"/>
                  <a:pt x="48" y="22"/>
                  <a:pt x="49" y="20"/>
                </a:cubicBezTo>
                <a:cubicBezTo>
                  <a:pt x="46" y="20"/>
                  <a:pt x="49" y="20"/>
                  <a:pt x="48" y="20"/>
                </a:cubicBezTo>
                <a:close/>
                <a:moveTo>
                  <a:pt x="56" y="22"/>
                </a:moveTo>
                <a:cubicBezTo>
                  <a:pt x="59" y="23"/>
                  <a:pt x="54" y="16"/>
                  <a:pt x="54" y="16"/>
                </a:cubicBezTo>
                <a:cubicBezTo>
                  <a:pt x="55" y="13"/>
                  <a:pt x="50" y="16"/>
                  <a:pt x="50" y="16"/>
                </a:cubicBezTo>
                <a:cubicBezTo>
                  <a:pt x="54" y="16"/>
                  <a:pt x="51" y="18"/>
                  <a:pt x="50" y="19"/>
                </a:cubicBezTo>
                <a:cubicBezTo>
                  <a:pt x="50" y="19"/>
                  <a:pt x="54" y="24"/>
                  <a:pt x="55" y="23"/>
                </a:cubicBezTo>
                <a:cubicBezTo>
                  <a:pt x="55" y="22"/>
                  <a:pt x="55" y="21"/>
                  <a:pt x="55" y="20"/>
                </a:cubicBezTo>
                <a:cubicBezTo>
                  <a:pt x="56" y="20"/>
                  <a:pt x="56" y="22"/>
                  <a:pt x="56" y="22"/>
                </a:cubicBezTo>
                <a:close/>
                <a:moveTo>
                  <a:pt x="53" y="20"/>
                </a:move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1" y="20"/>
                  <a:pt x="53" y="17"/>
                </a:cubicBezTo>
                <a:cubicBezTo>
                  <a:pt x="53" y="17"/>
                  <a:pt x="53" y="19"/>
                  <a:pt x="53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70" y="1"/>
                </a:moveTo>
                <a:cubicBezTo>
                  <a:pt x="70" y="1"/>
                  <a:pt x="70" y="1"/>
                  <a:pt x="71" y="1"/>
                </a:cubicBezTo>
                <a:cubicBezTo>
                  <a:pt x="70" y="1"/>
                  <a:pt x="70" y="1"/>
                  <a:pt x="70" y="1"/>
                </a:cubicBezTo>
                <a:close/>
                <a:moveTo>
                  <a:pt x="99" y="88"/>
                </a:moveTo>
                <a:cubicBezTo>
                  <a:pt x="99" y="88"/>
                  <a:pt x="99" y="88"/>
                  <a:pt x="99" y="88"/>
                </a:cubicBezTo>
                <a:close/>
                <a:moveTo>
                  <a:pt x="111" y="60"/>
                </a:moveTo>
                <a:cubicBezTo>
                  <a:pt x="111" y="59"/>
                  <a:pt x="111" y="59"/>
                  <a:pt x="111" y="58"/>
                </a:cubicBezTo>
                <a:cubicBezTo>
                  <a:pt x="111" y="57"/>
                  <a:pt x="111" y="55"/>
                  <a:pt x="111" y="54"/>
                </a:cubicBezTo>
                <a:cubicBezTo>
                  <a:pt x="111" y="53"/>
                  <a:pt x="111" y="53"/>
                  <a:pt x="111" y="52"/>
                </a:cubicBezTo>
                <a:cubicBezTo>
                  <a:pt x="110" y="46"/>
                  <a:pt x="105" y="39"/>
                  <a:pt x="106" y="36"/>
                </a:cubicBezTo>
                <a:cubicBezTo>
                  <a:pt x="107" y="36"/>
                  <a:pt x="110" y="42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3"/>
                  <a:pt x="110" y="43"/>
                  <a:pt x="110" y="42"/>
                </a:cubicBezTo>
                <a:cubicBezTo>
                  <a:pt x="109" y="39"/>
                  <a:pt x="108" y="36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5" y="30"/>
                  <a:pt x="103" y="26"/>
                  <a:pt x="101" y="22"/>
                </a:cubicBezTo>
                <a:cubicBezTo>
                  <a:pt x="99" y="19"/>
                  <a:pt x="96" y="16"/>
                  <a:pt x="93" y="14"/>
                </a:cubicBezTo>
                <a:cubicBezTo>
                  <a:pt x="92" y="13"/>
                  <a:pt x="92" y="12"/>
                  <a:pt x="91" y="11"/>
                </a:cubicBezTo>
                <a:cubicBezTo>
                  <a:pt x="91" y="11"/>
                  <a:pt x="91" y="11"/>
                  <a:pt x="91" y="11"/>
                </a:cubicBezTo>
                <a:cubicBezTo>
                  <a:pt x="91" y="11"/>
                  <a:pt x="90" y="11"/>
                  <a:pt x="90" y="11"/>
                </a:cubicBezTo>
                <a:cubicBezTo>
                  <a:pt x="90" y="11"/>
                  <a:pt x="90" y="10"/>
                  <a:pt x="89" y="10"/>
                </a:cubicBezTo>
                <a:cubicBezTo>
                  <a:pt x="89" y="10"/>
                  <a:pt x="88" y="9"/>
                  <a:pt x="87" y="9"/>
                </a:cubicBezTo>
                <a:cubicBezTo>
                  <a:pt x="87" y="9"/>
                  <a:pt x="87" y="9"/>
                  <a:pt x="87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5" y="7"/>
                  <a:pt x="83" y="6"/>
                  <a:pt x="80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78" y="4"/>
                  <a:pt x="75" y="3"/>
                  <a:pt x="72" y="2"/>
                </a:cubicBezTo>
                <a:cubicBezTo>
                  <a:pt x="74" y="2"/>
                  <a:pt x="75" y="3"/>
                  <a:pt x="77" y="4"/>
                </a:cubicBezTo>
                <a:cubicBezTo>
                  <a:pt x="71" y="1"/>
                  <a:pt x="65" y="0"/>
                  <a:pt x="58" y="0"/>
                </a:cubicBezTo>
                <a:cubicBezTo>
                  <a:pt x="59" y="0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3" y="0"/>
                  <a:pt x="52" y="0"/>
                </a:cubicBezTo>
                <a:cubicBezTo>
                  <a:pt x="52" y="0"/>
                  <a:pt x="49" y="0"/>
                  <a:pt x="48" y="1"/>
                </a:cubicBezTo>
                <a:cubicBezTo>
                  <a:pt x="48" y="1"/>
                  <a:pt x="44" y="1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4" y="1"/>
                  <a:pt x="46" y="1"/>
                  <a:pt x="47" y="1"/>
                </a:cubicBezTo>
                <a:cubicBezTo>
                  <a:pt x="47" y="1"/>
                  <a:pt x="48" y="1"/>
                  <a:pt x="48" y="1"/>
                </a:cubicBezTo>
                <a:cubicBezTo>
                  <a:pt x="48" y="1"/>
                  <a:pt x="48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52" y="0"/>
                  <a:pt x="52" y="0"/>
                </a:cubicBezTo>
                <a:cubicBezTo>
                  <a:pt x="52" y="0"/>
                  <a:pt x="52" y="0"/>
                  <a:pt x="51" y="0"/>
                </a:cubicBezTo>
                <a:cubicBezTo>
                  <a:pt x="31" y="1"/>
                  <a:pt x="17" y="13"/>
                  <a:pt x="10" y="28"/>
                </a:cubicBezTo>
                <a:cubicBezTo>
                  <a:pt x="15" y="18"/>
                  <a:pt x="24" y="11"/>
                  <a:pt x="33" y="7"/>
                </a:cubicBezTo>
                <a:cubicBezTo>
                  <a:pt x="33" y="7"/>
                  <a:pt x="34" y="7"/>
                  <a:pt x="34" y="7"/>
                </a:cubicBezTo>
                <a:cubicBezTo>
                  <a:pt x="34" y="6"/>
                  <a:pt x="35" y="6"/>
                  <a:pt x="36" y="6"/>
                </a:cubicBezTo>
                <a:cubicBezTo>
                  <a:pt x="37" y="6"/>
                  <a:pt x="39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ubicBezTo>
                  <a:pt x="45" y="4"/>
                  <a:pt x="51" y="4"/>
                  <a:pt x="57" y="5"/>
                </a:cubicBezTo>
                <a:cubicBezTo>
                  <a:pt x="47" y="3"/>
                  <a:pt x="36" y="4"/>
                  <a:pt x="27" y="10"/>
                </a:cubicBezTo>
                <a:cubicBezTo>
                  <a:pt x="25" y="11"/>
                  <a:pt x="24" y="12"/>
                  <a:pt x="22" y="13"/>
                </a:cubicBezTo>
                <a:cubicBezTo>
                  <a:pt x="24" y="12"/>
                  <a:pt x="25" y="11"/>
                  <a:pt x="27" y="10"/>
                </a:cubicBezTo>
                <a:cubicBezTo>
                  <a:pt x="33" y="6"/>
                  <a:pt x="39" y="3"/>
                  <a:pt x="46" y="2"/>
                </a:cubicBezTo>
                <a:cubicBezTo>
                  <a:pt x="46" y="2"/>
                  <a:pt x="46" y="2"/>
                  <a:pt x="45" y="2"/>
                </a:cubicBezTo>
                <a:cubicBezTo>
                  <a:pt x="46" y="2"/>
                  <a:pt x="47" y="2"/>
                  <a:pt x="48" y="2"/>
                </a:cubicBezTo>
                <a:cubicBezTo>
                  <a:pt x="46" y="2"/>
                  <a:pt x="44" y="2"/>
                  <a:pt x="42" y="3"/>
                </a:cubicBezTo>
                <a:cubicBezTo>
                  <a:pt x="45" y="5"/>
                  <a:pt x="50" y="1"/>
                  <a:pt x="53" y="1"/>
                </a:cubicBezTo>
                <a:cubicBezTo>
                  <a:pt x="56" y="0"/>
                  <a:pt x="61" y="2"/>
                  <a:pt x="61" y="2"/>
                </a:cubicBezTo>
                <a:cubicBezTo>
                  <a:pt x="61" y="2"/>
                  <a:pt x="61" y="1"/>
                  <a:pt x="61" y="1"/>
                </a:cubicBezTo>
                <a:cubicBezTo>
                  <a:pt x="63" y="0"/>
                  <a:pt x="68" y="2"/>
                  <a:pt x="71" y="3"/>
                </a:cubicBezTo>
                <a:cubicBezTo>
                  <a:pt x="67" y="4"/>
                  <a:pt x="68" y="2"/>
                  <a:pt x="66" y="4"/>
                </a:cubicBezTo>
                <a:cubicBezTo>
                  <a:pt x="69" y="4"/>
                  <a:pt x="74" y="4"/>
                  <a:pt x="77" y="5"/>
                </a:cubicBezTo>
                <a:cubicBezTo>
                  <a:pt x="74" y="6"/>
                  <a:pt x="77" y="5"/>
                  <a:pt x="75" y="6"/>
                </a:cubicBezTo>
                <a:cubicBezTo>
                  <a:pt x="77" y="6"/>
                  <a:pt x="77" y="6"/>
                  <a:pt x="76" y="6"/>
                </a:cubicBezTo>
                <a:cubicBezTo>
                  <a:pt x="78" y="7"/>
                  <a:pt x="79" y="6"/>
                  <a:pt x="81" y="7"/>
                </a:cubicBezTo>
                <a:cubicBezTo>
                  <a:pt x="80" y="7"/>
                  <a:pt x="78" y="7"/>
                  <a:pt x="77" y="7"/>
                </a:cubicBezTo>
                <a:cubicBezTo>
                  <a:pt x="79" y="7"/>
                  <a:pt x="87" y="13"/>
                  <a:pt x="81" y="11"/>
                </a:cubicBezTo>
                <a:cubicBezTo>
                  <a:pt x="81" y="11"/>
                  <a:pt x="82" y="12"/>
                  <a:pt x="83" y="12"/>
                </a:cubicBezTo>
                <a:cubicBezTo>
                  <a:pt x="83" y="12"/>
                  <a:pt x="84" y="13"/>
                  <a:pt x="84" y="13"/>
                </a:cubicBezTo>
                <a:cubicBezTo>
                  <a:pt x="85" y="14"/>
                  <a:pt x="86" y="14"/>
                  <a:pt x="86" y="14"/>
                </a:cubicBezTo>
                <a:cubicBezTo>
                  <a:pt x="84" y="14"/>
                  <a:pt x="85" y="14"/>
                  <a:pt x="87" y="15"/>
                </a:cubicBezTo>
                <a:cubicBezTo>
                  <a:pt x="86" y="15"/>
                  <a:pt x="85" y="15"/>
                  <a:pt x="84" y="15"/>
                </a:cubicBezTo>
                <a:cubicBezTo>
                  <a:pt x="84" y="15"/>
                  <a:pt x="84" y="14"/>
                  <a:pt x="83" y="14"/>
                </a:cubicBezTo>
                <a:cubicBezTo>
                  <a:pt x="85" y="14"/>
                  <a:pt x="82" y="13"/>
                  <a:pt x="85" y="14"/>
                </a:cubicBezTo>
                <a:cubicBezTo>
                  <a:pt x="84" y="13"/>
                  <a:pt x="84" y="13"/>
                  <a:pt x="84" y="13"/>
                </a:cubicBezTo>
                <a:cubicBezTo>
                  <a:pt x="84" y="13"/>
                  <a:pt x="83" y="13"/>
                  <a:pt x="83" y="12"/>
                </a:cubicBezTo>
                <a:cubicBezTo>
                  <a:pt x="81" y="12"/>
                  <a:pt x="79" y="13"/>
                  <a:pt x="79" y="13"/>
                </a:cubicBezTo>
                <a:cubicBezTo>
                  <a:pt x="78" y="15"/>
                  <a:pt x="84" y="23"/>
                  <a:pt x="85" y="25"/>
                </a:cubicBezTo>
                <a:cubicBezTo>
                  <a:pt x="86" y="24"/>
                  <a:pt x="86" y="23"/>
                  <a:pt x="86" y="23"/>
                </a:cubicBezTo>
                <a:cubicBezTo>
                  <a:pt x="88" y="23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3" y="16"/>
                  <a:pt x="83" y="17"/>
                </a:cubicBezTo>
                <a:cubicBezTo>
                  <a:pt x="84" y="16"/>
                  <a:pt x="86" y="20"/>
                  <a:pt x="87" y="20"/>
                </a:cubicBezTo>
                <a:cubicBezTo>
                  <a:pt x="88" y="19"/>
                  <a:pt x="88" y="19"/>
                  <a:pt x="87" y="18"/>
                </a:cubicBezTo>
                <a:cubicBezTo>
                  <a:pt x="88" y="18"/>
                  <a:pt x="88" y="18"/>
                  <a:pt x="88" y="17"/>
                </a:cubicBezTo>
                <a:cubicBezTo>
                  <a:pt x="90" y="18"/>
                  <a:pt x="90" y="24"/>
                  <a:pt x="91" y="26"/>
                </a:cubicBezTo>
                <a:cubicBezTo>
                  <a:pt x="90" y="26"/>
                  <a:pt x="88" y="25"/>
                  <a:pt x="86" y="24"/>
                </a:cubicBezTo>
                <a:cubicBezTo>
                  <a:pt x="87" y="26"/>
                  <a:pt x="89" y="33"/>
                  <a:pt x="86" y="34"/>
                </a:cubicBezTo>
                <a:cubicBezTo>
                  <a:pt x="89" y="37"/>
                  <a:pt x="85" y="41"/>
                  <a:pt x="88" y="43"/>
                </a:cubicBezTo>
                <a:cubicBezTo>
                  <a:pt x="92" y="46"/>
                  <a:pt x="91" y="38"/>
                  <a:pt x="91" y="38"/>
                </a:cubicBezTo>
                <a:cubicBezTo>
                  <a:pt x="91" y="38"/>
                  <a:pt x="92" y="38"/>
                  <a:pt x="92" y="38"/>
                </a:cubicBezTo>
                <a:cubicBezTo>
                  <a:pt x="92" y="37"/>
                  <a:pt x="92" y="37"/>
                  <a:pt x="92" y="36"/>
                </a:cubicBezTo>
                <a:cubicBezTo>
                  <a:pt x="95" y="37"/>
                  <a:pt x="95" y="35"/>
                  <a:pt x="99" y="38"/>
                </a:cubicBezTo>
                <a:cubicBezTo>
                  <a:pt x="101" y="36"/>
                  <a:pt x="94" y="32"/>
                  <a:pt x="95" y="32"/>
                </a:cubicBezTo>
                <a:cubicBezTo>
                  <a:pt x="97" y="31"/>
                  <a:pt x="99" y="36"/>
                  <a:pt x="101" y="36"/>
                </a:cubicBezTo>
                <a:cubicBezTo>
                  <a:pt x="101" y="36"/>
                  <a:pt x="99" y="28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8" y="27"/>
                  <a:pt x="100" y="28"/>
                  <a:pt x="100" y="27"/>
                </a:cubicBezTo>
                <a:cubicBezTo>
                  <a:pt x="99" y="26"/>
                  <a:pt x="98" y="25"/>
                  <a:pt x="98" y="25"/>
                </a:cubicBezTo>
                <a:cubicBezTo>
                  <a:pt x="105" y="25"/>
                  <a:pt x="97" y="33"/>
                  <a:pt x="102" y="34"/>
                </a:cubicBezTo>
                <a:cubicBezTo>
                  <a:pt x="102" y="34"/>
                  <a:pt x="102" y="31"/>
                  <a:pt x="104" y="33"/>
                </a:cubicBezTo>
                <a:cubicBezTo>
                  <a:pt x="103" y="32"/>
                  <a:pt x="103" y="31"/>
                  <a:pt x="103" y="30"/>
                </a:cubicBezTo>
                <a:cubicBezTo>
                  <a:pt x="107" y="34"/>
                  <a:pt x="103" y="39"/>
                  <a:pt x="102" y="41"/>
                </a:cubicBezTo>
                <a:cubicBezTo>
                  <a:pt x="103" y="40"/>
                  <a:pt x="98" y="42"/>
                  <a:pt x="99" y="42"/>
                </a:cubicBezTo>
                <a:cubicBezTo>
                  <a:pt x="98" y="42"/>
                  <a:pt x="97" y="38"/>
                  <a:pt x="96" y="39"/>
                </a:cubicBezTo>
                <a:cubicBezTo>
                  <a:pt x="94" y="40"/>
                  <a:pt x="91" y="42"/>
                  <a:pt x="90" y="45"/>
                </a:cubicBezTo>
                <a:cubicBezTo>
                  <a:pt x="87" y="51"/>
                  <a:pt x="87" y="56"/>
                  <a:pt x="86" y="63"/>
                </a:cubicBezTo>
                <a:cubicBezTo>
                  <a:pt x="86" y="69"/>
                  <a:pt x="84" y="66"/>
                  <a:pt x="88" y="70"/>
                </a:cubicBezTo>
                <a:cubicBezTo>
                  <a:pt x="90" y="71"/>
                  <a:pt x="91" y="73"/>
                  <a:pt x="94" y="73"/>
                </a:cubicBezTo>
                <a:cubicBezTo>
                  <a:pt x="97" y="72"/>
                  <a:pt x="99" y="67"/>
                  <a:pt x="103" y="69"/>
                </a:cubicBezTo>
                <a:cubicBezTo>
                  <a:pt x="105" y="75"/>
                  <a:pt x="104" y="81"/>
                  <a:pt x="101" y="86"/>
                </a:cubicBezTo>
                <a:cubicBezTo>
                  <a:pt x="105" y="80"/>
                  <a:pt x="108" y="74"/>
                  <a:pt x="110" y="68"/>
                </a:cubicBezTo>
                <a:cubicBezTo>
                  <a:pt x="110" y="67"/>
                  <a:pt x="110" y="67"/>
                  <a:pt x="110" y="66"/>
                </a:cubicBezTo>
                <a:cubicBezTo>
                  <a:pt x="110" y="66"/>
                  <a:pt x="110" y="65"/>
                  <a:pt x="110" y="65"/>
                </a:cubicBezTo>
                <a:cubicBezTo>
                  <a:pt x="110" y="65"/>
                  <a:pt x="110" y="65"/>
                  <a:pt x="110" y="64"/>
                </a:cubicBezTo>
                <a:cubicBezTo>
                  <a:pt x="110" y="64"/>
                  <a:pt x="110" y="64"/>
                  <a:pt x="110" y="65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3"/>
                  <a:pt x="111" y="61"/>
                  <a:pt x="111" y="60"/>
                </a:cubicBezTo>
                <a:cubicBezTo>
                  <a:pt x="111" y="60"/>
                  <a:pt x="111" y="61"/>
                  <a:pt x="111" y="61"/>
                </a:cubicBezTo>
                <a:cubicBezTo>
                  <a:pt x="111" y="61"/>
                  <a:pt x="111" y="60"/>
                  <a:pt x="111" y="60"/>
                </a:cubicBezTo>
                <a:close/>
                <a:moveTo>
                  <a:pt x="78" y="4"/>
                </a:moveTo>
                <a:cubicBezTo>
                  <a:pt x="79" y="4"/>
                  <a:pt x="79" y="4"/>
                  <a:pt x="80" y="5"/>
                </a:cubicBezTo>
                <a:cubicBezTo>
                  <a:pt x="79" y="4"/>
                  <a:pt x="79" y="4"/>
                  <a:pt x="78" y="4"/>
                </a:cubicBezTo>
                <a:close/>
                <a:moveTo>
                  <a:pt x="90" y="11"/>
                </a:moveTo>
                <a:cubicBezTo>
                  <a:pt x="90" y="11"/>
                  <a:pt x="91" y="11"/>
                  <a:pt x="91" y="11"/>
                </a:cubicBezTo>
                <a:cubicBezTo>
                  <a:pt x="91" y="11"/>
                  <a:pt x="91" y="11"/>
                  <a:pt x="90" y="11"/>
                </a:cubicBezTo>
                <a:close/>
                <a:moveTo>
                  <a:pt x="97" y="19"/>
                </a:moveTo>
                <a:cubicBezTo>
                  <a:pt x="98" y="19"/>
                  <a:pt x="102" y="24"/>
                  <a:pt x="103" y="25"/>
                </a:cubicBezTo>
                <a:cubicBezTo>
                  <a:pt x="101" y="25"/>
                  <a:pt x="98" y="20"/>
                  <a:pt x="97" y="19"/>
                </a:cubicBezTo>
                <a:close/>
                <a:moveTo>
                  <a:pt x="105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79"/>
                  <a:pt x="105" y="79"/>
                  <a:pt x="105" y="79"/>
                </a:cubicBezTo>
                <a:close/>
                <a:moveTo>
                  <a:pt x="111" y="61"/>
                </a:moveTo>
                <a:cubicBezTo>
                  <a:pt x="111" y="61"/>
                  <a:pt x="11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lose/>
                <a:moveTo>
                  <a:pt x="66" y="0"/>
                </a:moveTo>
                <a:cubicBezTo>
                  <a:pt x="66" y="0"/>
                  <a:pt x="66" y="0"/>
                  <a:pt x="66" y="0"/>
                </a:cubicBezTo>
                <a:close/>
                <a:moveTo>
                  <a:pt x="111" y="60"/>
                </a:moveTo>
                <a:cubicBezTo>
                  <a:pt x="111" y="58"/>
                  <a:pt x="111" y="56"/>
                  <a:pt x="111" y="54"/>
                </a:cubicBezTo>
                <a:cubicBezTo>
                  <a:pt x="111" y="56"/>
                  <a:pt x="111" y="58"/>
                  <a:pt x="111" y="60"/>
                </a:cubicBezTo>
                <a:close/>
                <a:moveTo>
                  <a:pt x="95" y="15"/>
                </a:moveTo>
                <a:cubicBezTo>
                  <a:pt x="95" y="15"/>
                  <a:pt x="95" y="15"/>
                  <a:pt x="95" y="15"/>
                </a:cubicBezTo>
                <a:close/>
                <a:moveTo>
                  <a:pt x="99" y="20"/>
                </a:moveTo>
                <a:cubicBezTo>
                  <a:pt x="99" y="20"/>
                  <a:pt x="99" y="20"/>
                  <a:pt x="99" y="20"/>
                </a:cubicBezTo>
                <a:close/>
                <a:moveTo>
                  <a:pt x="111" y="54"/>
                </a:move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4"/>
                </a:cubicBezTo>
                <a:close/>
                <a:moveTo>
                  <a:pt x="51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1" y="0"/>
                  <a:pt x="51" y="0"/>
                </a:cubicBezTo>
                <a:close/>
                <a:moveTo>
                  <a:pt x="56" y="0"/>
                </a:moveTo>
                <a:cubicBezTo>
                  <a:pt x="56" y="0"/>
                  <a:pt x="57" y="0"/>
                  <a:pt x="57" y="0"/>
                </a:cubicBezTo>
                <a:cubicBezTo>
                  <a:pt x="56" y="0"/>
                  <a:pt x="56" y="0"/>
                  <a:pt x="56" y="0"/>
                </a:cubicBezTo>
                <a:close/>
                <a:moveTo>
                  <a:pt x="74" y="11"/>
                </a:moveTo>
                <a:cubicBezTo>
                  <a:pt x="75" y="12"/>
                  <a:pt x="76" y="12"/>
                  <a:pt x="76" y="12"/>
                </a:cubicBezTo>
                <a:cubicBezTo>
                  <a:pt x="76" y="12"/>
                  <a:pt x="75" y="11"/>
                  <a:pt x="74" y="11"/>
                </a:cubicBezTo>
                <a:close/>
                <a:moveTo>
                  <a:pt x="74" y="25"/>
                </a:moveTo>
                <a:cubicBezTo>
                  <a:pt x="78" y="22"/>
                  <a:pt x="73" y="22"/>
                  <a:pt x="73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3"/>
                  <a:pt x="74" y="25"/>
                  <a:pt x="74" y="25"/>
                </a:cubicBezTo>
                <a:close/>
                <a:moveTo>
                  <a:pt x="87" y="31"/>
                </a:moveTo>
                <a:cubicBezTo>
                  <a:pt x="88" y="29"/>
                  <a:pt x="81" y="26"/>
                  <a:pt x="81" y="25"/>
                </a:cubicBezTo>
                <a:cubicBezTo>
                  <a:pt x="81" y="26"/>
                  <a:pt x="82" y="28"/>
                  <a:pt x="82" y="28"/>
                </a:cubicBezTo>
                <a:cubicBezTo>
                  <a:pt x="84" y="26"/>
                  <a:pt x="85" y="33"/>
                  <a:pt x="87" y="31"/>
                </a:cubicBezTo>
                <a:close/>
                <a:moveTo>
                  <a:pt x="82" y="29"/>
                </a:moveTo>
                <a:cubicBezTo>
                  <a:pt x="82" y="30"/>
                  <a:pt x="82" y="33"/>
                  <a:pt x="84" y="33"/>
                </a:cubicBezTo>
                <a:cubicBezTo>
                  <a:pt x="86" y="33"/>
                  <a:pt x="82" y="28"/>
                  <a:pt x="82" y="29"/>
                </a:cubicBezTo>
                <a:close/>
                <a:moveTo>
                  <a:pt x="80" y="22"/>
                </a:moveTo>
                <a:cubicBezTo>
                  <a:pt x="80" y="23"/>
                  <a:pt x="81" y="24"/>
                  <a:pt x="82" y="24"/>
                </a:cubicBezTo>
                <a:cubicBezTo>
                  <a:pt x="82" y="23"/>
                  <a:pt x="81" y="22"/>
                  <a:pt x="80" y="22"/>
                </a:cubicBezTo>
                <a:close/>
                <a:moveTo>
                  <a:pt x="110" y="65"/>
                </a:moveTo>
                <a:cubicBezTo>
                  <a:pt x="110" y="65"/>
                  <a:pt x="110" y="65"/>
                  <a:pt x="110" y="65"/>
                </a:cubicBezTo>
                <a:close/>
                <a:moveTo>
                  <a:pt x="49" y="106"/>
                </a:moveTo>
                <a:cubicBezTo>
                  <a:pt x="48" y="106"/>
                  <a:pt x="47" y="106"/>
                  <a:pt x="46" y="106"/>
                </a:cubicBezTo>
                <a:cubicBezTo>
                  <a:pt x="45" y="105"/>
                  <a:pt x="49" y="107"/>
                  <a:pt x="49" y="106"/>
                </a:cubicBezTo>
                <a:close/>
                <a:moveTo>
                  <a:pt x="44" y="106"/>
                </a:moveTo>
                <a:cubicBezTo>
                  <a:pt x="43" y="106"/>
                  <a:pt x="42" y="105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lose/>
                <a:moveTo>
                  <a:pt x="21" y="71"/>
                </a:moveTo>
                <a:cubicBezTo>
                  <a:pt x="22" y="71"/>
                  <a:pt x="22" y="69"/>
                  <a:pt x="22" y="69"/>
                </a:cubicBezTo>
                <a:cubicBezTo>
                  <a:pt x="21" y="69"/>
                  <a:pt x="21" y="69"/>
                  <a:pt x="20" y="68"/>
                </a:cubicBezTo>
                <a:cubicBezTo>
                  <a:pt x="20" y="68"/>
                  <a:pt x="20" y="71"/>
                  <a:pt x="21" y="71"/>
                </a:cubicBezTo>
                <a:close/>
                <a:moveTo>
                  <a:pt x="72" y="7"/>
                </a:moveTo>
                <a:cubicBezTo>
                  <a:pt x="74" y="7"/>
                  <a:pt x="73" y="7"/>
                  <a:pt x="70" y="7"/>
                </a:cubicBezTo>
                <a:cubicBezTo>
                  <a:pt x="71" y="7"/>
                  <a:pt x="72" y="7"/>
                  <a:pt x="72" y="7"/>
                </a:cubicBezTo>
                <a:close/>
                <a:moveTo>
                  <a:pt x="46" y="64"/>
                </a:moveTo>
                <a:cubicBezTo>
                  <a:pt x="46" y="64"/>
                  <a:pt x="48" y="65"/>
                  <a:pt x="48" y="65"/>
                </a:cubicBezTo>
                <a:cubicBezTo>
                  <a:pt x="50" y="65"/>
                  <a:pt x="47" y="63"/>
                  <a:pt x="46" y="64"/>
                </a:cubicBezTo>
                <a:close/>
                <a:moveTo>
                  <a:pt x="74" y="8"/>
                </a:moveTo>
                <a:cubicBezTo>
                  <a:pt x="72" y="8"/>
                  <a:pt x="71" y="8"/>
                  <a:pt x="69" y="8"/>
                </a:cubicBezTo>
                <a:cubicBezTo>
                  <a:pt x="70" y="8"/>
                  <a:pt x="70" y="8"/>
                  <a:pt x="71" y="8"/>
                </a:cubicBezTo>
                <a:cubicBezTo>
                  <a:pt x="70" y="8"/>
                  <a:pt x="69" y="8"/>
                  <a:pt x="68" y="8"/>
                </a:cubicBezTo>
                <a:cubicBezTo>
                  <a:pt x="69" y="8"/>
                  <a:pt x="73" y="9"/>
                  <a:pt x="74" y="8"/>
                </a:cubicBezTo>
                <a:close/>
                <a:moveTo>
                  <a:pt x="72" y="6"/>
                </a:moveTo>
                <a:cubicBezTo>
                  <a:pt x="75" y="8"/>
                  <a:pt x="78" y="9"/>
                  <a:pt x="81" y="10"/>
                </a:cubicBezTo>
                <a:cubicBezTo>
                  <a:pt x="79" y="9"/>
                  <a:pt x="74" y="5"/>
                  <a:pt x="72" y="6"/>
                </a:cubicBezTo>
                <a:close/>
                <a:moveTo>
                  <a:pt x="37" y="57"/>
                </a:moveTo>
                <a:cubicBezTo>
                  <a:pt x="40" y="56"/>
                  <a:pt x="28" y="50"/>
                  <a:pt x="31" y="53"/>
                </a:cubicBezTo>
                <a:cubicBezTo>
                  <a:pt x="32" y="54"/>
                  <a:pt x="35" y="58"/>
                  <a:pt x="37" y="57"/>
                </a:cubicBezTo>
                <a:close/>
                <a:moveTo>
                  <a:pt x="49" y="107"/>
                </a:moveTo>
                <a:cubicBezTo>
                  <a:pt x="50" y="107"/>
                  <a:pt x="47" y="106"/>
                  <a:pt x="47" y="106"/>
                </a:cubicBezTo>
                <a:cubicBezTo>
                  <a:pt x="47" y="107"/>
                  <a:pt x="48" y="107"/>
                  <a:pt x="48" y="107"/>
                </a:cubicBezTo>
                <a:cubicBezTo>
                  <a:pt x="47" y="107"/>
                  <a:pt x="47" y="107"/>
                  <a:pt x="47" y="106"/>
                </a:cubicBezTo>
                <a:cubicBezTo>
                  <a:pt x="45" y="106"/>
                  <a:pt x="44" y="106"/>
                  <a:pt x="42" y="105"/>
                </a:cubicBezTo>
                <a:cubicBezTo>
                  <a:pt x="42" y="105"/>
                  <a:pt x="43" y="106"/>
                  <a:pt x="44" y="106"/>
                </a:cubicBezTo>
                <a:cubicBezTo>
                  <a:pt x="56" y="109"/>
                  <a:pt x="68" y="108"/>
                  <a:pt x="78" y="103"/>
                </a:cubicBezTo>
                <a:cubicBezTo>
                  <a:pt x="68" y="107"/>
                  <a:pt x="57" y="108"/>
                  <a:pt x="49" y="107"/>
                </a:cubicBezTo>
                <a:close/>
                <a:moveTo>
                  <a:pt x="47" y="67"/>
                </a:moveTo>
                <a:cubicBezTo>
                  <a:pt x="49" y="66"/>
                  <a:pt x="45" y="66"/>
                  <a:pt x="47" y="67"/>
                </a:cubicBezTo>
                <a:close/>
                <a:moveTo>
                  <a:pt x="58" y="9"/>
                </a:moveTo>
                <a:cubicBezTo>
                  <a:pt x="58" y="9"/>
                  <a:pt x="58" y="9"/>
                  <a:pt x="59" y="9"/>
                </a:cubicBezTo>
                <a:cubicBezTo>
                  <a:pt x="58" y="9"/>
                  <a:pt x="58" y="9"/>
                  <a:pt x="58" y="9"/>
                </a:cubicBezTo>
                <a:close/>
                <a:moveTo>
                  <a:pt x="23" y="95"/>
                </a:moveTo>
                <a:cubicBezTo>
                  <a:pt x="5" y="78"/>
                  <a:pt x="0" y="49"/>
                  <a:pt x="10" y="28"/>
                </a:cubicBezTo>
                <a:cubicBezTo>
                  <a:pt x="8" y="33"/>
                  <a:pt x="6" y="38"/>
                  <a:pt x="5" y="44"/>
                </a:cubicBezTo>
                <a:cubicBezTo>
                  <a:pt x="1" y="63"/>
                  <a:pt x="8" y="82"/>
                  <a:pt x="23" y="95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4" y="9"/>
                </a:cubicBezTo>
                <a:close/>
                <a:moveTo>
                  <a:pt x="43" y="59"/>
                </a:moveTo>
                <a:cubicBezTo>
                  <a:pt x="42" y="58"/>
                  <a:pt x="37" y="57"/>
                  <a:pt x="39" y="60"/>
                </a:cubicBezTo>
                <a:cubicBezTo>
                  <a:pt x="40" y="60"/>
                  <a:pt x="44" y="61"/>
                  <a:pt x="43" y="59"/>
                </a:cubicBezTo>
                <a:close/>
                <a:moveTo>
                  <a:pt x="59" y="2"/>
                </a:moveTo>
                <a:cubicBezTo>
                  <a:pt x="61" y="2"/>
                  <a:pt x="55" y="2"/>
                  <a:pt x="59" y="2"/>
                </a:cubicBezTo>
                <a:close/>
                <a:moveTo>
                  <a:pt x="81" y="10"/>
                </a:moveTo>
                <a:cubicBezTo>
                  <a:pt x="82" y="10"/>
                  <a:pt x="83" y="10"/>
                  <a:pt x="81" y="10"/>
                </a:cubicBezTo>
                <a:close/>
                <a:moveTo>
                  <a:pt x="52" y="12"/>
                </a:moveTo>
                <a:cubicBezTo>
                  <a:pt x="52" y="12"/>
                  <a:pt x="53" y="12"/>
                  <a:pt x="54" y="12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3" y="11"/>
                </a:cubicBezTo>
                <a:cubicBezTo>
                  <a:pt x="52" y="12"/>
                  <a:pt x="52" y="12"/>
                  <a:pt x="51" y="12"/>
                </a:cubicBezTo>
                <a:cubicBezTo>
                  <a:pt x="52" y="12"/>
                  <a:pt x="52" y="12"/>
                  <a:pt x="52" y="12"/>
                </a:cubicBezTo>
                <a:close/>
                <a:moveTo>
                  <a:pt x="70" y="10"/>
                </a:moveTo>
                <a:cubicBezTo>
                  <a:pt x="71" y="10"/>
                  <a:pt x="72" y="10"/>
                  <a:pt x="73" y="11"/>
                </a:cubicBezTo>
                <a:cubicBezTo>
                  <a:pt x="73" y="10"/>
                  <a:pt x="73" y="9"/>
                  <a:pt x="72" y="10"/>
                </a:cubicBezTo>
                <a:cubicBezTo>
                  <a:pt x="73" y="10"/>
                  <a:pt x="72" y="10"/>
                  <a:pt x="70" y="10"/>
                </a:cubicBezTo>
                <a:close/>
                <a:moveTo>
                  <a:pt x="55" y="11"/>
                </a:moveTo>
                <a:cubicBezTo>
                  <a:pt x="56" y="11"/>
                  <a:pt x="56" y="11"/>
                  <a:pt x="56" y="10"/>
                </a:cubicBezTo>
                <a:cubicBezTo>
                  <a:pt x="56" y="10"/>
                  <a:pt x="55" y="10"/>
                  <a:pt x="55" y="11"/>
                </a:cubicBezTo>
                <a:close/>
                <a:moveTo>
                  <a:pt x="58" y="10"/>
                </a:moveTo>
                <a:cubicBezTo>
                  <a:pt x="57" y="10"/>
                  <a:pt x="56" y="11"/>
                  <a:pt x="56" y="11"/>
                </a:cubicBezTo>
                <a:cubicBezTo>
                  <a:pt x="56" y="12"/>
                  <a:pt x="58" y="10"/>
                  <a:pt x="58" y="10"/>
                </a:cubicBezTo>
                <a:close/>
                <a:moveTo>
                  <a:pt x="57" y="9"/>
                </a:moveTo>
                <a:cubicBezTo>
                  <a:pt x="57" y="9"/>
                  <a:pt x="57" y="9"/>
                  <a:pt x="57" y="9"/>
                </a:cubicBezTo>
                <a:cubicBezTo>
                  <a:pt x="56" y="10"/>
                  <a:pt x="55" y="10"/>
                  <a:pt x="54" y="10"/>
                </a:cubicBezTo>
                <a:cubicBezTo>
                  <a:pt x="54" y="11"/>
                  <a:pt x="57" y="10"/>
                  <a:pt x="57" y="9"/>
                </a:cubicBezTo>
                <a:close/>
                <a:moveTo>
                  <a:pt x="54" y="12"/>
                </a:moveTo>
                <a:cubicBezTo>
                  <a:pt x="53" y="12"/>
                  <a:pt x="52" y="14"/>
                  <a:pt x="52" y="14"/>
                </a:cubicBezTo>
                <a:cubicBezTo>
                  <a:pt x="52" y="14"/>
                  <a:pt x="54" y="14"/>
                  <a:pt x="54" y="14"/>
                </a:cubicBezTo>
                <a:cubicBezTo>
                  <a:pt x="54" y="13"/>
                  <a:pt x="56" y="13"/>
                  <a:pt x="54" y="13"/>
                </a:cubicBezTo>
                <a:cubicBezTo>
                  <a:pt x="54" y="13"/>
                  <a:pt x="55" y="11"/>
                  <a:pt x="55" y="11"/>
                </a:cubicBezTo>
                <a:cubicBezTo>
                  <a:pt x="55" y="11"/>
                  <a:pt x="55" y="11"/>
                  <a:pt x="54" y="11"/>
                </a:cubicBezTo>
                <a:cubicBezTo>
                  <a:pt x="55" y="11"/>
                  <a:pt x="55" y="11"/>
                  <a:pt x="54" y="12"/>
                </a:cubicBezTo>
                <a:close/>
                <a:moveTo>
                  <a:pt x="54" y="9"/>
                </a:moveTo>
                <a:cubicBezTo>
                  <a:pt x="55" y="9"/>
                  <a:pt x="56" y="9"/>
                  <a:pt x="57" y="8"/>
                </a:cubicBezTo>
                <a:cubicBezTo>
                  <a:pt x="56" y="8"/>
                  <a:pt x="55" y="9"/>
                  <a:pt x="54" y="9"/>
                </a:cubicBezTo>
                <a:close/>
                <a:moveTo>
                  <a:pt x="57" y="10"/>
                </a:moveTo>
                <a:cubicBezTo>
                  <a:pt x="57" y="10"/>
                  <a:pt x="57" y="10"/>
                  <a:pt x="56" y="10"/>
                </a:cubicBezTo>
                <a:cubicBezTo>
                  <a:pt x="57" y="10"/>
                  <a:pt x="57" y="10"/>
                  <a:pt x="57" y="10"/>
                </a:cubicBezTo>
                <a:close/>
                <a:moveTo>
                  <a:pt x="62" y="9"/>
                </a:moveTo>
                <a:cubicBezTo>
                  <a:pt x="60" y="10"/>
                  <a:pt x="60" y="10"/>
                  <a:pt x="59" y="10"/>
                </a:cubicBezTo>
                <a:cubicBezTo>
                  <a:pt x="57" y="10"/>
                  <a:pt x="55" y="12"/>
                  <a:pt x="55" y="14"/>
                </a:cubicBezTo>
                <a:cubicBezTo>
                  <a:pt x="55" y="13"/>
                  <a:pt x="62" y="11"/>
                  <a:pt x="62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Freeform 359"/>
          <p:cNvSpPr>
            <a:spLocks noEditPoints="1"/>
          </p:cNvSpPr>
          <p:nvPr/>
        </p:nvSpPr>
        <p:spPr bwMode="auto">
          <a:xfrm>
            <a:off x="3671888" y="4206649"/>
            <a:ext cx="428625" cy="539751"/>
          </a:xfrm>
          <a:custGeom>
            <a:avLst/>
            <a:gdLst>
              <a:gd name="T0" fmla="*/ 2147483647 w 200"/>
              <a:gd name="T1" fmla="*/ 2147483647 h 252"/>
              <a:gd name="T2" fmla="*/ 2147483647 w 200"/>
              <a:gd name="T3" fmla="*/ 2147483647 h 252"/>
              <a:gd name="T4" fmla="*/ 2147483647 w 200"/>
              <a:gd name="T5" fmla="*/ 2147483647 h 252"/>
              <a:gd name="T6" fmla="*/ 2147483647 w 200"/>
              <a:gd name="T7" fmla="*/ 2147483647 h 252"/>
              <a:gd name="T8" fmla="*/ 2147483647 w 200"/>
              <a:gd name="T9" fmla="*/ 2147483647 h 252"/>
              <a:gd name="T10" fmla="*/ 2147483647 w 200"/>
              <a:gd name="T11" fmla="*/ 2147483647 h 252"/>
              <a:gd name="T12" fmla="*/ 2147483647 w 200"/>
              <a:gd name="T13" fmla="*/ 2147483647 h 252"/>
              <a:gd name="T14" fmla="*/ 2147483647 w 200"/>
              <a:gd name="T15" fmla="*/ 2147483647 h 252"/>
              <a:gd name="T16" fmla="*/ 2147483647 w 200"/>
              <a:gd name="T17" fmla="*/ 2147483647 h 252"/>
              <a:gd name="T18" fmla="*/ 2147483647 w 200"/>
              <a:gd name="T19" fmla="*/ 2147483647 h 252"/>
              <a:gd name="T20" fmla="*/ 2147483647 w 200"/>
              <a:gd name="T21" fmla="*/ 2147483647 h 252"/>
              <a:gd name="T22" fmla="*/ 2147483647 w 200"/>
              <a:gd name="T23" fmla="*/ 2147483647 h 252"/>
              <a:gd name="T24" fmla="*/ 2147483647 w 200"/>
              <a:gd name="T25" fmla="*/ 0 h 252"/>
              <a:gd name="T26" fmla="*/ 2147483647 w 200"/>
              <a:gd name="T27" fmla="*/ 0 h 252"/>
              <a:gd name="T28" fmla="*/ 2147483647 w 200"/>
              <a:gd name="T29" fmla="*/ 2147483647 h 252"/>
              <a:gd name="T30" fmla="*/ 0 w 200"/>
              <a:gd name="T31" fmla="*/ 2147483647 h 252"/>
              <a:gd name="T32" fmla="*/ 2147483647 w 200"/>
              <a:gd name="T33" fmla="*/ 2147483647 h 252"/>
              <a:gd name="T34" fmla="*/ 2147483647 w 200"/>
              <a:gd name="T35" fmla="*/ 2147483647 h 252"/>
              <a:gd name="T36" fmla="*/ 0 w 200"/>
              <a:gd name="T37" fmla="*/ 2147483647 h 252"/>
              <a:gd name="T38" fmla="*/ 0 w 200"/>
              <a:gd name="T39" fmla="*/ 2147483647 h 2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0" h="252">
                <a:moveTo>
                  <a:pt x="163" y="70"/>
                </a:moveTo>
                <a:lnTo>
                  <a:pt x="163" y="252"/>
                </a:lnTo>
                <a:lnTo>
                  <a:pt x="200" y="252"/>
                </a:lnTo>
                <a:lnTo>
                  <a:pt x="200" y="70"/>
                </a:lnTo>
                <a:lnTo>
                  <a:pt x="163" y="70"/>
                </a:lnTo>
                <a:close/>
                <a:moveTo>
                  <a:pt x="109" y="252"/>
                </a:moveTo>
                <a:lnTo>
                  <a:pt x="147" y="252"/>
                </a:lnTo>
                <a:lnTo>
                  <a:pt x="147" y="102"/>
                </a:lnTo>
                <a:lnTo>
                  <a:pt x="109" y="102"/>
                </a:lnTo>
                <a:lnTo>
                  <a:pt x="109" y="252"/>
                </a:lnTo>
                <a:close/>
                <a:moveTo>
                  <a:pt x="53" y="252"/>
                </a:moveTo>
                <a:lnTo>
                  <a:pt x="91" y="252"/>
                </a:lnTo>
                <a:lnTo>
                  <a:pt x="91" y="0"/>
                </a:lnTo>
                <a:lnTo>
                  <a:pt x="53" y="0"/>
                </a:lnTo>
                <a:lnTo>
                  <a:pt x="53" y="252"/>
                </a:lnTo>
                <a:close/>
                <a:moveTo>
                  <a:pt x="0" y="252"/>
                </a:moveTo>
                <a:lnTo>
                  <a:pt x="37" y="252"/>
                </a:lnTo>
                <a:lnTo>
                  <a:pt x="37" y="158"/>
                </a:lnTo>
                <a:lnTo>
                  <a:pt x="0" y="158"/>
                </a:lnTo>
                <a:lnTo>
                  <a:pt x="0" y="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Freeform 360"/>
          <p:cNvSpPr>
            <a:spLocks noEditPoints="1"/>
          </p:cNvSpPr>
          <p:nvPr/>
        </p:nvSpPr>
        <p:spPr bwMode="auto">
          <a:xfrm>
            <a:off x="838200" y="4241575"/>
            <a:ext cx="595313" cy="471487"/>
          </a:xfrm>
          <a:custGeom>
            <a:avLst/>
            <a:gdLst>
              <a:gd name="T0" fmla="*/ 0 w 104"/>
              <a:gd name="T1" fmla="*/ 2147483647 h 82"/>
              <a:gd name="T2" fmla="*/ 2147483647 w 104"/>
              <a:gd name="T3" fmla="*/ 2147483647 h 82"/>
              <a:gd name="T4" fmla="*/ 2147483647 w 104"/>
              <a:gd name="T5" fmla="*/ 2147483647 h 82"/>
              <a:gd name="T6" fmla="*/ 2147483647 w 104"/>
              <a:gd name="T7" fmla="*/ 2147483647 h 82"/>
              <a:gd name="T8" fmla="*/ 2147483647 w 104"/>
              <a:gd name="T9" fmla="*/ 2147483647 h 82"/>
              <a:gd name="T10" fmla="*/ 2147483647 w 104"/>
              <a:gd name="T11" fmla="*/ 2147483647 h 82"/>
              <a:gd name="T12" fmla="*/ 2147483647 w 104"/>
              <a:gd name="T13" fmla="*/ 2147483647 h 82"/>
              <a:gd name="T14" fmla="*/ 2147483647 w 104"/>
              <a:gd name="T15" fmla="*/ 2147483647 h 82"/>
              <a:gd name="T16" fmla="*/ 2147483647 w 104"/>
              <a:gd name="T17" fmla="*/ 2147483647 h 82"/>
              <a:gd name="T18" fmla="*/ 2147483647 w 104"/>
              <a:gd name="T19" fmla="*/ 2147483647 h 82"/>
              <a:gd name="T20" fmla="*/ 2147483647 w 104"/>
              <a:gd name="T21" fmla="*/ 2147483647 h 82"/>
              <a:gd name="T22" fmla="*/ 2147483647 w 104"/>
              <a:gd name="T23" fmla="*/ 2147483647 h 82"/>
              <a:gd name="T24" fmla="*/ 2147483647 w 104"/>
              <a:gd name="T25" fmla="*/ 2147483647 h 82"/>
              <a:gd name="T26" fmla="*/ 2147483647 w 104"/>
              <a:gd name="T27" fmla="*/ 2147483647 h 82"/>
              <a:gd name="T28" fmla="*/ 2147483647 w 104"/>
              <a:gd name="T29" fmla="*/ 2147483647 h 82"/>
              <a:gd name="T30" fmla="*/ 2147483647 w 104"/>
              <a:gd name="T31" fmla="*/ 2147483647 h 82"/>
              <a:gd name="T32" fmla="*/ 2147483647 w 104"/>
              <a:gd name="T33" fmla="*/ 2147483647 h 82"/>
              <a:gd name="T34" fmla="*/ 2147483647 w 104"/>
              <a:gd name="T35" fmla="*/ 2147483647 h 82"/>
              <a:gd name="T36" fmla="*/ 2147483647 w 104"/>
              <a:gd name="T37" fmla="*/ 2147483647 h 82"/>
              <a:gd name="T38" fmla="*/ 2147483647 w 104"/>
              <a:gd name="T39" fmla="*/ 2147483647 h 82"/>
              <a:gd name="T40" fmla="*/ 2147483647 w 104"/>
              <a:gd name="T41" fmla="*/ 2147483647 h 82"/>
              <a:gd name="T42" fmla="*/ 2147483647 w 104"/>
              <a:gd name="T43" fmla="*/ 2147483647 h 82"/>
              <a:gd name="T44" fmla="*/ 2147483647 w 104"/>
              <a:gd name="T45" fmla="*/ 2147483647 h 82"/>
              <a:gd name="T46" fmla="*/ 2147483647 w 104"/>
              <a:gd name="T47" fmla="*/ 2147483647 h 82"/>
              <a:gd name="T48" fmla="*/ 2147483647 w 104"/>
              <a:gd name="T49" fmla="*/ 2147483647 h 82"/>
              <a:gd name="T50" fmla="*/ 2147483647 w 104"/>
              <a:gd name="T51" fmla="*/ 2147483647 h 82"/>
              <a:gd name="T52" fmla="*/ 2147483647 w 104"/>
              <a:gd name="T53" fmla="*/ 2147483647 h 82"/>
              <a:gd name="T54" fmla="*/ 2147483647 w 104"/>
              <a:gd name="T55" fmla="*/ 2147483647 h 82"/>
              <a:gd name="T56" fmla="*/ 2147483647 w 104"/>
              <a:gd name="T57" fmla="*/ 2147483647 h 82"/>
              <a:gd name="T58" fmla="*/ 2147483647 w 104"/>
              <a:gd name="T59" fmla="*/ 2147483647 h 82"/>
              <a:gd name="T60" fmla="*/ 2147483647 w 104"/>
              <a:gd name="T61" fmla="*/ 2147483647 h 82"/>
              <a:gd name="T62" fmla="*/ 2147483647 w 104"/>
              <a:gd name="T63" fmla="*/ 2147483647 h 82"/>
              <a:gd name="T64" fmla="*/ 2147483647 w 104"/>
              <a:gd name="T65" fmla="*/ 2147483647 h 82"/>
              <a:gd name="T66" fmla="*/ 2147483647 w 104"/>
              <a:gd name="T67" fmla="*/ 2147483647 h 82"/>
              <a:gd name="T68" fmla="*/ 2147483647 w 104"/>
              <a:gd name="T69" fmla="*/ 2147483647 h 82"/>
              <a:gd name="T70" fmla="*/ 2147483647 w 104"/>
              <a:gd name="T71" fmla="*/ 2147483647 h 82"/>
              <a:gd name="T72" fmla="*/ 2147483647 w 104"/>
              <a:gd name="T73" fmla="*/ 2147483647 h 82"/>
              <a:gd name="T74" fmla="*/ 2147483647 w 104"/>
              <a:gd name="T75" fmla="*/ 2147483647 h 82"/>
              <a:gd name="T76" fmla="*/ 2147483647 w 104"/>
              <a:gd name="T77" fmla="*/ 2147483647 h 82"/>
              <a:gd name="T78" fmla="*/ 2147483647 w 104"/>
              <a:gd name="T79" fmla="*/ 2147483647 h 82"/>
              <a:gd name="T80" fmla="*/ 2147483647 w 104"/>
              <a:gd name="T81" fmla="*/ 2147483647 h 82"/>
              <a:gd name="T82" fmla="*/ 2147483647 w 104"/>
              <a:gd name="T83" fmla="*/ 2147483647 h 82"/>
              <a:gd name="T84" fmla="*/ 2147483647 w 104"/>
              <a:gd name="T85" fmla="*/ 2147483647 h 82"/>
              <a:gd name="T86" fmla="*/ 2147483647 w 104"/>
              <a:gd name="T87" fmla="*/ 2147483647 h 82"/>
              <a:gd name="T88" fmla="*/ 2147483647 w 104"/>
              <a:gd name="T89" fmla="*/ 2147483647 h 82"/>
              <a:gd name="T90" fmla="*/ 2147483647 w 104"/>
              <a:gd name="T91" fmla="*/ 2147483647 h 82"/>
              <a:gd name="T92" fmla="*/ 2147483647 w 104"/>
              <a:gd name="T93" fmla="*/ 2147483647 h 82"/>
              <a:gd name="T94" fmla="*/ 2147483647 w 104"/>
              <a:gd name="T95" fmla="*/ 2147483647 h 82"/>
              <a:gd name="T96" fmla="*/ 2147483647 w 104"/>
              <a:gd name="T97" fmla="*/ 2147483647 h 82"/>
              <a:gd name="T98" fmla="*/ 2147483647 w 104"/>
              <a:gd name="T99" fmla="*/ 2147483647 h 82"/>
              <a:gd name="T100" fmla="*/ 2147483647 w 104"/>
              <a:gd name="T101" fmla="*/ 2147483647 h 82"/>
              <a:gd name="T102" fmla="*/ 2147483647 w 104"/>
              <a:gd name="T103" fmla="*/ 2147483647 h 82"/>
              <a:gd name="T104" fmla="*/ 2147483647 w 104"/>
              <a:gd name="T105" fmla="*/ 2147483647 h 82"/>
              <a:gd name="T106" fmla="*/ 2147483647 w 104"/>
              <a:gd name="T107" fmla="*/ 2147483647 h 82"/>
              <a:gd name="T108" fmla="*/ 2147483647 w 104"/>
              <a:gd name="T109" fmla="*/ 2147483647 h 82"/>
              <a:gd name="T110" fmla="*/ 2147483647 w 104"/>
              <a:gd name="T111" fmla="*/ 2147483647 h 82"/>
              <a:gd name="T112" fmla="*/ 2147483647 w 104"/>
              <a:gd name="T113" fmla="*/ 2147483647 h 82"/>
              <a:gd name="T114" fmla="*/ 2147483647 w 104"/>
              <a:gd name="T115" fmla="*/ 2147483647 h 82"/>
              <a:gd name="T116" fmla="*/ 2147483647 w 104"/>
              <a:gd name="T117" fmla="*/ 2147483647 h 82"/>
              <a:gd name="T118" fmla="*/ 2147483647 w 104"/>
              <a:gd name="T119" fmla="*/ 2147483647 h 82"/>
              <a:gd name="T120" fmla="*/ 2147483647 w 104"/>
              <a:gd name="T121" fmla="*/ 2147483647 h 82"/>
              <a:gd name="T122" fmla="*/ 2147483647 w 104"/>
              <a:gd name="T123" fmla="*/ 2147483647 h 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4" h="82">
                <a:moveTo>
                  <a:pt x="104" y="76"/>
                </a:moveTo>
                <a:cubicBezTo>
                  <a:pt x="87" y="51"/>
                  <a:pt x="87" y="51"/>
                  <a:pt x="87" y="51"/>
                </a:cubicBezTo>
                <a:cubicBezTo>
                  <a:pt x="86" y="50"/>
                  <a:pt x="86" y="50"/>
                  <a:pt x="86" y="50"/>
                </a:cubicBezTo>
                <a:cubicBezTo>
                  <a:pt x="85" y="50"/>
                  <a:pt x="85" y="49"/>
                  <a:pt x="84" y="49"/>
                </a:cubicBezTo>
                <a:cubicBezTo>
                  <a:pt x="84" y="49"/>
                  <a:pt x="83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5" y="48"/>
                  <a:pt x="87" y="46"/>
                  <a:pt x="87" y="44"/>
                </a:cubicBezTo>
                <a:cubicBezTo>
                  <a:pt x="87" y="5"/>
                  <a:pt x="87" y="5"/>
                  <a:pt x="87" y="5"/>
                </a:cubicBezTo>
                <a:cubicBezTo>
                  <a:pt x="87" y="2"/>
                  <a:pt x="84" y="0"/>
                  <a:pt x="8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2"/>
                  <a:pt x="17" y="5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6"/>
                  <a:pt x="19" y="48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9"/>
                  <a:pt x="20" y="49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8" y="50"/>
                  <a:pt x="18" y="50"/>
                  <a:pt x="17" y="51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0" y="78"/>
                  <a:pt x="0" y="78"/>
                </a:cubicBezTo>
                <a:cubicBezTo>
                  <a:pt x="0" y="79"/>
                  <a:pt x="0" y="80"/>
                  <a:pt x="0" y="80"/>
                </a:cubicBezTo>
                <a:cubicBezTo>
                  <a:pt x="1" y="81"/>
                  <a:pt x="1" y="81"/>
                  <a:pt x="2" y="81"/>
                </a:cubicBezTo>
                <a:cubicBezTo>
                  <a:pt x="3" y="81"/>
                  <a:pt x="4" y="82"/>
                  <a:pt x="5" y="82"/>
                </a:cubicBezTo>
                <a:cubicBezTo>
                  <a:pt x="99" y="82"/>
                  <a:pt x="99" y="82"/>
                  <a:pt x="99" y="82"/>
                </a:cubicBezTo>
                <a:cubicBezTo>
                  <a:pt x="101" y="82"/>
                  <a:pt x="101" y="81"/>
                  <a:pt x="102" y="81"/>
                </a:cubicBezTo>
                <a:cubicBezTo>
                  <a:pt x="103" y="81"/>
                  <a:pt x="104" y="81"/>
                  <a:pt x="104" y="80"/>
                </a:cubicBezTo>
                <a:cubicBezTo>
                  <a:pt x="104" y="80"/>
                  <a:pt x="104" y="79"/>
                  <a:pt x="104" y="78"/>
                </a:cubicBezTo>
                <a:cubicBezTo>
                  <a:pt x="104" y="78"/>
                  <a:pt x="104" y="77"/>
                  <a:pt x="104" y="76"/>
                </a:cubicBezTo>
                <a:close/>
                <a:moveTo>
                  <a:pt x="86" y="60"/>
                </a:moveTo>
                <a:cubicBezTo>
                  <a:pt x="86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2"/>
                  <a:pt x="87" y="62"/>
                </a:cubicBezTo>
                <a:cubicBezTo>
                  <a:pt x="87" y="62"/>
                  <a:pt x="87" y="62"/>
                  <a:pt x="86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9"/>
                  <a:pt x="80" y="59"/>
                  <a:pt x="80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6" y="60"/>
                </a:cubicBezTo>
                <a:close/>
                <a:moveTo>
                  <a:pt x="85" y="57"/>
                </a:moveTo>
                <a:cubicBezTo>
                  <a:pt x="85" y="57"/>
                  <a:pt x="85" y="57"/>
                  <a:pt x="85" y="57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58"/>
                  <a:pt x="86" y="58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ubicBezTo>
                  <a:pt x="80" y="56"/>
                  <a:pt x="80" y="56"/>
                  <a:pt x="8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7"/>
                </a:cubicBezTo>
                <a:cubicBezTo>
                  <a:pt x="84" y="57"/>
                  <a:pt x="84" y="57"/>
                  <a:pt x="85" y="57"/>
                </a:cubicBezTo>
                <a:cubicBezTo>
                  <a:pt x="85" y="57"/>
                  <a:pt x="85" y="57"/>
                  <a:pt x="85" y="57"/>
                </a:cubicBezTo>
                <a:close/>
                <a:moveTo>
                  <a:pt x="83" y="54"/>
                </a:moveTo>
                <a:cubicBezTo>
                  <a:pt x="84" y="54"/>
                  <a:pt x="84" y="54"/>
                  <a:pt x="84" y="55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4" y="56"/>
                  <a:pt x="84" y="56"/>
                  <a:pt x="83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9" y="54"/>
                  <a:pt x="79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lose/>
                <a:moveTo>
                  <a:pt x="52" y="52"/>
                </a:moveTo>
                <a:cubicBezTo>
                  <a:pt x="52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3"/>
                </a:cubicBezTo>
                <a:cubicBezTo>
                  <a:pt x="53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lose/>
                <a:moveTo>
                  <a:pt x="52" y="51"/>
                </a:move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52" y="54"/>
                </a:moveTo>
                <a:cubicBezTo>
                  <a:pt x="52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5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lose/>
                <a:moveTo>
                  <a:pt x="52" y="57"/>
                </a:moveTo>
                <a:cubicBezTo>
                  <a:pt x="52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6"/>
                  <a:pt x="53" y="56"/>
                  <a:pt x="53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6"/>
                  <a:pt x="58" y="56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8"/>
                  <a:pt x="53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lose/>
                <a:moveTo>
                  <a:pt x="77" y="51"/>
                </a:moveTo>
                <a:cubicBezTo>
                  <a:pt x="77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80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lose/>
                <a:moveTo>
                  <a:pt x="77" y="54"/>
                </a:moveTo>
                <a:cubicBezTo>
                  <a:pt x="77" y="54"/>
                  <a:pt x="77" y="54"/>
                  <a:pt x="77" y="54"/>
                </a:cubicBezTo>
                <a:cubicBezTo>
                  <a:pt x="77" y="54"/>
                  <a:pt x="77" y="54"/>
                  <a:pt x="77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54"/>
                  <a:pt x="71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7" y="54"/>
                  <a:pt x="77" y="54"/>
                  <a:pt x="77" y="54"/>
                </a:cubicBezTo>
                <a:close/>
                <a:moveTo>
                  <a:pt x="76" y="52"/>
                </a:moveTo>
                <a:cubicBezTo>
                  <a:pt x="76" y="52"/>
                  <a:pt x="76" y="52"/>
                  <a:pt x="76" y="52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53"/>
                  <a:pt x="76" y="53"/>
                </a:cubicBezTo>
                <a:cubicBezTo>
                  <a:pt x="76" y="54"/>
                  <a:pt x="76" y="54"/>
                  <a:pt x="76" y="54"/>
                </a:cubicBezTo>
                <a:cubicBezTo>
                  <a:pt x="76" y="54"/>
                  <a:pt x="76" y="54"/>
                  <a:pt x="76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4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2"/>
                  <a:pt x="71" y="52"/>
                  <a:pt x="72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lose/>
                <a:moveTo>
                  <a:pt x="71" y="56"/>
                </a:move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1" y="56"/>
                  <a:pt x="70" y="56"/>
                  <a:pt x="70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6"/>
                  <a:pt x="66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1" y="54"/>
                  <a:pt x="71" y="54"/>
                  <a:pt x="71" y="55"/>
                </a:cubicBezTo>
                <a:lnTo>
                  <a:pt x="71" y="56"/>
                </a:lnTo>
                <a:close/>
                <a:moveTo>
                  <a:pt x="76" y="51"/>
                </a:moveTo>
                <a:cubicBezTo>
                  <a:pt x="76" y="51"/>
                  <a:pt x="76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0"/>
                  <a:pt x="71" y="50"/>
                  <a:pt x="71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70" y="52"/>
                </a:move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5" y="54"/>
                  <a:pt x="65" y="54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70" y="52"/>
                  <a:pt x="70" y="52"/>
                </a:cubicBezTo>
                <a:close/>
                <a:moveTo>
                  <a:pt x="70" y="51"/>
                </a:moveTo>
                <a:cubicBezTo>
                  <a:pt x="70" y="51"/>
                  <a:pt x="70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51"/>
                  <a:pt x="69" y="51"/>
                  <a:pt x="69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50"/>
                  <a:pt x="64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69" y="50"/>
                  <a:pt x="69" y="50"/>
                  <a:pt x="69" y="50"/>
                </a:cubicBezTo>
                <a:cubicBezTo>
                  <a:pt x="70" y="51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lose/>
                <a:moveTo>
                  <a:pt x="64" y="53"/>
                </a:moveTo>
                <a:cubicBezTo>
                  <a:pt x="64" y="53"/>
                  <a:pt x="64" y="53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59" y="54"/>
                  <a:pt x="59" y="54"/>
                </a:cubicBezTo>
                <a:cubicBezTo>
                  <a:pt x="59" y="54"/>
                  <a:pt x="59" y="54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52"/>
                  <a:pt x="63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lnTo>
                  <a:pt x="64" y="53"/>
                </a:lnTo>
                <a:close/>
                <a:moveTo>
                  <a:pt x="64" y="51"/>
                </a:moveTo>
                <a:cubicBezTo>
                  <a:pt x="64" y="51"/>
                  <a:pt x="64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62" y="50"/>
                  <a:pt x="62" y="50"/>
                  <a:pt x="62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lose/>
                <a:moveTo>
                  <a:pt x="52" y="60"/>
                </a:move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59"/>
                  <a:pt x="53" y="59"/>
                  <a:pt x="54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8" y="61"/>
                </a:cubicBezTo>
                <a:cubicBezTo>
                  <a:pt x="58" y="61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1"/>
                  <a:pt x="53" y="61"/>
                </a:cubicBezTo>
                <a:cubicBezTo>
                  <a:pt x="53" y="61"/>
                  <a:pt x="53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59" y="55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60" y="54"/>
                  <a:pt x="60" y="54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5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lnTo>
                  <a:pt x="59" y="55"/>
                </a:lnTo>
                <a:close/>
                <a:moveTo>
                  <a:pt x="59" y="57"/>
                </a:move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60" y="57"/>
                  <a:pt x="60" y="57"/>
                </a:cubicBezTo>
                <a:cubicBezTo>
                  <a:pt x="60" y="56"/>
                  <a:pt x="60" y="56"/>
                  <a:pt x="60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6"/>
                  <a:pt x="64" y="56"/>
                  <a:pt x="64" y="57"/>
                </a:cubicBezTo>
                <a:cubicBezTo>
                  <a:pt x="64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8"/>
                  <a:pt x="65" y="58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4" y="59"/>
                  <a:pt x="64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7"/>
                  <a:pt x="59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lose/>
                <a:moveTo>
                  <a:pt x="59" y="60"/>
                </a:moveTo>
                <a:cubicBezTo>
                  <a:pt x="59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60" y="59"/>
                  <a:pt x="60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61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0" y="62"/>
                  <a:pt x="60" y="62"/>
                </a:cubicBezTo>
                <a:cubicBezTo>
                  <a:pt x="60" y="62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lose/>
                <a:moveTo>
                  <a:pt x="66" y="57"/>
                </a:move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6"/>
                  <a:pt x="67" y="56"/>
                  <a:pt x="67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1" y="56"/>
                  <a:pt x="71" y="56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7"/>
                  <a:pt x="71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8"/>
                </a:cubicBezTo>
                <a:cubicBezTo>
                  <a:pt x="72" y="58"/>
                  <a:pt x="72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6" y="59"/>
                  <a:pt x="66" y="59"/>
                </a:cubicBezTo>
                <a:cubicBezTo>
                  <a:pt x="66" y="58"/>
                  <a:pt x="66" y="58"/>
                  <a:pt x="66" y="58"/>
                </a:cubicBezTo>
                <a:cubicBezTo>
                  <a:pt x="66" y="58"/>
                  <a:pt x="66" y="58"/>
                  <a:pt x="66" y="58"/>
                </a:cubicBezTo>
                <a:lnTo>
                  <a:pt x="66" y="57"/>
                </a:lnTo>
                <a:close/>
                <a:moveTo>
                  <a:pt x="66" y="60"/>
                </a:moveTo>
                <a:cubicBezTo>
                  <a:pt x="66" y="59"/>
                  <a:pt x="66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59"/>
                  <a:pt x="67" y="59"/>
                  <a:pt x="6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1"/>
                  <a:pt x="73" y="62"/>
                  <a:pt x="73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8" y="62"/>
                  <a:pt x="68" y="62"/>
                  <a:pt x="67" y="62"/>
                </a:cubicBezTo>
                <a:cubicBezTo>
                  <a:pt x="67" y="62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73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6"/>
                  <a:pt x="77" y="56"/>
                  <a:pt x="77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79" y="58"/>
                  <a:pt x="79" y="58"/>
                  <a:pt x="79" y="59"/>
                </a:cubicBezTo>
                <a:cubicBezTo>
                  <a:pt x="79" y="59"/>
                  <a:pt x="79" y="59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3" y="59"/>
                  <a:pt x="73" y="59"/>
                  <a:pt x="73" y="59"/>
                </a:cubicBezTo>
                <a:cubicBezTo>
                  <a:pt x="73" y="58"/>
                  <a:pt x="73" y="58"/>
                  <a:pt x="73" y="58"/>
                </a:cubicBezTo>
                <a:close/>
                <a:moveTo>
                  <a:pt x="82" y="52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8" y="54"/>
                  <a:pt x="78" y="54"/>
                  <a:pt x="78" y="53"/>
                </a:cubicBezTo>
                <a:cubicBezTo>
                  <a:pt x="78" y="53"/>
                  <a:pt x="77" y="53"/>
                  <a:pt x="77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8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2"/>
                  <a:pt x="82" y="52"/>
                  <a:pt x="82" y="52"/>
                </a:cubicBezTo>
                <a:close/>
                <a:moveTo>
                  <a:pt x="19" y="43"/>
                </a:moveTo>
                <a:cubicBezTo>
                  <a:pt x="19" y="6"/>
                  <a:pt x="19" y="6"/>
                  <a:pt x="19" y="6"/>
                </a:cubicBezTo>
                <a:cubicBezTo>
                  <a:pt x="19" y="4"/>
                  <a:pt x="22" y="1"/>
                  <a:pt x="25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2" y="1"/>
                  <a:pt x="85" y="4"/>
                  <a:pt x="85" y="6"/>
                </a:cubicBezTo>
                <a:cubicBezTo>
                  <a:pt x="85" y="43"/>
                  <a:pt x="85" y="43"/>
                  <a:pt x="85" y="43"/>
                </a:cubicBezTo>
                <a:cubicBezTo>
                  <a:pt x="85" y="45"/>
                  <a:pt x="82" y="48"/>
                  <a:pt x="80" y="48"/>
                </a:cubicBezTo>
                <a:cubicBezTo>
                  <a:pt x="25" y="48"/>
                  <a:pt x="25" y="48"/>
                  <a:pt x="25" y="48"/>
                </a:cubicBezTo>
                <a:cubicBezTo>
                  <a:pt x="22" y="48"/>
                  <a:pt x="19" y="45"/>
                  <a:pt x="19" y="43"/>
                </a:cubicBezTo>
                <a:close/>
                <a:moveTo>
                  <a:pt x="40" y="52"/>
                </a:move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4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41" y="54"/>
                  <a:pt x="40" y="54"/>
                </a:cubicBezTo>
                <a:cubicBezTo>
                  <a:pt x="40" y="54"/>
                  <a:pt x="40" y="54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40" y="51"/>
                </a:move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2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lose/>
                <a:moveTo>
                  <a:pt x="40" y="51"/>
                </a:move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lnTo>
                  <a:pt x="40" y="51"/>
                </a:lnTo>
                <a:close/>
                <a:moveTo>
                  <a:pt x="35" y="52"/>
                </a:moveTo>
                <a:cubicBezTo>
                  <a:pt x="35" y="52"/>
                  <a:pt x="35" y="52"/>
                  <a:pt x="35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5" y="52"/>
                  <a:pt x="35" y="52"/>
                </a:cubicBezTo>
                <a:close/>
                <a:moveTo>
                  <a:pt x="39" y="55"/>
                </a:move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5"/>
                </a:cubicBezTo>
                <a:close/>
                <a:moveTo>
                  <a:pt x="34" y="51"/>
                </a:move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0"/>
                  <a:pt x="29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0"/>
                  <a:pt x="34" y="50"/>
                </a:cubicBezTo>
                <a:lnTo>
                  <a:pt x="34" y="51"/>
                </a:ln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4"/>
                  <a:pt x="28" y="54"/>
                  <a:pt x="28" y="53"/>
                </a:cubicBezTo>
                <a:cubicBezTo>
                  <a:pt x="28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8" y="52"/>
                  <a:pt x="29" y="52"/>
                  <a:pt x="29" y="52"/>
                </a:cubicBezTo>
                <a:close/>
                <a:moveTo>
                  <a:pt x="28" y="50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lose/>
                <a:moveTo>
                  <a:pt x="28" y="54"/>
                </a:moveTo>
                <a:cubicBezTo>
                  <a:pt x="28" y="54"/>
                  <a:pt x="28" y="54"/>
                  <a:pt x="28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3" y="54"/>
                  <a:pt x="33" y="54"/>
                </a:cubicBezTo>
                <a:cubicBezTo>
                  <a:pt x="33" y="54"/>
                  <a:pt x="33" y="54"/>
                  <a:pt x="33" y="5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7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4"/>
                  <a:pt x="28" y="54"/>
                  <a:pt x="28" y="54"/>
                </a:cubicBezTo>
                <a:close/>
                <a:moveTo>
                  <a:pt x="27" y="57"/>
                </a:moveTo>
                <a:cubicBezTo>
                  <a:pt x="27" y="56"/>
                  <a:pt x="27" y="56"/>
                  <a:pt x="27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9"/>
                </a:cubicBezTo>
                <a:cubicBezTo>
                  <a:pt x="31" y="59"/>
                  <a:pt x="31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7"/>
                  <a:pt x="27" y="57"/>
                </a:cubicBezTo>
                <a:close/>
                <a:moveTo>
                  <a:pt x="31" y="60"/>
                </a:moveTo>
                <a:cubicBezTo>
                  <a:pt x="31" y="60"/>
                  <a:pt x="32" y="60"/>
                  <a:pt x="32" y="60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3" y="59"/>
                  <a:pt x="33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59"/>
                  <a:pt x="38" y="59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2"/>
                  <a:pt x="37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1" y="62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lnTo>
                  <a:pt x="31" y="60"/>
                </a:lnTo>
                <a:close/>
                <a:moveTo>
                  <a:pt x="38" y="59"/>
                </a:moveTo>
                <a:cubicBezTo>
                  <a:pt x="38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4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8" y="56"/>
                  <a:pt x="38" y="56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9"/>
                </a:cubicBezTo>
                <a:close/>
                <a:moveTo>
                  <a:pt x="38" y="60"/>
                </a:moveTo>
                <a:cubicBezTo>
                  <a:pt x="38" y="60"/>
                  <a:pt x="38" y="60"/>
                  <a:pt x="39" y="60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9"/>
                  <a:pt x="40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2"/>
                  <a:pt x="44" y="62"/>
                </a:cubicBezTo>
                <a:cubicBezTo>
                  <a:pt x="44" y="62"/>
                  <a:pt x="43" y="62"/>
                  <a:pt x="43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39" y="62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lnTo>
                  <a:pt x="38" y="60"/>
                </a:lnTo>
                <a:close/>
                <a:moveTo>
                  <a:pt x="45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4" y="56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9"/>
                </a:cubicBezTo>
                <a:close/>
                <a:moveTo>
                  <a:pt x="45" y="56"/>
                </a:moveTo>
                <a:cubicBezTo>
                  <a:pt x="45" y="56"/>
                  <a:pt x="45" y="56"/>
                  <a:pt x="44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39" y="56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1" y="54"/>
                  <a:pt x="4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5" y="54"/>
                  <a:pt x="45" y="55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lose/>
                <a:moveTo>
                  <a:pt x="45" y="60"/>
                </a:moveTo>
                <a:cubicBezTo>
                  <a:pt x="45" y="60"/>
                  <a:pt x="45" y="60"/>
                  <a:pt x="46" y="60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7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1" y="61"/>
                  <a:pt x="51" y="61"/>
                </a:cubicBezTo>
                <a:cubicBezTo>
                  <a:pt x="51" y="61"/>
                  <a:pt x="51" y="62"/>
                  <a:pt x="51" y="62"/>
                </a:cubicBezTo>
                <a:cubicBezTo>
                  <a:pt x="51" y="62"/>
                  <a:pt x="51" y="62"/>
                  <a:pt x="50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lnTo>
                  <a:pt x="45" y="60"/>
                </a:lnTo>
                <a:close/>
                <a:moveTo>
                  <a:pt x="52" y="58"/>
                </a:moveTo>
                <a:cubicBezTo>
                  <a:pt x="52" y="58"/>
                  <a:pt x="51" y="58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7" y="56"/>
                  <a:pt x="47" y="56"/>
                  <a:pt x="47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1" y="57"/>
                  <a:pt x="52" y="57"/>
                  <a:pt x="52" y="57"/>
                </a:cubicBezTo>
                <a:cubicBezTo>
                  <a:pt x="52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lose/>
                <a:moveTo>
                  <a:pt x="52" y="56"/>
                </a:moveTo>
                <a:cubicBezTo>
                  <a:pt x="52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6" y="55"/>
                  <a:pt x="46" y="55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6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5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53"/>
                </a:moveTo>
                <a:cubicBezTo>
                  <a:pt x="52" y="53"/>
                  <a:pt x="52" y="53"/>
                  <a:pt x="51" y="53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6" y="54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52"/>
                  <a:pt x="47" y="52"/>
                  <a:pt x="47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lose/>
                <a:moveTo>
                  <a:pt x="52" y="51"/>
                </a:moveTo>
                <a:cubicBezTo>
                  <a:pt x="52" y="51"/>
                  <a:pt x="52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lose/>
                <a:moveTo>
                  <a:pt x="21" y="53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22" y="52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6" y="53"/>
                  <a:pt x="26" y="53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4"/>
                  <a:pt x="21" y="54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lose/>
                <a:moveTo>
                  <a:pt x="20" y="56"/>
                </a:moveTo>
                <a:cubicBezTo>
                  <a:pt x="20" y="55"/>
                  <a:pt x="20" y="55"/>
                  <a:pt x="20" y="55"/>
                </a:cubicBezTo>
                <a:cubicBezTo>
                  <a:pt x="20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4"/>
                  <a:pt x="26" y="55"/>
                </a:cubicBezTo>
                <a:cubicBezTo>
                  <a:pt x="26" y="56"/>
                  <a:pt x="26" y="56"/>
                  <a:pt x="26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4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20" y="56"/>
                  <a:pt x="20" y="56"/>
                </a:cubicBezTo>
                <a:close/>
                <a:moveTo>
                  <a:pt x="18" y="58"/>
                </a:move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7"/>
                  <a:pt x="19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6"/>
                  <a:pt x="20" y="56"/>
                  <a:pt x="20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8"/>
                  <a:pt x="24" y="58"/>
                  <a:pt x="24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8" y="59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17" y="61"/>
                </a:moveTo>
                <a:cubicBezTo>
                  <a:pt x="17" y="60"/>
                  <a:pt x="17" y="60"/>
                  <a:pt x="17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59"/>
                  <a:pt x="24" y="59"/>
                  <a:pt x="24" y="59"/>
                </a:cubicBezTo>
                <a:cubicBezTo>
                  <a:pt x="24" y="59"/>
                  <a:pt x="24" y="59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1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1"/>
                  <a:pt x="17" y="61"/>
                  <a:pt x="17" y="61"/>
                </a:cubicBezTo>
                <a:close/>
                <a:moveTo>
                  <a:pt x="22" y="63"/>
                </a:moveTo>
                <a:cubicBezTo>
                  <a:pt x="22" y="64"/>
                  <a:pt x="22" y="64"/>
                  <a:pt x="22" y="64"/>
                </a:cubicBezTo>
                <a:cubicBezTo>
                  <a:pt x="22" y="64"/>
                  <a:pt x="22" y="64"/>
                  <a:pt x="21" y="64"/>
                </a:cubicBezTo>
                <a:cubicBezTo>
                  <a:pt x="21" y="64"/>
                  <a:pt x="21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20" y="65"/>
                  <a:pt x="20" y="65"/>
                </a:cubicBezTo>
                <a:cubicBezTo>
                  <a:pt x="16" y="65"/>
                  <a:pt x="16" y="65"/>
                  <a:pt x="16" y="65"/>
                </a:cubicBezTo>
                <a:cubicBezTo>
                  <a:pt x="16" y="65"/>
                  <a:pt x="16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3"/>
                </a:cubicBezTo>
                <a:cubicBezTo>
                  <a:pt x="22" y="63"/>
                  <a:pt x="22" y="63"/>
                  <a:pt x="22" y="63"/>
                </a:cubicBezTo>
                <a:close/>
                <a:moveTo>
                  <a:pt x="29" y="64"/>
                </a:move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29" y="65"/>
                  <a:pt x="29" y="65"/>
                </a:cubicBezTo>
                <a:cubicBezTo>
                  <a:pt x="29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65"/>
                  <a:pt x="22" y="64"/>
                  <a:pt x="22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5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30" y="62"/>
                  <a:pt x="30" y="62"/>
                  <a:pt x="30" y="63"/>
                </a:cubicBezTo>
                <a:cubicBezTo>
                  <a:pt x="30" y="63"/>
                  <a:pt x="30" y="63"/>
                  <a:pt x="30" y="63"/>
                </a:cubicBezTo>
                <a:lnTo>
                  <a:pt x="29" y="64"/>
                </a:lnTo>
                <a:close/>
                <a:moveTo>
                  <a:pt x="29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4" y="62"/>
                  <a:pt x="24" y="62"/>
                </a:cubicBezTo>
                <a:cubicBezTo>
                  <a:pt x="24" y="62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59"/>
                </a:cubicBezTo>
                <a:cubicBezTo>
                  <a:pt x="31" y="59"/>
                  <a:pt x="31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2"/>
                  <a:pt x="29" y="62"/>
                </a:cubicBezTo>
                <a:close/>
                <a:moveTo>
                  <a:pt x="52" y="77"/>
                </a:moveTo>
                <a:cubicBezTo>
                  <a:pt x="51" y="77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44" y="78"/>
                  <a:pt x="44" y="78"/>
                  <a:pt x="44" y="78"/>
                </a:cubicBezTo>
                <a:cubicBezTo>
                  <a:pt x="44" y="78"/>
                  <a:pt x="43" y="78"/>
                  <a:pt x="43" y="78"/>
                </a:cubicBezTo>
                <a:cubicBezTo>
                  <a:pt x="43" y="78"/>
                  <a:pt x="43" y="78"/>
                  <a:pt x="43" y="78"/>
                </a:cubicBezTo>
                <a:cubicBezTo>
                  <a:pt x="43" y="78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77"/>
                  <a:pt x="43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77"/>
                  <a:pt x="51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52" y="77"/>
                  <a:pt x="52" y="77"/>
                  <a:pt x="52" y="77"/>
                </a:cubicBezTo>
                <a:close/>
                <a:moveTo>
                  <a:pt x="61" y="77"/>
                </a:moveTo>
                <a:cubicBezTo>
                  <a:pt x="61" y="77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78"/>
                  <a:pt x="61" y="78"/>
                  <a:pt x="6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4" y="78"/>
                  <a:pt x="53" y="78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4" y="77"/>
                  <a:pt x="54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77"/>
                  <a:pt x="61" y="77"/>
                  <a:pt x="61" y="77"/>
                </a:cubicBezTo>
                <a:close/>
                <a:moveTo>
                  <a:pt x="63" y="75"/>
                </a:moveTo>
                <a:cubicBezTo>
                  <a:pt x="63" y="75"/>
                  <a:pt x="62" y="75"/>
                  <a:pt x="62" y="75"/>
                </a:cubicBezTo>
                <a:cubicBezTo>
                  <a:pt x="62" y="76"/>
                  <a:pt x="62" y="76"/>
                  <a:pt x="62" y="76"/>
                </a:cubicBezTo>
                <a:cubicBezTo>
                  <a:pt x="61" y="76"/>
                  <a:pt x="61" y="76"/>
                  <a:pt x="61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2" y="76"/>
                  <a:pt x="42" y="75"/>
                </a:cubicBezTo>
                <a:cubicBezTo>
                  <a:pt x="42" y="75"/>
                  <a:pt x="41" y="75"/>
                  <a:pt x="41" y="75"/>
                </a:cubicBezTo>
                <a:cubicBezTo>
                  <a:pt x="41" y="75"/>
                  <a:pt x="41" y="75"/>
                  <a:pt x="41" y="74"/>
                </a:cubicBez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3" y="67"/>
                  <a:pt x="43" y="67"/>
                </a:cubicBezTo>
                <a:cubicBezTo>
                  <a:pt x="43" y="67"/>
                  <a:pt x="43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1" y="67"/>
                  <a:pt x="62" y="68"/>
                  <a:pt x="62" y="68"/>
                </a:cubicBezTo>
                <a:cubicBezTo>
                  <a:pt x="62" y="68"/>
                  <a:pt x="62" y="68"/>
                  <a:pt x="62" y="68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3" y="75"/>
                  <a:pt x="63" y="75"/>
                </a:cubicBezTo>
                <a:close/>
                <a:moveTo>
                  <a:pt x="74" y="64"/>
                </a:moveTo>
                <a:cubicBezTo>
                  <a:pt x="74" y="64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1" y="65"/>
                  <a:pt x="31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4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1" y="63"/>
                  <a:pt x="31" y="63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2"/>
                  <a:pt x="32" y="62"/>
                  <a:pt x="3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3" y="62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2"/>
                  <a:pt x="73" y="62"/>
                  <a:pt x="7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59"/>
                  <a:pt x="73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59"/>
                  <a:pt x="79" y="59"/>
                  <a:pt x="79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80" y="61"/>
                  <a:pt x="80" y="62"/>
                  <a:pt x="80" y="62"/>
                </a:cubicBezTo>
                <a:cubicBezTo>
                  <a:pt x="80" y="62"/>
                  <a:pt x="79" y="62"/>
                  <a:pt x="79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4" y="61"/>
                  <a:pt x="74" y="61"/>
                </a:cubicBezTo>
                <a:cubicBezTo>
                  <a:pt x="74" y="61"/>
                  <a:pt x="74" y="61"/>
                  <a:pt x="74" y="61"/>
                </a:cubicBezTo>
                <a:close/>
                <a:moveTo>
                  <a:pt x="81" y="65"/>
                </a:moveTo>
                <a:cubicBezTo>
                  <a:pt x="81" y="65"/>
                  <a:pt x="81" y="65"/>
                  <a:pt x="81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5" y="65"/>
                </a:cubicBezTo>
                <a:cubicBezTo>
                  <a:pt x="75" y="65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9" y="62"/>
                  <a:pt x="79" y="62"/>
                  <a:pt x="79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1" y="62"/>
                  <a:pt x="81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4"/>
                  <a:pt x="82" y="65"/>
                  <a:pt x="81" y="65"/>
                </a:cubicBezTo>
                <a:close/>
                <a:moveTo>
                  <a:pt x="89" y="65"/>
                </a:moveTo>
                <a:cubicBezTo>
                  <a:pt x="89" y="65"/>
                  <a:pt x="89" y="65"/>
                  <a:pt x="89" y="65"/>
                </a:cubicBezTo>
                <a:cubicBezTo>
                  <a:pt x="89" y="65"/>
                  <a:pt x="88" y="65"/>
                  <a:pt x="88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65"/>
                  <a:pt x="84" y="65"/>
                  <a:pt x="83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65"/>
                  <a:pt x="83" y="64"/>
                  <a:pt x="83" y="64"/>
                </a:cubicBezTo>
                <a:cubicBezTo>
                  <a:pt x="82" y="64"/>
                  <a:pt x="82" y="64"/>
                  <a:pt x="82" y="64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82" y="62"/>
                  <a:pt x="82" y="62"/>
                  <a:pt x="83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8" y="62"/>
                  <a:pt x="88" y="62"/>
                </a:cubicBezTo>
                <a:cubicBezTo>
                  <a:pt x="88" y="62"/>
                  <a:pt x="88" y="62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4"/>
                  <a:pt x="89" y="64"/>
                </a:cubicBezTo>
                <a:cubicBezTo>
                  <a:pt x="89" y="64"/>
                  <a:pt x="89" y="65"/>
                  <a:pt x="89" y="65"/>
                </a:cubicBezTo>
                <a:close/>
                <a:moveTo>
                  <a:pt x="80" y="46"/>
                </a:moveTo>
                <a:cubicBezTo>
                  <a:pt x="82" y="46"/>
                  <a:pt x="83" y="45"/>
                  <a:pt x="83" y="43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4"/>
                  <a:pt x="82" y="3"/>
                  <a:pt x="80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2" y="3"/>
                  <a:pt x="21" y="4"/>
                  <a:pt x="21" y="6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5"/>
                  <a:pt x="22" y="46"/>
                  <a:pt x="25" y="46"/>
                </a:cubicBezTo>
                <a:lnTo>
                  <a:pt x="80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Freeform 365"/>
          <p:cNvSpPr>
            <a:spLocks noEditPoints="1"/>
          </p:cNvSpPr>
          <p:nvPr/>
        </p:nvSpPr>
        <p:spPr bwMode="auto">
          <a:xfrm>
            <a:off x="2805113" y="4193949"/>
            <a:ext cx="500063" cy="566737"/>
          </a:xfrm>
          <a:custGeom>
            <a:avLst/>
            <a:gdLst>
              <a:gd name="T0" fmla="*/ 2147483647 w 87"/>
              <a:gd name="T1" fmla="*/ 2147483647 h 99"/>
              <a:gd name="T2" fmla="*/ 2147483647 w 87"/>
              <a:gd name="T3" fmla="*/ 2147483647 h 99"/>
              <a:gd name="T4" fmla="*/ 2147483647 w 87"/>
              <a:gd name="T5" fmla="*/ 2147483647 h 99"/>
              <a:gd name="T6" fmla="*/ 2147483647 w 87"/>
              <a:gd name="T7" fmla="*/ 2147483647 h 99"/>
              <a:gd name="T8" fmla="*/ 2147483647 w 87"/>
              <a:gd name="T9" fmla="*/ 2147483647 h 99"/>
              <a:gd name="T10" fmla="*/ 2147483647 w 87"/>
              <a:gd name="T11" fmla="*/ 2147483647 h 99"/>
              <a:gd name="T12" fmla="*/ 2147483647 w 87"/>
              <a:gd name="T13" fmla="*/ 0 h 99"/>
              <a:gd name="T14" fmla="*/ 2147483647 w 87"/>
              <a:gd name="T15" fmla="*/ 0 h 99"/>
              <a:gd name="T16" fmla="*/ 2147483647 w 87"/>
              <a:gd name="T17" fmla="*/ 2147483647 h 99"/>
              <a:gd name="T18" fmla="*/ 2147483647 w 87"/>
              <a:gd name="T19" fmla="*/ 2147483647 h 99"/>
              <a:gd name="T20" fmla="*/ 2147483647 w 87"/>
              <a:gd name="T21" fmla="*/ 2147483647 h 99"/>
              <a:gd name="T22" fmla="*/ 2147483647 w 87"/>
              <a:gd name="T23" fmla="*/ 2147483647 h 99"/>
              <a:gd name="T24" fmla="*/ 2147483647 w 87"/>
              <a:gd name="T25" fmla="*/ 2147483647 h 99"/>
              <a:gd name="T26" fmla="*/ 2147483647 w 87"/>
              <a:gd name="T27" fmla="*/ 2147483647 h 99"/>
              <a:gd name="T28" fmla="*/ 2147483647 w 87"/>
              <a:gd name="T29" fmla="*/ 2147483647 h 99"/>
              <a:gd name="T30" fmla="*/ 2147483647 w 87"/>
              <a:gd name="T31" fmla="*/ 2147483647 h 99"/>
              <a:gd name="T32" fmla="*/ 2147483647 w 87"/>
              <a:gd name="T33" fmla="*/ 2147483647 h 99"/>
              <a:gd name="T34" fmla="*/ 2147483647 w 87"/>
              <a:gd name="T35" fmla="*/ 2147483647 h 99"/>
              <a:gd name="T36" fmla="*/ 2147483647 w 87"/>
              <a:gd name="T37" fmla="*/ 2147483647 h 99"/>
              <a:gd name="T38" fmla="*/ 2147483647 w 87"/>
              <a:gd name="T39" fmla="*/ 2147483647 h 99"/>
              <a:gd name="T40" fmla="*/ 2147483647 w 87"/>
              <a:gd name="T41" fmla="*/ 2147483647 h 99"/>
              <a:gd name="T42" fmla="*/ 2147483647 w 87"/>
              <a:gd name="T43" fmla="*/ 2147483647 h 99"/>
              <a:gd name="T44" fmla="*/ 2147483647 w 87"/>
              <a:gd name="T45" fmla="*/ 2147483647 h 99"/>
              <a:gd name="T46" fmla="*/ 2147483647 w 87"/>
              <a:gd name="T47" fmla="*/ 2147483647 h 99"/>
              <a:gd name="T48" fmla="*/ 2147483647 w 87"/>
              <a:gd name="T49" fmla="*/ 2147483647 h 99"/>
              <a:gd name="T50" fmla="*/ 2147483647 w 87"/>
              <a:gd name="T51" fmla="*/ 2147483647 h 99"/>
              <a:gd name="T52" fmla="*/ 2147483647 w 87"/>
              <a:gd name="T53" fmla="*/ 2147483647 h 99"/>
              <a:gd name="T54" fmla="*/ 2147483647 w 87"/>
              <a:gd name="T55" fmla="*/ 2147483647 h 99"/>
              <a:gd name="T56" fmla="*/ 2147483647 w 87"/>
              <a:gd name="T57" fmla="*/ 2147483647 h 9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7" h="99">
                <a:moveTo>
                  <a:pt x="68" y="74"/>
                </a:moveTo>
                <a:cubicBezTo>
                  <a:pt x="86" y="84"/>
                  <a:pt x="86" y="84"/>
                  <a:pt x="86" y="84"/>
                </a:cubicBezTo>
                <a:cubicBezTo>
                  <a:pt x="86" y="83"/>
                  <a:pt x="87" y="83"/>
                  <a:pt x="86" y="82"/>
                </a:cubicBezTo>
                <a:cubicBezTo>
                  <a:pt x="85" y="81"/>
                  <a:pt x="72" y="74"/>
                  <a:pt x="70" y="74"/>
                </a:cubicBezTo>
                <a:cubicBezTo>
                  <a:pt x="69" y="74"/>
                  <a:pt x="69" y="74"/>
                  <a:pt x="68" y="74"/>
                </a:cubicBezTo>
                <a:close/>
                <a:moveTo>
                  <a:pt x="27" y="18"/>
                </a:moveTo>
                <a:cubicBezTo>
                  <a:pt x="28" y="16"/>
                  <a:pt x="24" y="2"/>
                  <a:pt x="22" y="0"/>
                </a:cubicBezTo>
                <a:cubicBezTo>
                  <a:pt x="22" y="0"/>
                  <a:pt x="21" y="0"/>
                  <a:pt x="20" y="0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20"/>
                  <a:pt x="27" y="19"/>
                  <a:pt x="27" y="18"/>
                </a:cubicBezTo>
                <a:close/>
                <a:moveTo>
                  <a:pt x="60" y="82"/>
                </a:moveTo>
                <a:cubicBezTo>
                  <a:pt x="57" y="80"/>
                  <a:pt x="55" y="77"/>
                  <a:pt x="52" y="75"/>
                </a:cubicBezTo>
                <a:cubicBezTo>
                  <a:pt x="48" y="71"/>
                  <a:pt x="44" y="66"/>
                  <a:pt x="39" y="62"/>
                </a:cubicBezTo>
                <a:cubicBezTo>
                  <a:pt x="34" y="57"/>
                  <a:pt x="31" y="51"/>
                  <a:pt x="27" y="45"/>
                </a:cubicBezTo>
                <a:cubicBezTo>
                  <a:pt x="24" y="40"/>
                  <a:pt x="21" y="35"/>
                  <a:pt x="18" y="30"/>
                </a:cubicBezTo>
                <a:cubicBezTo>
                  <a:pt x="18" y="28"/>
                  <a:pt x="17" y="27"/>
                  <a:pt x="16" y="26"/>
                </a:cubicBezTo>
                <a:cubicBezTo>
                  <a:pt x="17" y="26"/>
                  <a:pt x="19" y="25"/>
                  <a:pt x="21" y="24"/>
                </a:cubicBezTo>
                <a:cubicBezTo>
                  <a:pt x="15" y="2"/>
                  <a:pt x="15" y="2"/>
                  <a:pt x="15" y="2"/>
                </a:cubicBezTo>
                <a:cubicBezTo>
                  <a:pt x="10" y="5"/>
                  <a:pt x="4" y="8"/>
                  <a:pt x="3" y="11"/>
                </a:cubicBezTo>
                <a:cubicBezTo>
                  <a:pt x="2" y="16"/>
                  <a:pt x="0" y="27"/>
                  <a:pt x="4" y="35"/>
                </a:cubicBezTo>
                <a:cubicBezTo>
                  <a:pt x="7" y="39"/>
                  <a:pt x="9" y="43"/>
                  <a:pt x="11" y="47"/>
                </a:cubicBezTo>
                <a:cubicBezTo>
                  <a:pt x="14" y="52"/>
                  <a:pt x="17" y="57"/>
                  <a:pt x="19" y="61"/>
                </a:cubicBezTo>
                <a:cubicBezTo>
                  <a:pt x="22" y="66"/>
                  <a:pt x="26" y="70"/>
                  <a:pt x="30" y="74"/>
                </a:cubicBezTo>
                <a:cubicBezTo>
                  <a:pt x="34" y="78"/>
                  <a:pt x="38" y="82"/>
                  <a:pt x="42" y="86"/>
                </a:cubicBezTo>
                <a:cubicBezTo>
                  <a:pt x="44" y="88"/>
                  <a:pt x="46" y="90"/>
                  <a:pt x="48" y="91"/>
                </a:cubicBezTo>
                <a:cubicBezTo>
                  <a:pt x="55" y="98"/>
                  <a:pt x="66" y="99"/>
                  <a:pt x="71" y="99"/>
                </a:cubicBezTo>
                <a:cubicBezTo>
                  <a:pt x="74" y="98"/>
                  <a:pt x="79" y="93"/>
                  <a:pt x="83" y="89"/>
                </a:cubicBezTo>
                <a:cubicBezTo>
                  <a:pt x="64" y="78"/>
                  <a:pt x="64" y="78"/>
                  <a:pt x="64" y="78"/>
                </a:cubicBezTo>
                <a:cubicBezTo>
                  <a:pt x="62" y="80"/>
                  <a:pt x="60" y="82"/>
                  <a:pt x="60" y="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Freeform 366"/>
          <p:cNvSpPr>
            <a:spLocks noEditPoints="1"/>
          </p:cNvSpPr>
          <p:nvPr/>
        </p:nvSpPr>
        <p:spPr bwMode="auto">
          <a:xfrm>
            <a:off x="4468813" y="4351112"/>
            <a:ext cx="619125" cy="252413"/>
          </a:xfrm>
          <a:custGeom>
            <a:avLst/>
            <a:gdLst>
              <a:gd name="T0" fmla="*/ 2147483647 w 108"/>
              <a:gd name="T1" fmla="*/ 2147483647 h 44"/>
              <a:gd name="T2" fmla="*/ 2147483647 w 108"/>
              <a:gd name="T3" fmla="*/ 2147483647 h 44"/>
              <a:gd name="T4" fmla="*/ 2147483647 w 108"/>
              <a:gd name="T5" fmla="*/ 2147483647 h 44"/>
              <a:gd name="T6" fmla="*/ 2147483647 w 108"/>
              <a:gd name="T7" fmla="*/ 2147483647 h 44"/>
              <a:gd name="T8" fmla="*/ 2147483647 w 108"/>
              <a:gd name="T9" fmla="*/ 2147483647 h 44"/>
              <a:gd name="T10" fmla="*/ 2147483647 w 108"/>
              <a:gd name="T11" fmla="*/ 2147483647 h 44"/>
              <a:gd name="T12" fmla="*/ 2147483647 w 108"/>
              <a:gd name="T13" fmla="*/ 2147483647 h 44"/>
              <a:gd name="T14" fmla="*/ 2147483647 w 108"/>
              <a:gd name="T15" fmla="*/ 2147483647 h 44"/>
              <a:gd name="T16" fmla="*/ 2147483647 w 108"/>
              <a:gd name="T17" fmla="*/ 2147483647 h 44"/>
              <a:gd name="T18" fmla="*/ 2147483647 w 108"/>
              <a:gd name="T19" fmla="*/ 0 h 44"/>
              <a:gd name="T20" fmla="*/ 2147483647 w 108"/>
              <a:gd name="T21" fmla="*/ 2147483647 h 44"/>
              <a:gd name="T22" fmla="*/ 2147483647 w 108"/>
              <a:gd name="T23" fmla="*/ 2147483647 h 44"/>
              <a:gd name="T24" fmla="*/ 2147483647 w 108"/>
              <a:gd name="T25" fmla="*/ 2147483647 h 44"/>
              <a:gd name="T26" fmla="*/ 0 w 108"/>
              <a:gd name="T27" fmla="*/ 2147483647 h 44"/>
              <a:gd name="T28" fmla="*/ 2147483647 w 108"/>
              <a:gd name="T29" fmla="*/ 2147483647 h 44"/>
              <a:gd name="T30" fmla="*/ 2147483647 w 108"/>
              <a:gd name="T31" fmla="*/ 2147483647 h 44"/>
              <a:gd name="T32" fmla="*/ 2147483647 w 108"/>
              <a:gd name="T33" fmla="*/ 2147483647 h 44"/>
              <a:gd name="T34" fmla="*/ 2147483647 w 108"/>
              <a:gd name="T35" fmla="*/ 2147483647 h 44"/>
              <a:gd name="T36" fmla="*/ 2147483647 w 108"/>
              <a:gd name="T37" fmla="*/ 2147483647 h 44"/>
              <a:gd name="T38" fmla="*/ 2147483647 w 108"/>
              <a:gd name="T39" fmla="*/ 2147483647 h 44"/>
              <a:gd name="T40" fmla="*/ 2147483647 w 108"/>
              <a:gd name="T41" fmla="*/ 2147483647 h 44"/>
              <a:gd name="T42" fmla="*/ 2147483647 w 108"/>
              <a:gd name="T43" fmla="*/ 2147483647 h 44"/>
              <a:gd name="T44" fmla="*/ 2147483647 w 108"/>
              <a:gd name="T45" fmla="*/ 2147483647 h 44"/>
              <a:gd name="T46" fmla="*/ 2147483647 w 108"/>
              <a:gd name="T47" fmla="*/ 2147483647 h 44"/>
              <a:gd name="T48" fmla="*/ 2147483647 w 108"/>
              <a:gd name="T49" fmla="*/ 2147483647 h 44"/>
              <a:gd name="T50" fmla="*/ 2147483647 w 108"/>
              <a:gd name="T51" fmla="*/ 2147483647 h 44"/>
              <a:gd name="T52" fmla="*/ 2147483647 w 108"/>
              <a:gd name="T53" fmla="*/ 2147483647 h 44"/>
              <a:gd name="T54" fmla="*/ 2147483647 w 108"/>
              <a:gd name="T55" fmla="*/ 2147483647 h 44"/>
              <a:gd name="T56" fmla="*/ 2147483647 w 108"/>
              <a:gd name="T57" fmla="*/ 2147483647 h 44"/>
              <a:gd name="T58" fmla="*/ 2147483647 w 108"/>
              <a:gd name="T59" fmla="*/ 2147483647 h 44"/>
              <a:gd name="T60" fmla="*/ 2147483647 w 108"/>
              <a:gd name="T61" fmla="*/ 2147483647 h 44"/>
              <a:gd name="T62" fmla="*/ 2147483647 w 108"/>
              <a:gd name="T63" fmla="*/ 2147483647 h 44"/>
              <a:gd name="T64" fmla="*/ 2147483647 w 108"/>
              <a:gd name="T65" fmla="*/ 2147483647 h 44"/>
              <a:gd name="T66" fmla="*/ 2147483647 w 108"/>
              <a:gd name="T67" fmla="*/ 2147483647 h 44"/>
              <a:gd name="T68" fmla="*/ 2147483647 w 108"/>
              <a:gd name="T69" fmla="*/ 2147483647 h 44"/>
              <a:gd name="T70" fmla="*/ 2147483647 w 108"/>
              <a:gd name="T71" fmla="*/ 2147483647 h 44"/>
              <a:gd name="T72" fmla="*/ 2147483647 w 108"/>
              <a:gd name="T73" fmla="*/ 2147483647 h 44"/>
              <a:gd name="T74" fmla="*/ 2147483647 w 108"/>
              <a:gd name="T75" fmla="*/ 2147483647 h 44"/>
              <a:gd name="T76" fmla="*/ 2147483647 w 108"/>
              <a:gd name="T77" fmla="*/ 2147483647 h 44"/>
              <a:gd name="T78" fmla="*/ 2147483647 w 108"/>
              <a:gd name="T79" fmla="*/ 2147483647 h 44"/>
              <a:gd name="T80" fmla="*/ 2147483647 w 108"/>
              <a:gd name="T81" fmla="*/ 2147483647 h 44"/>
              <a:gd name="T82" fmla="*/ 2147483647 w 108"/>
              <a:gd name="T83" fmla="*/ 2147483647 h 44"/>
              <a:gd name="T84" fmla="*/ 2147483647 w 108"/>
              <a:gd name="T85" fmla="*/ 2147483647 h 44"/>
              <a:gd name="T86" fmla="*/ 2147483647 w 108"/>
              <a:gd name="T87" fmla="*/ 2147483647 h 44"/>
              <a:gd name="T88" fmla="*/ 2147483647 w 108"/>
              <a:gd name="T89" fmla="*/ 2147483647 h 44"/>
              <a:gd name="T90" fmla="*/ 2147483647 w 108"/>
              <a:gd name="T91" fmla="*/ 2147483647 h 44"/>
              <a:gd name="T92" fmla="*/ 2147483647 w 108"/>
              <a:gd name="T93" fmla="*/ 2147483647 h 44"/>
              <a:gd name="T94" fmla="*/ 2147483647 w 108"/>
              <a:gd name="T95" fmla="*/ 2147483647 h 44"/>
              <a:gd name="T96" fmla="*/ 2147483647 w 108"/>
              <a:gd name="T97" fmla="*/ 2147483647 h 44"/>
              <a:gd name="T98" fmla="*/ 2147483647 w 108"/>
              <a:gd name="T99" fmla="*/ 2147483647 h 44"/>
              <a:gd name="T100" fmla="*/ 2147483647 w 108"/>
              <a:gd name="T101" fmla="*/ 2147483647 h 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8" h="44">
                <a:moveTo>
                  <a:pt x="105" y="6"/>
                </a:moveTo>
                <a:cubicBezTo>
                  <a:pt x="103" y="4"/>
                  <a:pt x="100" y="2"/>
                  <a:pt x="97" y="2"/>
                </a:cubicBezTo>
                <a:cubicBezTo>
                  <a:pt x="94" y="2"/>
                  <a:pt x="91" y="3"/>
                  <a:pt x="89" y="5"/>
                </a:cubicBezTo>
                <a:cubicBezTo>
                  <a:pt x="88" y="5"/>
                  <a:pt x="88" y="5"/>
                  <a:pt x="88" y="5"/>
                </a:cubicBezTo>
                <a:cubicBezTo>
                  <a:pt x="69" y="22"/>
                  <a:pt x="69" y="22"/>
                  <a:pt x="69" y="22"/>
                </a:cubicBezTo>
                <a:cubicBezTo>
                  <a:pt x="67" y="16"/>
                  <a:pt x="61" y="11"/>
                  <a:pt x="54" y="11"/>
                </a:cubicBezTo>
                <a:cubicBezTo>
                  <a:pt x="50" y="11"/>
                  <a:pt x="46" y="13"/>
                  <a:pt x="43" y="16"/>
                </a:cubicBezTo>
                <a:cubicBezTo>
                  <a:pt x="43" y="14"/>
                  <a:pt x="44" y="13"/>
                  <a:pt x="44" y="12"/>
                </a:cubicBezTo>
                <a:cubicBezTo>
                  <a:pt x="44" y="9"/>
                  <a:pt x="43" y="6"/>
                  <a:pt x="41" y="4"/>
                </a:cubicBezTo>
                <a:cubicBezTo>
                  <a:pt x="39" y="1"/>
                  <a:pt x="36" y="0"/>
                  <a:pt x="33" y="0"/>
                </a:cubicBezTo>
                <a:cubicBezTo>
                  <a:pt x="30" y="0"/>
                  <a:pt x="27" y="1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14" y="11"/>
                  <a:pt x="14" y="11"/>
                  <a:pt x="14" y="11"/>
                </a:cubicBezTo>
                <a:cubicBezTo>
                  <a:pt x="6" y="12"/>
                  <a:pt x="0" y="19"/>
                  <a:pt x="0" y="27"/>
                </a:cubicBezTo>
                <a:cubicBezTo>
                  <a:pt x="0" y="36"/>
                  <a:pt x="7" y="44"/>
                  <a:pt x="16" y="44"/>
                </a:cubicBezTo>
                <a:cubicBezTo>
                  <a:pt x="24" y="44"/>
                  <a:pt x="30" y="38"/>
                  <a:pt x="32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0" y="38"/>
                  <a:pt x="46" y="44"/>
                  <a:pt x="54" y="44"/>
                </a:cubicBezTo>
                <a:cubicBezTo>
                  <a:pt x="62" y="44"/>
                  <a:pt x="68" y="38"/>
                  <a:pt x="70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92" y="11"/>
                  <a:pt x="92" y="11"/>
                  <a:pt x="92" y="11"/>
                </a:cubicBezTo>
                <a:cubicBezTo>
                  <a:pt x="94" y="9"/>
                  <a:pt x="96" y="9"/>
                  <a:pt x="97" y="9"/>
                </a:cubicBezTo>
                <a:cubicBezTo>
                  <a:pt x="98" y="9"/>
                  <a:pt x="99" y="9"/>
                  <a:pt x="100" y="10"/>
                </a:cubicBezTo>
                <a:cubicBezTo>
                  <a:pt x="101" y="11"/>
                  <a:pt x="101" y="13"/>
                  <a:pt x="101" y="15"/>
                </a:cubicBezTo>
                <a:cubicBezTo>
                  <a:pt x="101" y="17"/>
                  <a:pt x="100" y="19"/>
                  <a:pt x="99" y="21"/>
                </a:cubicBezTo>
                <a:cubicBezTo>
                  <a:pt x="98" y="23"/>
                  <a:pt x="98" y="25"/>
                  <a:pt x="100" y="26"/>
                </a:cubicBezTo>
                <a:cubicBezTo>
                  <a:pt x="101" y="27"/>
                  <a:pt x="103" y="26"/>
                  <a:pt x="105" y="25"/>
                </a:cubicBezTo>
                <a:cubicBezTo>
                  <a:pt x="107" y="22"/>
                  <a:pt x="108" y="18"/>
                  <a:pt x="108" y="15"/>
                </a:cubicBezTo>
                <a:cubicBezTo>
                  <a:pt x="108" y="12"/>
                  <a:pt x="107" y="9"/>
                  <a:pt x="105" y="6"/>
                </a:cubicBezTo>
                <a:close/>
                <a:moveTo>
                  <a:pt x="16" y="37"/>
                </a:moveTo>
                <a:cubicBezTo>
                  <a:pt x="11" y="37"/>
                  <a:pt x="6" y="33"/>
                  <a:pt x="6" y="27"/>
                </a:cubicBezTo>
                <a:cubicBezTo>
                  <a:pt x="6" y="22"/>
                  <a:pt x="11" y="18"/>
                  <a:pt x="16" y="18"/>
                </a:cubicBezTo>
                <a:cubicBezTo>
                  <a:pt x="21" y="18"/>
                  <a:pt x="26" y="22"/>
                  <a:pt x="26" y="27"/>
                </a:cubicBezTo>
                <a:cubicBezTo>
                  <a:pt x="26" y="33"/>
                  <a:pt x="21" y="37"/>
                  <a:pt x="16" y="37"/>
                </a:cubicBezTo>
                <a:close/>
                <a:moveTo>
                  <a:pt x="38" y="24"/>
                </a:moveTo>
                <a:cubicBezTo>
                  <a:pt x="32" y="24"/>
                  <a:pt x="32" y="24"/>
                  <a:pt x="32" y="24"/>
                </a:cubicBezTo>
                <a:cubicBezTo>
                  <a:pt x="31" y="19"/>
                  <a:pt x="27" y="15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7"/>
                  <a:pt x="32" y="6"/>
                  <a:pt x="33" y="6"/>
                </a:cubicBezTo>
                <a:cubicBezTo>
                  <a:pt x="34" y="6"/>
                  <a:pt x="35" y="7"/>
                  <a:pt x="36" y="8"/>
                </a:cubicBezTo>
                <a:cubicBezTo>
                  <a:pt x="36" y="9"/>
                  <a:pt x="37" y="10"/>
                  <a:pt x="37" y="12"/>
                </a:cubicBezTo>
                <a:cubicBezTo>
                  <a:pt x="37" y="14"/>
                  <a:pt x="36" y="16"/>
                  <a:pt x="35" y="19"/>
                </a:cubicBezTo>
                <a:cubicBezTo>
                  <a:pt x="34" y="20"/>
                  <a:pt x="34" y="22"/>
                  <a:pt x="36" y="23"/>
                </a:cubicBezTo>
                <a:cubicBezTo>
                  <a:pt x="36" y="24"/>
                  <a:pt x="37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lose/>
                <a:moveTo>
                  <a:pt x="54" y="37"/>
                </a:moveTo>
                <a:cubicBezTo>
                  <a:pt x="49" y="37"/>
                  <a:pt x="44" y="33"/>
                  <a:pt x="44" y="27"/>
                </a:cubicBezTo>
                <a:cubicBezTo>
                  <a:pt x="44" y="22"/>
                  <a:pt x="49" y="18"/>
                  <a:pt x="54" y="18"/>
                </a:cubicBezTo>
                <a:cubicBezTo>
                  <a:pt x="59" y="18"/>
                  <a:pt x="64" y="22"/>
                  <a:pt x="64" y="27"/>
                </a:cubicBezTo>
                <a:cubicBezTo>
                  <a:pt x="64" y="33"/>
                  <a:pt x="59" y="37"/>
                  <a:pt x="54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5" name="Freeform 367"/>
          <p:cNvSpPr>
            <a:spLocks noEditPoints="1"/>
          </p:cNvSpPr>
          <p:nvPr/>
        </p:nvSpPr>
        <p:spPr bwMode="auto">
          <a:xfrm>
            <a:off x="7566025" y="4252687"/>
            <a:ext cx="447675" cy="447675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2147483647 h 78"/>
              <a:gd name="T12" fmla="*/ 2147483647 w 78"/>
              <a:gd name="T13" fmla="*/ 2147483647 h 78"/>
              <a:gd name="T14" fmla="*/ 2147483647 w 78"/>
              <a:gd name="T15" fmla="*/ 2147483647 h 78"/>
              <a:gd name="T16" fmla="*/ 2147483647 w 78"/>
              <a:gd name="T17" fmla="*/ 2147483647 h 78"/>
              <a:gd name="T18" fmla="*/ 2147483647 w 78"/>
              <a:gd name="T19" fmla="*/ 2147483647 h 78"/>
              <a:gd name="T20" fmla="*/ 2147483647 w 78"/>
              <a:gd name="T21" fmla="*/ 0 h 78"/>
              <a:gd name="T22" fmla="*/ 2147483647 w 78"/>
              <a:gd name="T23" fmla="*/ 2147483647 h 78"/>
              <a:gd name="T24" fmla="*/ 2147483647 w 78"/>
              <a:gd name="T25" fmla="*/ 2147483647 h 78"/>
              <a:gd name="T26" fmla="*/ 2147483647 w 78"/>
              <a:gd name="T27" fmla="*/ 2147483647 h 78"/>
              <a:gd name="T28" fmla="*/ 2147483647 w 78"/>
              <a:gd name="T29" fmla="*/ 2147483647 h 78"/>
              <a:gd name="T30" fmla="*/ 2147483647 w 78"/>
              <a:gd name="T31" fmla="*/ 2147483647 h 78"/>
              <a:gd name="T32" fmla="*/ 2147483647 w 78"/>
              <a:gd name="T33" fmla="*/ 2147483647 h 78"/>
              <a:gd name="T34" fmla="*/ 2147483647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0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2147483647 w 78"/>
              <a:gd name="T51" fmla="*/ 2147483647 h 7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8" h="78">
                <a:moveTo>
                  <a:pt x="48" y="17"/>
                </a:moveTo>
                <a:cubicBezTo>
                  <a:pt x="48" y="19"/>
                  <a:pt x="48" y="19"/>
                  <a:pt x="48" y="19"/>
                </a:cubicBezTo>
                <a:cubicBezTo>
                  <a:pt x="54" y="19"/>
                  <a:pt x="59" y="24"/>
                  <a:pt x="59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23"/>
                  <a:pt x="55" y="17"/>
                  <a:pt x="48" y="17"/>
                </a:cubicBezTo>
                <a:close/>
                <a:moveTo>
                  <a:pt x="49" y="12"/>
                </a:moveTo>
                <a:cubicBezTo>
                  <a:pt x="49" y="14"/>
                  <a:pt x="49" y="14"/>
                  <a:pt x="49" y="14"/>
                </a:cubicBezTo>
                <a:cubicBezTo>
                  <a:pt x="57" y="14"/>
                  <a:pt x="64" y="21"/>
                  <a:pt x="64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0"/>
                  <a:pt x="58" y="12"/>
                  <a:pt x="49" y="12"/>
                </a:cubicBezTo>
                <a:close/>
                <a:moveTo>
                  <a:pt x="47" y="0"/>
                </a:moveTo>
                <a:cubicBezTo>
                  <a:pt x="30" y="0"/>
                  <a:pt x="16" y="13"/>
                  <a:pt x="16" y="31"/>
                </a:cubicBezTo>
                <a:cubicBezTo>
                  <a:pt x="16" y="38"/>
                  <a:pt x="18" y="44"/>
                  <a:pt x="22" y="49"/>
                </a:cubicBezTo>
                <a:cubicBezTo>
                  <a:pt x="2" y="69"/>
                  <a:pt x="2" y="69"/>
                  <a:pt x="2" y="69"/>
                </a:cubicBezTo>
                <a:cubicBezTo>
                  <a:pt x="0" y="71"/>
                  <a:pt x="0" y="74"/>
                  <a:pt x="2" y="76"/>
                </a:cubicBezTo>
                <a:cubicBezTo>
                  <a:pt x="3" y="77"/>
                  <a:pt x="4" y="78"/>
                  <a:pt x="5" y="78"/>
                </a:cubicBezTo>
                <a:cubicBezTo>
                  <a:pt x="7" y="78"/>
                  <a:pt x="8" y="77"/>
                  <a:pt x="9" y="76"/>
                </a:cubicBezTo>
                <a:cubicBezTo>
                  <a:pt x="29" y="56"/>
                  <a:pt x="29" y="56"/>
                  <a:pt x="29" y="56"/>
                </a:cubicBezTo>
                <a:cubicBezTo>
                  <a:pt x="34" y="60"/>
                  <a:pt x="40" y="62"/>
                  <a:pt x="47" y="62"/>
                </a:cubicBezTo>
                <a:cubicBezTo>
                  <a:pt x="64" y="62"/>
                  <a:pt x="78" y="48"/>
                  <a:pt x="78" y="31"/>
                </a:cubicBezTo>
                <a:cubicBezTo>
                  <a:pt x="78" y="13"/>
                  <a:pt x="64" y="0"/>
                  <a:pt x="47" y="0"/>
                </a:cubicBezTo>
                <a:close/>
                <a:moveTo>
                  <a:pt x="47" y="52"/>
                </a:moveTo>
                <a:cubicBezTo>
                  <a:pt x="35" y="52"/>
                  <a:pt x="26" y="42"/>
                  <a:pt x="26" y="31"/>
                </a:cubicBezTo>
                <a:cubicBezTo>
                  <a:pt x="26" y="19"/>
                  <a:pt x="35" y="9"/>
                  <a:pt x="47" y="9"/>
                </a:cubicBezTo>
                <a:cubicBezTo>
                  <a:pt x="59" y="9"/>
                  <a:pt x="69" y="19"/>
                  <a:pt x="69" y="31"/>
                </a:cubicBezTo>
                <a:cubicBezTo>
                  <a:pt x="69" y="42"/>
                  <a:pt x="59" y="52"/>
                  <a:pt x="47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6" name="Freeform 368"/>
          <p:cNvSpPr>
            <a:spLocks noEditPoints="1"/>
          </p:cNvSpPr>
          <p:nvPr/>
        </p:nvSpPr>
        <p:spPr bwMode="auto">
          <a:xfrm>
            <a:off x="8380413" y="4270149"/>
            <a:ext cx="568325" cy="414337"/>
          </a:xfrm>
          <a:custGeom>
            <a:avLst/>
            <a:gdLst>
              <a:gd name="T0" fmla="*/ 2147483647 w 99"/>
              <a:gd name="T1" fmla="*/ 2147483647 h 72"/>
              <a:gd name="T2" fmla="*/ 2147483647 w 99"/>
              <a:gd name="T3" fmla="*/ 2147483647 h 72"/>
              <a:gd name="T4" fmla="*/ 2147483647 w 99"/>
              <a:gd name="T5" fmla="*/ 2147483647 h 72"/>
              <a:gd name="T6" fmla="*/ 2147483647 w 99"/>
              <a:gd name="T7" fmla="*/ 2147483647 h 72"/>
              <a:gd name="T8" fmla="*/ 2147483647 w 99"/>
              <a:gd name="T9" fmla="*/ 2147483647 h 72"/>
              <a:gd name="T10" fmla="*/ 0 w 99"/>
              <a:gd name="T11" fmla="*/ 2147483647 h 72"/>
              <a:gd name="T12" fmla="*/ 2147483647 w 99"/>
              <a:gd name="T13" fmla="*/ 2147483647 h 72"/>
              <a:gd name="T14" fmla="*/ 2147483647 w 99"/>
              <a:gd name="T15" fmla="*/ 2147483647 h 72"/>
              <a:gd name="T16" fmla="*/ 2147483647 w 99"/>
              <a:gd name="T17" fmla="*/ 2147483647 h 72"/>
              <a:gd name="T18" fmla="*/ 2147483647 w 99"/>
              <a:gd name="T19" fmla="*/ 2147483647 h 72"/>
              <a:gd name="T20" fmla="*/ 2147483647 w 99"/>
              <a:gd name="T21" fmla="*/ 2147483647 h 72"/>
              <a:gd name="T22" fmla="*/ 2147483647 w 99"/>
              <a:gd name="T23" fmla="*/ 2147483647 h 72"/>
              <a:gd name="T24" fmla="*/ 2147483647 w 99"/>
              <a:gd name="T25" fmla="*/ 2147483647 h 72"/>
              <a:gd name="T26" fmla="*/ 2147483647 w 99"/>
              <a:gd name="T27" fmla="*/ 2147483647 h 72"/>
              <a:gd name="T28" fmla="*/ 2147483647 w 99"/>
              <a:gd name="T29" fmla="*/ 2147483647 h 72"/>
              <a:gd name="T30" fmla="*/ 2147483647 w 99"/>
              <a:gd name="T31" fmla="*/ 2147483647 h 72"/>
              <a:gd name="T32" fmla="*/ 2147483647 w 99"/>
              <a:gd name="T33" fmla="*/ 2147483647 h 72"/>
              <a:gd name="T34" fmla="*/ 2147483647 w 99"/>
              <a:gd name="T35" fmla="*/ 2147483647 h 72"/>
              <a:gd name="T36" fmla="*/ 2147483647 w 99"/>
              <a:gd name="T37" fmla="*/ 2147483647 h 72"/>
              <a:gd name="T38" fmla="*/ 2147483647 w 99"/>
              <a:gd name="T39" fmla="*/ 2147483647 h 72"/>
              <a:gd name="T40" fmla="*/ 2147483647 w 99"/>
              <a:gd name="T41" fmla="*/ 2147483647 h 72"/>
              <a:gd name="T42" fmla="*/ 2147483647 w 99"/>
              <a:gd name="T43" fmla="*/ 2147483647 h 72"/>
              <a:gd name="T44" fmla="*/ 2147483647 w 99"/>
              <a:gd name="T45" fmla="*/ 2147483647 h 72"/>
              <a:gd name="T46" fmla="*/ 2147483647 w 99"/>
              <a:gd name="T47" fmla="*/ 2147483647 h 72"/>
              <a:gd name="T48" fmla="*/ 2147483647 w 99"/>
              <a:gd name="T49" fmla="*/ 2147483647 h 72"/>
              <a:gd name="T50" fmla="*/ 2147483647 w 99"/>
              <a:gd name="T51" fmla="*/ 2147483647 h 72"/>
              <a:gd name="T52" fmla="*/ 2147483647 w 99"/>
              <a:gd name="T53" fmla="*/ 2147483647 h 72"/>
              <a:gd name="T54" fmla="*/ 2147483647 w 99"/>
              <a:gd name="T55" fmla="*/ 2147483647 h 72"/>
              <a:gd name="T56" fmla="*/ 2147483647 w 99"/>
              <a:gd name="T57" fmla="*/ 2147483647 h 72"/>
              <a:gd name="T58" fmla="*/ 2147483647 w 99"/>
              <a:gd name="T59" fmla="*/ 2147483647 h 72"/>
              <a:gd name="T60" fmla="*/ 2147483647 w 99"/>
              <a:gd name="T61" fmla="*/ 2147483647 h 72"/>
              <a:gd name="T62" fmla="*/ 2147483647 w 99"/>
              <a:gd name="T63" fmla="*/ 2147483647 h 72"/>
              <a:gd name="T64" fmla="*/ 2147483647 w 99"/>
              <a:gd name="T65" fmla="*/ 2147483647 h 72"/>
              <a:gd name="T66" fmla="*/ 2147483647 w 99"/>
              <a:gd name="T67" fmla="*/ 2147483647 h 72"/>
              <a:gd name="T68" fmla="*/ 2147483647 w 99"/>
              <a:gd name="T69" fmla="*/ 2147483647 h 72"/>
              <a:gd name="T70" fmla="*/ 2147483647 w 99"/>
              <a:gd name="T71" fmla="*/ 2147483647 h 72"/>
              <a:gd name="T72" fmla="*/ 2147483647 w 99"/>
              <a:gd name="T73" fmla="*/ 2147483647 h 72"/>
              <a:gd name="T74" fmla="*/ 2147483647 w 99"/>
              <a:gd name="T75" fmla="*/ 2147483647 h 72"/>
              <a:gd name="T76" fmla="*/ 2147483647 w 99"/>
              <a:gd name="T77" fmla="*/ 2147483647 h 72"/>
              <a:gd name="T78" fmla="*/ 2147483647 w 99"/>
              <a:gd name="T79" fmla="*/ 2147483647 h 72"/>
              <a:gd name="T80" fmla="*/ 2147483647 w 99"/>
              <a:gd name="T81" fmla="*/ 2147483647 h 72"/>
              <a:gd name="T82" fmla="*/ 2147483647 w 99"/>
              <a:gd name="T83" fmla="*/ 2147483647 h 72"/>
              <a:gd name="T84" fmla="*/ 2147483647 w 99"/>
              <a:gd name="T85" fmla="*/ 2147483647 h 72"/>
              <a:gd name="T86" fmla="*/ 2147483647 w 99"/>
              <a:gd name="T87" fmla="*/ 2147483647 h 72"/>
              <a:gd name="T88" fmla="*/ 2147483647 w 99"/>
              <a:gd name="T89" fmla="*/ 2147483647 h 72"/>
              <a:gd name="T90" fmla="*/ 2147483647 w 99"/>
              <a:gd name="T91" fmla="*/ 2147483647 h 72"/>
              <a:gd name="T92" fmla="*/ 2147483647 w 99"/>
              <a:gd name="T93" fmla="*/ 2147483647 h 72"/>
              <a:gd name="T94" fmla="*/ 2147483647 w 99"/>
              <a:gd name="T95" fmla="*/ 2147483647 h 72"/>
              <a:gd name="T96" fmla="*/ 2147483647 w 99"/>
              <a:gd name="T97" fmla="*/ 0 h 72"/>
              <a:gd name="T98" fmla="*/ 2147483647 w 99"/>
              <a:gd name="T99" fmla="*/ 2147483647 h 72"/>
              <a:gd name="T100" fmla="*/ 2147483647 w 99"/>
              <a:gd name="T101" fmla="*/ 2147483647 h 72"/>
              <a:gd name="T102" fmla="*/ 2147483647 w 99"/>
              <a:gd name="T103" fmla="*/ 2147483647 h 72"/>
              <a:gd name="T104" fmla="*/ 2147483647 w 99"/>
              <a:gd name="T105" fmla="*/ 2147483647 h 72"/>
              <a:gd name="T106" fmla="*/ 2147483647 w 99"/>
              <a:gd name="T107" fmla="*/ 2147483647 h 72"/>
              <a:gd name="T108" fmla="*/ 2147483647 w 99"/>
              <a:gd name="T109" fmla="*/ 2147483647 h 72"/>
              <a:gd name="T110" fmla="*/ 2147483647 w 99"/>
              <a:gd name="T111" fmla="*/ 2147483647 h 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9" h="72">
                <a:moveTo>
                  <a:pt x="63" y="43"/>
                </a:moveTo>
                <a:cubicBezTo>
                  <a:pt x="57" y="40"/>
                  <a:pt x="51" y="39"/>
                  <a:pt x="44" y="39"/>
                </a:cubicBezTo>
                <a:cubicBezTo>
                  <a:pt x="39" y="39"/>
                  <a:pt x="33" y="39"/>
                  <a:pt x="29" y="37"/>
                </a:cubicBezTo>
                <a:cubicBezTo>
                  <a:pt x="15" y="32"/>
                  <a:pt x="13" y="15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0" y="6"/>
                  <a:pt x="0" y="6"/>
                  <a:pt x="0" y="6"/>
                </a:cubicBezTo>
                <a:cubicBezTo>
                  <a:pt x="5" y="15"/>
                  <a:pt x="7" y="29"/>
                  <a:pt x="16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2"/>
                  <a:pt x="17" y="63"/>
                  <a:pt x="18" y="63"/>
                </a:cubicBezTo>
                <a:cubicBezTo>
                  <a:pt x="20" y="63"/>
                  <a:pt x="21" y="62"/>
                  <a:pt x="21" y="61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2" y="39"/>
                </a:cubicBezTo>
                <a:cubicBezTo>
                  <a:pt x="29" y="41"/>
                  <a:pt x="37" y="40"/>
                  <a:pt x="44" y="41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5" y="57"/>
                  <a:pt x="46" y="57"/>
                </a:cubicBezTo>
                <a:cubicBezTo>
                  <a:pt x="48" y="57"/>
                  <a:pt x="49" y="56"/>
                  <a:pt x="49" y="55"/>
                </a:cubicBezTo>
                <a:cubicBezTo>
                  <a:pt x="49" y="42"/>
                  <a:pt x="49" y="42"/>
                  <a:pt x="49" y="42"/>
                </a:cubicBezTo>
                <a:cubicBezTo>
                  <a:pt x="51" y="42"/>
                  <a:pt x="54" y="43"/>
                  <a:pt x="56" y="45"/>
                </a:cubicBezTo>
                <a:cubicBezTo>
                  <a:pt x="56" y="44"/>
                  <a:pt x="55" y="44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69"/>
                  <a:pt x="55" y="69"/>
                  <a:pt x="55" y="69"/>
                </a:cubicBezTo>
                <a:cubicBezTo>
                  <a:pt x="55" y="71"/>
                  <a:pt x="56" y="72"/>
                  <a:pt x="57" y="72"/>
                </a:cubicBezTo>
                <a:cubicBezTo>
                  <a:pt x="58" y="72"/>
                  <a:pt x="59" y="71"/>
                  <a:pt x="59" y="69"/>
                </a:cubicBezTo>
                <a:cubicBezTo>
                  <a:pt x="59" y="48"/>
                  <a:pt x="59" y="48"/>
                  <a:pt x="59" y="48"/>
                </a:cubicBezTo>
                <a:cubicBezTo>
                  <a:pt x="65" y="53"/>
                  <a:pt x="67" y="62"/>
                  <a:pt x="71" y="67"/>
                </a:cubicBezTo>
                <a:cubicBezTo>
                  <a:pt x="78" y="66"/>
                  <a:pt x="78" y="66"/>
                  <a:pt x="78" y="66"/>
                </a:cubicBezTo>
                <a:cubicBezTo>
                  <a:pt x="73" y="59"/>
                  <a:pt x="70" y="48"/>
                  <a:pt x="63" y="43"/>
                </a:cubicBezTo>
                <a:close/>
                <a:moveTo>
                  <a:pt x="44" y="41"/>
                </a:moveTo>
                <a:cubicBezTo>
                  <a:pt x="45" y="41"/>
                  <a:pt x="46" y="41"/>
                  <a:pt x="46" y="41"/>
                </a:cubicBezTo>
                <a:cubicBezTo>
                  <a:pt x="46" y="41"/>
                  <a:pt x="45" y="41"/>
                  <a:pt x="44" y="41"/>
                </a:cubicBezTo>
                <a:close/>
                <a:moveTo>
                  <a:pt x="59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47"/>
                  <a:pt x="59" y="47"/>
                  <a:pt x="59" y="47"/>
                </a:cubicBezTo>
                <a:close/>
                <a:moveTo>
                  <a:pt x="75" y="41"/>
                </a:moveTo>
                <a:cubicBezTo>
                  <a:pt x="70" y="37"/>
                  <a:pt x="63" y="37"/>
                  <a:pt x="56" y="36"/>
                </a:cubicBezTo>
                <a:cubicBezTo>
                  <a:pt x="51" y="36"/>
                  <a:pt x="45" y="36"/>
                  <a:pt x="41" y="34"/>
                </a:cubicBezTo>
                <a:cubicBezTo>
                  <a:pt x="27" y="30"/>
                  <a:pt x="25" y="13"/>
                  <a:pt x="19" y="2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15"/>
                  <a:pt x="18" y="32"/>
                  <a:pt x="32" y="36"/>
                </a:cubicBezTo>
                <a:cubicBezTo>
                  <a:pt x="36" y="38"/>
                  <a:pt x="40" y="38"/>
                  <a:pt x="44" y="38"/>
                </a:cubicBezTo>
                <a:cubicBezTo>
                  <a:pt x="52" y="39"/>
                  <a:pt x="60" y="39"/>
                  <a:pt x="66" y="43"/>
                </a:cubicBezTo>
                <a:cubicBezTo>
                  <a:pt x="73" y="47"/>
                  <a:pt x="76" y="58"/>
                  <a:pt x="81" y="65"/>
                </a:cubicBezTo>
                <a:cubicBezTo>
                  <a:pt x="90" y="63"/>
                  <a:pt x="90" y="63"/>
                  <a:pt x="90" y="63"/>
                </a:cubicBezTo>
                <a:cubicBezTo>
                  <a:pt x="85" y="56"/>
                  <a:pt x="82" y="45"/>
                  <a:pt x="75" y="41"/>
                </a:cubicBezTo>
                <a:close/>
                <a:moveTo>
                  <a:pt x="84" y="38"/>
                </a:moveTo>
                <a:cubicBezTo>
                  <a:pt x="75" y="32"/>
                  <a:pt x="61" y="36"/>
                  <a:pt x="50" y="32"/>
                </a:cubicBezTo>
                <a:cubicBezTo>
                  <a:pt x="36" y="28"/>
                  <a:pt x="34" y="11"/>
                  <a:pt x="28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8" y="12"/>
                  <a:pt x="30" y="29"/>
                  <a:pt x="44" y="34"/>
                </a:cubicBezTo>
                <a:cubicBezTo>
                  <a:pt x="48" y="35"/>
                  <a:pt x="52" y="35"/>
                  <a:pt x="56" y="36"/>
                </a:cubicBezTo>
                <a:cubicBezTo>
                  <a:pt x="64" y="36"/>
                  <a:pt x="72" y="36"/>
                  <a:pt x="78" y="40"/>
                </a:cubicBezTo>
                <a:cubicBezTo>
                  <a:pt x="86" y="45"/>
                  <a:pt x="89" y="56"/>
                  <a:pt x="93" y="63"/>
                </a:cubicBezTo>
                <a:cubicBezTo>
                  <a:pt x="99" y="61"/>
                  <a:pt x="99" y="61"/>
                  <a:pt x="99" y="61"/>
                </a:cubicBezTo>
                <a:cubicBezTo>
                  <a:pt x="95" y="54"/>
                  <a:pt x="92" y="43"/>
                  <a:pt x="84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Freeform 503"/>
          <p:cNvSpPr/>
          <p:nvPr/>
        </p:nvSpPr>
        <p:spPr bwMode="auto">
          <a:xfrm>
            <a:off x="3938588" y="2493736"/>
            <a:ext cx="427037" cy="430213"/>
          </a:xfrm>
          <a:custGeom>
            <a:avLst/>
            <a:gdLst>
              <a:gd name="T0" fmla="*/ 2147483647 w 75"/>
              <a:gd name="T1" fmla="*/ 2147483647 h 75"/>
              <a:gd name="T2" fmla="*/ 2147483647 w 75"/>
              <a:gd name="T3" fmla="*/ 2147483647 h 75"/>
              <a:gd name="T4" fmla="*/ 2147483647 w 75"/>
              <a:gd name="T5" fmla="*/ 2147483647 h 75"/>
              <a:gd name="T6" fmla="*/ 2147483647 w 75"/>
              <a:gd name="T7" fmla="*/ 0 h 75"/>
              <a:gd name="T8" fmla="*/ 2147483647 w 75"/>
              <a:gd name="T9" fmla="*/ 2147483647 h 75"/>
              <a:gd name="T10" fmla="*/ 2147483647 w 75"/>
              <a:gd name="T11" fmla="*/ 2147483647 h 75"/>
              <a:gd name="T12" fmla="*/ 2147483647 w 75"/>
              <a:gd name="T13" fmla="*/ 2147483647 h 75"/>
              <a:gd name="T14" fmla="*/ 2147483647 w 75"/>
              <a:gd name="T15" fmla="*/ 2147483647 h 75"/>
              <a:gd name="T16" fmla="*/ 2147483647 w 75"/>
              <a:gd name="T17" fmla="*/ 2147483647 h 75"/>
              <a:gd name="T18" fmla="*/ 2147483647 w 75"/>
              <a:gd name="T19" fmla="*/ 2147483647 h 75"/>
              <a:gd name="T20" fmla="*/ 2147483647 w 75"/>
              <a:gd name="T21" fmla="*/ 2147483647 h 75"/>
              <a:gd name="T22" fmla="*/ 2147483647 w 75"/>
              <a:gd name="T23" fmla="*/ 2147483647 h 75"/>
              <a:gd name="T24" fmla="*/ 2147483647 w 75"/>
              <a:gd name="T25" fmla="*/ 2147483647 h 75"/>
              <a:gd name="T26" fmla="*/ 2147483647 w 75"/>
              <a:gd name="T27" fmla="*/ 2147483647 h 75"/>
              <a:gd name="T28" fmla="*/ 2147483647 w 75"/>
              <a:gd name="T29" fmla="*/ 2147483647 h 75"/>
              <a:gd name="T30" fmla="*/ 2147483647 w 75"/>
              <a:gd name="T31" fmla="*/ 2147483647 h 75"/>
              <a:gd name="T32" fmla="*/ 2147483647 w 75"/>
              <a:gd name="T33" fmla="*/ 2147483647 h 75"/>
              <a:gd name="T34" fmla="*/ 2147483647 w 75"/>
              <a:gd name="T35" fmla="*/ 2147483647 h 75"/>
              <a:gd name="T36" fmla="*/ 2147483647 w 75"/>
              <a:gd name="T37" fmla="*/ 2147483647 h 75"/>
              <a:gd name="T38" fmla="*/ 2147483647 w 75"/>
              <a:gd name="T39" fmla="*/ 0 h 75"/>
              <a:gd name="T40" fmla="*/ 2147483647 w 75"/>
              <a:gd name="T41" fmla="*/ 2147483647 h 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" h="75">
                <a:moveTo>
                  <a:pt x="54" y="2"/>
                </a:moveTo>
                <a:cubicBezTo>
                  <a:pt x="37" y="19"/>
                  <a:pt x="37" y="19"/>
                  <a:pt x="37" y="19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0"/>
                  <a:pt x="16" y="0"/>
                  <a:pt x="16" y="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6"/>
                  <a:pt x="1" y="18"/>
                  <a:pt x="2" y="20"/>
                </a:cubicBezTo>
                <a:cubicBezTo>
                  <a:pt x="19" y="37"/>
                  <a:pt x="19" y="37"/>
                  <a:pt x="19" y="37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6"/>
                  <a:pt x="0" y="58"/>
                  <a:pt x="1" y="59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5"/>
                  <a:pt x="19" y="74"/>
                  <a:pt x="21" y="72"/>
                </a:cubicBezTo>
                <a:cubicBezTo>
                  <a:pt x="37" y="55"/>
                  <a:pt x="37" y="55"/>
                  <a:pt x="37" y="55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4"/>
                  <a:pt x="58" y="75"/>
                  <a:pt x="59" y="74"/>
                </a:cubicBezTo>
                <a:cubicBezTo>
                  <a:pt x="74" y="59"/>
                  <a:pt x="74" y="59"/>
                  <a:pt x="74" y="59"/>
                </a:cubicBezTo>
                <a:cubicBezTo>
                  <a:pt x="75" y="58"/>
                  <a:pt x="74" y="56"/>
                  <a:pt x="72" y="54"/>
                </a:cubicBezTo>
                <a:cubicBezTo>
                  <a:pt x="55" y="37"/>
                  <a:pt x="55" y="37"/>
                  <a:pt x="55" y="37"/>
                </a:cubicBezTo>
                <a:cubicBezTo>
                  <a:pt x="72" y="20"/>
                  <a:pt x="72" y="20"/>
                  <a:pt x="72" y="20"/>
                </a:cubicBezTo>
                <a:cubicBezTo>
                  <a:pt x="74" y="18"/>
                  <a:pt x="75" y="16"/>
                  <a:pt x="74" y="15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6" y="0"/>
                  <a:pt x="5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" name="Freeform 507"/>
          <p:cNvSpPr>
            <a:spLocks noEditPoints="1"/>
          </p:cNvSpPr>
          <p:nvPr/>
        </p:nvSpPr>
        <p:spPr bwMode="auto">
          <a:xfrm>
            <a:off x="2752725" y="2508024"/>
            <a:ext cx="711200" cy="401637"/>
          </a:xfrm>
          <a:custGeom>
            <a:avLst/>
            <a:gdLst>
              <a:gd name="T0" fmla="*/ 2147483647 w 124"/>
              <a:gd name="T1" fmla="*/ 2147483647 h 70"/>
              <a:gd name="T2" fmla="*/ 2147483647 w 124"/>
              <a:gd name="T3" fmla="*/ 2147483647 h 70"/>
              <a:gd name="T4" fmla="*/ 2147483647 w 124"/>
              <a:gd name="T5" fmla="*/ 2147483647 h 70"/>
              <a:gd name="T6" fmla="*/ 2147483647 w 124"/>
              <a:gd name="T7" fmla="*/ 2147483647 h 70"/>
              <a:gd name="T8" fmla="*/ 2147483647 w 124"/>
              <a:gd name="T9" fmla="*/ 2147483647 h 70"/>
              <a:gd name="T10" fmla="*/ 2147483647 w 124"/>
              <a:gd name="T11" fmla="*/ 2147483647 h 70"/>
              <a:gd name="T12" fmla="*/ 2147483647 w 124"/>
              <a:gd name="T13" fmla="*/ 2147483647 h 70"/>
              <a:gd name="T14" fmla="*/ 2147483647 w 124"/>
              <a:gd name="T15" fmla="*/ 2147483647 h 70"/>
              <a:gd name="T16" fmla="*/ 2147483647 w 124"/>
              <a:gd name="T17" fmla="*/ 2147483647 h 70"/>
              <a:gd name="T18" fmla="*/ 2147483647 w 124"/>
              <a:gd name="T19" fmla="*/ 2147483647 h 70"/>
              <a:gd name="T20" fmla="*/ 2147483647 w 124"/>
              <a:gd name="T21" fmla="*/ 2147483647 h 70"/>
              <a:gd name="T22" fmla="*/ 2147483647 w 124"/>
              <a:gd name="T23" fmla="*/ 2147483647 h 70"/>
              <a:gd name="T24" fmla="*/ 2147483647 w 124"/>
              <a:gd name="T25" fmla="*/ 2147483647 h 70"/>
              <a:gd name="T26" fmla="*/ 2147483647 w 124"/>
              <a:gd name="T27" fmla="*/ 2147483647 h 70"/>
              <a:gd name="T28" fmla="*/ 2147483647 w 124"/>
              <a:gd name="T29" fmla="*/ 2147483647 h 70"/>
              <a:gd name="T30" fmla="*/ 2147483647 w 124"/>
              <a:gd name="T31" fmla="*/ 2147483647 h 70"/>
              <a:gd name="T32" fmla="*/ 2147483647 w 124"/>
              <a:gd name="T33" fmla="*/ 2147483647 h 70"/>
              <a:gd name="T34" fmla="*/ 2147483647 w 124"/>
              <a:gd name="T35" fmla="*/ 2147483647 h 70"/>
              <a:gd name="T36" fmla="*/ 2147483647 w 124"/>
              <a:gd name="T37" fmla="*/ 2147483647 h 70"/>
              <a:gd name="T38" fmla="*/ 2147483647 w 124"/>
              <a:gd name="T39" fmla="*/ 2147483647 h 70"/>
              <a:gd name="T40" fmla="*/ 2147483647 w 124"/>
              <a:gd name="T41" fmla="*/ 2147483647 h 70"/>
              <a:gd name="T42" fmla="*/ 2147483647 w 124"/>
              <a:gd name="T43" fmla="*/ 2147483647 h 70"/>
              <a:gd name="T44" fmla="*/ 2147483647 w 124"/>
              <a:gd name="T45" fmla="*/ 2147483647 h 70"/>
              <a:gd name="T46" fmla="*/ 2147483647 w 124"/>
              <a:gd name="T47" fmla="*/ 2147483647 h 70"/>
              <a:gd name="T48" fmla="*/ 2147483647 w 124"/>
              <a:gd name="T49" fmla="*/ 2147483647 h 70"/>
              <a:gd name="T50" fmla="*/ 2147483647 w 124"/>
              <a:gd name="T51" fmla="*/ 2147483647 h 70"/>
              <a:gd name="T52" fmla="*/ 2147483647 w 124"/>
              <a:gd name="T53" fmla="*/ 2147483647 h 70"/>
              <a:gd name="T54" fmla="*/ 2147483647 w 124"/>
              <a:gd name="T55" fmla="*/ 2147483647 h 70"/>
              <a:gd name="T56" fmla="*/ 2147483647 w 124"/>
              <a:gd name="T57" fmla="*/ 2147483647 h 70"/>
              <a:gd name="T58" fmla="*/ 2147483647 w 124"/>
              <a:gd name="T59" fmla="*/ 2147483647 h 70"/>
              <a:gd name="T60" fmla="*/ 2147483647 w 124"/>
              <a:gd name="T61" fmla="*/ 2147483647 h 70"/>
              <a:gd name="T62" fmla="*/ 2147483647 w 124"/>
              <a:gd name="T63" fmla="*/ 2147483647 h 70"/>
              <a:gd name="T64" fmla="*/ 2147483647 w 124"/>
              <a:gd name="T65" fmla="*/ 2147483647 h 70"/>
              <a:gd name="T66" fmla="*/ 2147483647 w 124"/>
              <a:gd name="T67" fmla="*/ 2147483647 h 70"/>
              <a:gd name="T68" fmla="*/ 2147483647 w 124"/>
              <a:gd name="T69" fmla="*/ 2147483647 h 70"/>
              <a:gd name="T70" fmla="*/ 2147483647 w 124"/>
              <a:gd name="T71" fmla="*/ 2147483647 h 70"/>
              <a:gd name="T72" fmla="*/ 2147483647 w 124"/>
              <a:gd name="T73" fmla="*/ 2147483647 h 70"/>
              <a:gd name="T74" fmla="*/ 2147483647 w 124"/>
              <a:gd name="T75" fmla="*/ 2147483647 h 70"/>
              <a:gd name="T76" fmla="*/ 2147483647 w 124"/>
              <a:gd name="T77" fmla="*/ 2147483647 h 70"/>
              <a:gd name="T78" fmla="*/ 2147483647 w 124"/>
              <a:gd name="T79" fmla="*/ 2147483647 h 70"/>
              <a:gd name="T80" fmla="*/ 2147483647 w 124"/>
              <a:gd name="T81" fmla="*/ 2147483647 h 70"/>
              <a:gd name="T82" fmla="*/ 2147483647 w 124"/>
              <a:gd name="T83" fmla="*/ 2147483647 h 70"/>
              <a:gd name="T84" fmla="*/ 2147483647 w 124"/>
              <a:gd name="T85" fmla="*/ 2147483647 h 70"/>
              <a:gd name="T86" fmla="*/ 2147483647 w 124"/>
              <a:gd name="T87" fmla="*/ 2147483647 h 70"/>
              <a:gd name="T88" fmla="*/ 2147483647 w 124"/>
              <a:gd name="T89" fmla="*/ 2147483647 h 70"/>
              <a:gd name="T90" fmla="*/ 2147483647 w 124"/>
              <a:gd name="T91" fmla="*/ 2147483647 h 70"/>
              <a:gd name="T92" fmla="*/ 2147483647 w 124"/>
              <a:gd name="T93" fmla="*/ 2147483647 h 70"/>
              <a:gd name="T94" fmla="*/ 2147483647 w 124"/>
              <a:gd name="T95" fmla="*/ 2147483647 h 70"/>
              <a:gd name="T96" fmla="*/ 2147483647 w 124"/>
              <a:gd name="T97" fmla="*/ 2147483647 h 70"/>
              <a:gd name="T98" fmla="*/ 2147483647 w 124"/>
              <a:gd name="T99" fmla="*/ 2147483647 h 70"/>
              <a:gd name="T100" fmla="*/ 2147483647 w 124"/>
              <a:gd name="T101" fmla="*/ 2147483647 h 70"/>
              <a:gd name="T102" fmla="*/ 2147483647 w 124"/>
              <a:gd name="T103" fmla="*/ 2147483647 h 70"/>
              <a:gd name="T104" fmla="*/ 2147483647 w 124"/>
              <a:gd name="T105" fmla="*/ 2147483647 h 70"/>
              <a:gd name="T106" fmla="*/ 2147483647 w 124"/>
              <a:gd name="T107" fmla="*/ 2147483647 h 70"/>
              <a:gd name="T108" fmla="*/ 2147483647 w 124"/>
              <a:gd name="T109" fmla="*/ 2147483647 h 70"/>
              <a:gd name="T110" fmla="*/ 2147483647 w 124"/>
              <a:gd name="T111" fmla="*/ 2147483647 h 70"/>
              <a:gd name="T112" fmla="*/ 2147483647 w 124"/>
              <a:gd name="T113" fmla="*/ 2147483647 h 70"/>
              <a:gd name="T114" fmla="*/ 2147483647 w 124"/>
              <a:gd name="T115" fmla="*/ 2147483647 h 70"/>
              <a:gd name="T116" fmla="*/ 2147483647 w 124"/>
              <a:gd name="T117" fmla="*/ 2147483647 h 70"/>
              <a:gd name="T118" fmla="*/ 2147483647 w 124"/>
              <a:gd name="T119" fmla="*/ 2147483647 h 70"/>
              <a:gd name="T120" fmla="*/ 2147483647 w 124"/>
              <a:gd name="T121" fmla="*/ 2147483647 h 70"/>
              <a:gd name="T122" fmla="*/ 2147483647 w 124"/>
              <a:gd name="T123" fmla="*/ 2147483647 h 70"/>
              <a:gd name="T124" fmla="*/ 2147483647 w 124"/>
              <a:gd name="T125" fmla="*/ 2147483647 h 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4" h="70">
                <a:moveTo>
                  <a:pt x="33" y="46"/>
                </a:moveTo>
                <a:cubicBezTo>
                  <a:pt x="26" y="46"/>
                  <a:pt x="21" y="52"/>
                  <a:pt x="21" y="58"/>
                </a:cubicBezTo>
                <a:cubicBezTo>
                  <a:pt x="21" y="65"/>
                  <a:pt x="26" y="70"/>
                  <a:pt x="33" y="70"/>
                </a:cubicBezTo>
                <a:cubicBezTo>
                  <a:pt x="39" y="70"/>
                  <a:pt x="45" y="65"/>
                  <a:pt x="45" y="58"/>
                </a:cubicBezTo>
                <a:cubicBezTo>
                  <a:pt x="45" y="52"/>
                  <a:pt x="39" y="46"/>
                  <a:pt x="33" y="46"/>
                </a:cubicBezTo>
                <a:close/>
                <a:moveTo>
                  <a:pt x="97" y="46"/>
                </a:moveTo>
                <a:cubicBezTo>
                  <a:pt x="90" y="46"/>
                  <a:pt x="85" y="52"/>
                  <a:pt x="85" y="58"/>
                </a:cubicBezTo>
                <a:cubicBezTo>
                  <a:pt x="85" y="65"/>
                  <a:pt x="90" y="70"/>
                  <a:pt x="97" y="70"/>
                </a:cubicBezTo>
                <a:cubicBezTo>
                  <a:pt x="103" y="70"/>
                  <a:pt x="109" y="65"/>
                  <a:pt x="109" y="58"/>
                </a:cubicBezTo>
                <a:cubicBezTo>
                  <a:pt x="109" y="52"/>
                  <a:pt x="103" y="46"/>
                  <a:pt x="97" y="46"/>
                </a:cubicBezTo>
                <a:close/>
                <a:moveTo>
                  <a:pt x="119" y="16"/>
                </a:moveTo>
                <a:cubicBezTo>
                  <a:pt x="117" y="13"/>
                  <a:pt x="115" y="10"/>
                  <a:pt x="112" y="8"/>
                </a:cubicBezTo>
                <a:cubicBezTo>
                  <a:pt x="103" y="1"/>
                  <a:pt x="91" y="2"/>
                  <a:pt x="80" y="2"/>
                </a:cubicBezTo>
                <a:cubicBezTo>
                  <a:pt x="71" y="1"/>
                  <a:pt x="62" y="1"/>
                  <a:pt x="53" y="1"/>
                </a:cubicBezTo>
                <a:cubicBezTo>
                  <a:pt x="41" y="2"/>
                  <a:pt x="28" y="0"/>
                  <a:pt x="16" y="1"/>
                </a:cubicBezTo>
                <a:cubicBezTo>
                  <a:pt x="0" y="4"/>
                  <a:pt x="7" y="40"/>
                  <a:pt x="7" y="52"/>
                </a:cubicBezTo>
                <a:cubicBezTo>
                  <a:pt x="7" y="54"/>
                  <a:pt x="9" y="57"/>
                  <a:pt x="12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48"/>
                  <a:pt x="25" y="42"/>
                  <a:pt x="33" y="42"/>
                </a:cubicBezTo>
                <a:cubicBezTo>
                  <a:pt x="40" y="42"/>
                  <a:pt x="47" y="48"/>
                  <a:pt x="47" y="56"/>
                </a:cubicBezTo>
                <a:cubicBezTo>
                  <a:pt x="47" y="56"/>
                  <a:pt x="47" y="56"/>
                  <a:pt x="47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3" y="56"/>
                  <a:pt x="83" y="56"/>
                  <a:pt x="83" y="56"/>
                </a:cubicBezTo>
                <a:cubicBezTo>
                  <a:pt x="83" y="48"/>
                  <a:pt x="89" y="42"/>
                  <a:pt x="97" y="42"/>
                </a:cubicBezTo>
                <a:cubicBezTo>
                  <a:pt x="104" y="42"/>
                  <a:pt x="111" y="48"/>
                  <a:pt x="111" y="56"/>
                </a:cubicBezTo>
                <a:cubicBezTo>
                  <a:pt x="111" y="56"/>
                  <a:pt x="111" y="56"/>
                  <a:pt x="111" y="57"/>
                </a:cubicBezTo>
                <a:cubicBezTo>
                  <a:pt x="117" y="57"/>
                  <a:pt x="117" y="57"/>
                  <a:pt x="117" y="57"/>
                </a:cubicBezTo>
                <a:cubicBezTo>
                  <a:pt x="120" y="57"/>
                  <a:pt x="122" y="54"/>
                  <a:pt x="122" y="52"/>
                </a:cubicBezTo>
                <a:cubicBezTo>
                  <a:pt x="122" y="40"/>
                  <a:pt x="124" y="27"/>
                  <a:pt x="119" y="16"/>
                </a:cubicBezTo>
                <a:close/>
                <a:moveTo>
                  <a:pt x="28" y="23"/>
                </a:moveTo>
                <a:cubicBezTo>
                  <a:pt x="10" y="23"/>
                  <a:pt x="10" y="23"/>
                  <a:pt x="10" y="23"/>
                </a:cubicBezTo>
                <a:cubicBezTo>
                  <a:pt x="10" y="14"/>
                  <a:pt x="12" y="6"/>
                  <a:pt x="17" y="6"/>
                </a:cubicBezTo>
                <a:cubicBezTo>
                  <a:pt x="20" y="5"/>
                  <a:pt x="23" y="5"/>
                  <a:pt x="27" y="5"/>
                </a:cubicBezTo>
                <a:cubicBezTo>
                  <a:pt x="28" y="5"/>
                  <a:pt x="28" y="5"/>
                  <a:pt x="28" y="5"/>
                </a:cubicBezTo>
                <a:lnTo>
                  <a:pt x="28" y="23"/>
                </a:lnTo>
                <a:close/>
                <a:moveTo>
                  <a:pt x="48" y="23"/>
                </a:moveTo>
                <a:cubicBezTo>
                  <a:pt x="32" y="23"/>
                  <a:pt x="32" y="23"/>
                  <a:pt x="32" y="23"/>
                </a:cubicBezTo>
                <a:cubicBezTo>
                  <a:pt x="32" y="5"/>
                  <a:pt x="32" y="5"/>
                  <a:pt x="32" y="5"/>
                </a:cubicBezTo>
                <a:cubicBezTo>
                  <a:pt x="34" y="5"/>
                  <a:pt x="36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2" y="6"/>
                  <a:pt x="45" y="6"/>
                  <a:pt x="48" y="6"/>
                </a:cubicBezTo>
                <a:lnTo>
                  <a:pt x="48" y="23"/>
                </a:lnTo>
                <a:close/>
                <a:moveTo>
                  <a:pt x="68" y="23"/>
                </a:moveTo>
                <a:cubicBezTo>
                  <a:pt x="52" y="23"/>
                  <a:pt x="52" y="23"/>
                  <a:pt x="52" y="23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3" y="6"/>
                  <a:pt x="53" y="6"/>
                </a:cubicBezTo>
                <a:cubicBezTo>
                  <a:pt x="56" y="6"/>
                  <a:pt x="59" y="6"/>
                  <a:pt x="62" y="6"/>
                </a:cubicBezTo>
                <a:cubicBezTo>
                  <a:pt x="64" y="6"/>
                  <a:pt x="66" y="6"/>
                  <a:pt x="68" y="6"/>
                </a:cubicBezTo>
                <a:lnTo>
                  <a:pt x="68" y="23"/>
                </a:lnTo>
                <a:close/>
                <a:moveTo>
                  <a:pt x="88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73" y="6"/>
                  <a:pt x="73" y="6"/>
                  <a:pt x="73" y="6"/>
                </a:cubicBezTo>
                <a:cubicBezTo>
                  <a:pt x="75" y="6"/>
                  <a:pt x="78" y="6"/>
                  <a:pt x="80" y="6"/>
                </a:cubicBezTo>
                <a:cubicBezTo>
                  <a:pt x="82" y="6"/>
                  <a:pt x="83" y="6"/>
                  <a:pt x="85" y="6"/>
                </a:cubicBezTo>
                <a:cubicBezTo>
                  <a:pt x="86" y="6"/>
                  <a:pt x="87" y="6"/>
                  <a:pt x="88" y="6"/>
                </a:cubicBezTo>
                <a:lnTo>
                  <a:pt x="88" y="23"/>
                </a:lnTo>
                <a:close/>
                <a:moveTo>
                  <a:pt x="93" y="23"/>
                </a:moveTo>
                <a:cubicBezTo>
                  <a:pt x="93" y="7"/>
                  <a:pt x="93" y="7"/>
                  <a:pt x="93" y="7"/>
                </a:cubicBezTo>
                <a:cubicBezTo>
                  <a:pt x="99" y="7"/>
                  <a:pt x="105" y="8"/>
                  <a:pt x="109" y="11"/>
                </a:cubicBezTo>
                <a:cubicBezTo>
                  <a:pt x="112" y="13"/>
                  <a:pt x="113" y="15"/>
                  <a:pt x="115" y="18"/>
                </a:cubicBezTo>
                <a:cubicBezTo>
                  <a:pt x="116" y="20"/>
                  <a:pt x="116" y="21"/>
                  <a:pt x="117" y="23"/>
                </a:cubicBezTo>
                <a:lnTo>
                  <a:pt x="93" y="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" name="Freeform 508"/>
          <p:cNvSpPr>
            <a:spLocks noEditPoints="1"/>
          </p:cNvSpPr>
          <p:nvPr/>
        </p:nvSpPr>
        <p:spPr bwMode="auto">
          <a:xfrm>
            <a:off x="1801813" y="2503261"/>
            <a:ext cx="476251" cy="411163"/>
          </a:xfrm>
          <a:custGeom>
            <a:avLst/>
            <a:gdLst>
              <a:gd name="T0" fmla="*/ 2147483647 w 83"/>
              <a:gd name="T1" fmla="*/ 2147483647 h 72"/>
              <a:gd name="T2" fmla="*/ 2147483647 w 83"/>
              <a:gd name="T3" fmla="*/ 2147483647 h 72"/>
              <a:gd name="T4" fmla="*/ 2147483647 w 83"/>
              <a:gd name="T5" fmla="*/ 2147483647 h 72"/>
              <a:gd name="T6" fmla="*/ 2147483647 w 83"/>
              <a:gd name="T7" fmla="*/ 0 h 72"/>
              <a:gd name="T8" fmla="*/ 2147483647 w 83"/>
              <a:gd name="T9" fmla="*/ 0 h 72"/>
              <a:gd name="T10" fmla="*/ 2147483647 w 83"/>
              <a:gd name="T11" fmla="*/ 2147483647 h 72"/>
              <a:gd name="T12" fmla="*/ 2147483647 w 83"/>
              <a:gd name="T13" fmla="*/ 2147483647 h 72"/>
              <a:gd name="T14" fmla="*/ 2147483647 w 83"/>
              <a:gd name="T15" fmla="*/ 2147483647 h 72"/>
              <a:gd name="T16" fmla="*/ 2147483647 w 83"/>
              <a:gd name="T17" fmla="*/ 2147483647 h 72"/>
              <a:gd name="T18" fmla="*/ 2147483647 w 83"/>
              <a:gd name="T19" fmla="*/ 2147483647 h 72"/>
              <a:gd name="T20" fmla="*/ 2147483647 w 83"/>
              <a:gd name="T21" fmla="*/ 2147483647 h 72"/>
              <a:gd name="T22" fmla="*/ 2147483647 w 83"/>
              <a:gd name="T23" fmla="*/ 2147483647 h 72"/>
              <a:gd name="T24" fmla="*/ 2147483647 w 83"/>
              <a:gd name="T25" fmla="*/ 2147483647 h 72"/>
              <a:gd name="T26" fmla="*/ 2147483647 w 83"/>
              <a:gd name="T27" fmla="*/ 2147483647 h 72"/>
              <a:gd name="T28" fmla="*/ 2147483647 w 83"/>
              <a:gd name="T29" fmla="*/ 2147483647 h 72"/>
              <a:gd name="T30" fmla="*/ 2147483647 w 83"/>
              <a:gd name="T31" fmla="*/ 2147483647 h 72"/>
              <a:gd name="T32" fmla="*/ 2147483647 w 83"/>
              <a:gd name="T33" fmla="*/ 2147483647 h 72"/>
              <a:gd name="T34" fmla="*/ 0 w 83"/>
              <a:gd name="T35" fmla="*/ 2147483647 h 72"/>
              <a:gd name="T36" fmla="*/ 0 w 83"/>
              <a:gd name="T37" fmla="*/ 2147483647 h 72"/>
              <a:gd name="T38" fmla="*/ 2147483647 w 83"/>
              <a:gd name="T39" fmla="*/ 2147483647 h 72"/>
              <a:gd name="T40" fmla="*/ 2147483647 w 83"/>
              <a:gd name="T41" fmla="*/ 2147483647 h 72"/>
              <a:gd name="T42" fmla="*/ 2147483647 w 83"/>
              <a:gd name="T43" fmla="*/ 2147483647 h 72"/>
              <a:gd name="T44" fmla="*/ 2147483647 w 83"/>
              <a:gd name="T45" fmla="*/ 2147483647 h 72"/>
              <a:gd name="T46" fmla="*/ 2147483647 w 83"/>
              <a:gd name="T47" fmla="*/ 2147483647 h 72"/>
              <a:gd name="T48" fmla="*/ 2147483647 w 83"/>
              <a:gd name="T49" fmla="*/ 2147483647 h 72"/>
              <a:gd name="T50" fmla="*/ 2147483647 w 83"/>
              <a:gd name="T51" fmla="*/ 2147483647 h 72"/>
              <a:gd name="T52" fmla="*/ 2147483647 w 83"/>
              <a:gd name="T53" fmla="*/ 2147483647 h 72"/>
              <a:gd name="T54" fmla="*/ 2147483647 w 83"/>
              <a:gd name="T55" fmla="*/ 2147483647 h 72"/>
              <a:gd name="T56" fmla="*/ 2147483647 w 83"/>
              <a:gd name="T57" fmla="*/ 2147483647 h 72"/>
              <a:gd name="T58" fmla="*/ 2147483647 w 83"/>
              <a:gd name="T59" fmla="*/ 2147483647 h 72"/>
              <a:gd name="T60" fmla="*/ 2147483647 w 83"/>
              <a:gd name="T61" fmla="*/ 2147483647 h 72"/>
              <a:gd name="T62" fmla="*/ 2147483647 w 83"/>
              <a:gd name="T63" fmla="*/ 2147483647 h 72"/>
              <a:gd name="T64" fmla="*/ 2147483647 w 83"/>
              <a:gd name="T65" fmla="*/ 2147483647 h 72"/>
              <a:gd name="T66" fmla="*/ 2147483647 w 83"/>
              <a:gd name="T67" fmla="*/ 2147483647 h 72"/>
              <a:gd name="T68" fmla="*/ 2147483647 w 83"/>
              <a:gd name="T69" fmla="*/ 2147483647 h 72"/>
              <a:gd name="T70" fmla="*/ 0 w 83"/>
              <a:gd name="T71" fmla="*/ 2147483647 h 72"/>
              <a:gd name="T72" fmla="*/ 2147483647 w 83"/>
              <a:gd name="T73" fmla="*/ 2147483647 h 72"/>
              <a:gd name="T74" fmla="*/ 2147483647 w 83"/>
              <a:gd name="T75" fmla="*/ 2147483647 h 72"/>
              <a:gd name="T76" fmla="*/ 2147483647 w 83"/>
              <a:gd name="T77" fmla="*/ 2147483647 h 72"/>
              <a:gd name="T78" fmla="*/ 2147483647 w 83"/>
              <a:gd name="T79" fmla="*/ 2147483647 h 72"/>
              <a:gd name="T80" fmla="*/ 2147483647 w 83"/>
              <a:gd name="T81" fmla="*/ 2147483647 h 72"/>
              <a:gd name="T82" fmla="*/ 2147483647 w 83"/>
              <a:gd name="T83" fmla="*/ 2147483647 h 72"/>
              <a:gd name="T84" fmla="*/ 2147483647 w 83"/>
              <a:gd name="T85" fmla="*/ 2147483647 h 72"/>
              <a:gd name="T86" fmla="*/ 2147483647 w 83"/>
              <a:gd name="T87" fmla="*/ 2147483647 h 72"/>
              <a:gd name="T88" fmla="*/ 2147483647 w 83"/>
              <a:gd name="T89" fmla="*/ 2147483647 h 72"/>
              <a:gd name="T90" fmla="*/ 2147483647 w 83"/>
              <a:gd name="T91" fmla="*/ 2147483647 h 72"/>
              <a:gd name="T92" fmla="*/ 2147483647 w 83"/>
              <a:gd name="T93" fmla="*/ 2147483647 h 72"/>
              <a:gd name="T94" fmla="*/ 2147483647 w 83"/>
              <a:gd name="T95" fmla="*/ 2147483647 h 72"/>
              <a:gd name="T96" fmla="*/ 2147483647 w 83"/>
              <a:gd name="T97" fmla="*/ 2147483647 h 72"/>
              <a:gd name="T98" fmla="*/ 2147483647 w 83"/>
              <a:gd name="T99" fmla="*/ 2147483647 h 72"/>
              <a:gd name="T100" fmla="*/ 2147483647 w 83"/>
              <a:gd name="T101" fmla="*/ 2147483647 h 72"/>
              <a:gd name="T102" fmla="*/ 2147483647 w 83"/>
              <a:gd name="T103" fmla="*/ 2147483647 h 72"/>
              <a:gd name="T104" fmla="*/ 2147483647 w 83"/>
              <a:gd name="T105" fmla="*/ 2147483647 h 72"/>
              <a:gd name="T106" fmla="*/ 2147483647 w 83"/>
              <a:gd name="T107" fmla="*/ 2147483647 h 72"/>
              <a:gd name="T108" fmla="*/ 2147483647 w 83"/>
              <a:gd name="T109" fmla="*/ 2147483647 h 72"/>
              <a:gd name="T110" fmla="*/ 2147483647 w 83"/>
              <a:gd name="T111" fmla="*/ 2147483647 h 72"/>
              <a:gd name="T112" fmla="*/ 2147483647 w 83"/>
              <a:gd name="T113" fmla="*/ 2147483647 h 72"/>
              <a:gd name="T114" fmla="*/ 2147483647 w 83"/>
              <a:gd name="T115" fmla="*/ 2147483647 h 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3" h="72">
                <a:moveTo>
                  <a:pt x="63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1"/>
                  <a:pt x="57" y="0"/>
                  <a:pt x="5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1"/>
                  <a:pt x="47" y="1"/>
                </a:cubicBezTo>
                <a:cubicBezTo>
                  <a:pt x="47" y="12"/>
                  <a:pt x="47" y="12"/>
                  <a:pt x="4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9" y="40"/>
                  <a:pt x="29" y="40"/>
                  <a:pt x="29" y="40"/>
                </a:cubicBezTo>
                <a:cubicBezTo>
                  <a:pt x="63" y="40"/>
                  <a:pt x="63" y="40"/>
                  <a:pt x="63" y="40"/>
                </a:cubicBezTo>
                <a:lnTo>
                  <a:pt x="63" y="12"/>
                </a:lnTo>
                <a:close/>
                <a:moveTo>
                  <a:pt x="64" y="43"/>
                </a:moveTo>
                <a:cubicBezTo>
                  <a:pt x="26" y="43"/>
                  <a:pt x="26" y="43"/>
                  <a:pt x="26" y="43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6" y="24"/>
                  <a:pt x="25" y="24"/>
                </a:cubicBezTo>
                <a:cubicBezTo>
                  <a:pt x="25" y="23"/>
                  <a:pt x="24" y="23"/>
                  <a:pt x="23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4"/>
                  <a:pt x="0" y="2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2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6" y="57"/>
                  <a:pt x="67" y="56"/>
                  <a:pt x="67" y="54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5"/>
                  <a:pt x="67" y="44"/>
                  <a:pt x="66" y="43"/>
                </a:cubicBezTo>
                <a:cubicBezTo>
                  <a:pt x="66" y="43"/>
                  <a:pt x="65" y="43"/>
                  <a:pt x="64" y="43"/>
                </a:cubicBezTo>
                <a:close/>
                <a:moveTo>
                  <a:pt x="21" y="37"/>
                </a:moveTo>
                <a:cubicBezTo>
                  <a:pt x="21" y="38"/>
                  <a:pt x="21" y="38"/>
                  <a:pt x="20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8"/>
                  <a:pt x="6" y="37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8"/>
                  <a:pt x="7" y="28"/>
                  <a:pt x="7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9"/>
                </a:cubicBezTo>
                <a:lnTo>
                  <a:pt x="21" y="37"/>
                </a:lnTo>
                <a:close/>
                <a:moveTo>
                  <a:pt x="8" y="58"/>
                </a:moveTo>
                <a:cubicBezTo>
                  <a:pt x="4" y="58"/>
                  <a:pt x="0" y="61"/>
                  <a:pt x="0" y="65"/>
                </a:cubicBezTo>
                <a:cubicBezTo>
                  <a:pt x="0" y="69"/>
                  <a:pt x="4" y="72"/>
                  <a:pt x="8" y="72"/>
                </a:cubicBezTo>
                <a:cubicBezTo>
                  <a:pt x="11" y="72"/>
                  <a:pt x="15" y="69"/>
                  <a:pt x="15" y="65"/>
                </a:cubicBezTo>
                <a:cubicBezTo>
                  <a:pt x="15" y="61"/>
                  <a:pt x="11" y="58"/>
                  <a:pt x="8" y="58"/>
                </a:cubicBezTo>
                <a:close/>
                <a:moveTo>
                  <a:pt x="24" y="58"/>
                </a:moveTo>
                <a:cubicBezTo>
                  <a:pt x="20" y="58"/>
                  <a:pt x="17" y="61"/>
                  <a:pt x="17" y="65"/>
                </a:cubicBezTo>
                <a:cubicBezTo>
                  <a:pt x="17" y="69"/>
                  <a:pt x="20" y="72"/>
                  <a:pt x="24" y="72"/>
                </a:cubicBezTo>
                <a:cubicBezTo>
                  <a:pt x="28" y="72"/>
                  <a:pt x="31" y="69"/>
                  <a:pt x="31" y="65"/>
                </a:cubicBezTo>
                <a:cubicBezTo>
                  <a:pt x="31" y="61"/>
                  <a:pt x="28" y="58"/>
                  <a:pt x="24" y="58"/>
                </a:cubicBezTo>
                <a:close/>
                <a:moveTo>
                  <a:pt x="41" y="58"/>
                </a:moveTo>
                <a:cubicBezTo>
                  <a:pt x="37" y="58"/>
                  <a:pt x="33" y="61"/>
                  <a:pt x="33" y="65"/>
                </a:cubicBezTo>
                <a:cubicBezTo>
                  <a:pt x="33" y="69"/>
                  <a:pt x="37" y="72"/>
                  <a:pt x="41" y="72"/>
                </a:cubicBezTo>
                <a:cubicBezTo>
                  <a:pt x="44" y="72"/>
                  <a:pt x="48" y="69"/>
                  <a:pt x="48" y="65"/>
                </a:cubicBezTo>
                <a:cubicBezTo>
                  <a:pt x="48" y="61"/>
                  <a:pt x="44" y="58"/>
                  <a:pt x="41" y="58"/>
                </a:cubicBezTo>
                <a:close/>
                <a:moveTo>
                  <a:pt x="57" y="58"/>
                </a:moveTo>
                <a:cubicBezTo>
                  <a:pt x="53" y="58"/>
                  <a:pt x="50" y="61"/>
                  <a:pt x="50" y="65"/>
                </a:cubicBezTo>
                <a:cubicBezTo>
                  <a:pt x="50" y="69"/>
                  <a:pt x="53" y="72"/>
                  <a:pt x="57" y="72"/>
                </a:cubicBezTo>
                <a:cubicBezTo>
                  <a:pt x="61" y="72"/>
                  <a:pt x="64" y="69"/>
                  <a:pt x="64" y="65"/>
                </a:cubicBezTo>
                <a:cubicBezTo>
                  <a:pt x="64" y="61"/>
                  <a:pt x="61" y="58"/>
                  <a:pt x="57" y="58"/>
                </a:cubicBezTo>
                <a:close/>
                <a:moveTo>
                  <a:pt x="68" y="48"/>
                </a:moveTo>
                <a:cubicBezTo>
                  <a:pt x="68" y="70"/>
                  <a:pt x="68" y="70"/>
                  <a:pt x="68" y="70"/>
                </a:cubicBezTo>
                <a:cubicBezTo>
                  <a:pt x="83" y="70"/>
                  <a:pt x="83" y="70"/>
                  <a:pt x="83" y="70"/>
                </a:cubicBezTo>
                <a:lnTo>
                  <a:pt x="6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0" name="Freeform 509"/>
          <p:cNvSpPr>
            <a:spLocks noEditPoints="1"/>
          </p:cNvSpPr>
          <p:nvPr/>
        </p:nvSpPr>
        <p:spPr bwMode="auto">
          <a:xfrm>
            <a:off x="885825" y="2390549"/>
            <a:ext cx="441325" cy="636587"/>
          </a:xfrm>
          <a:custGeom>
            <a:avLst/>
            <a:gdLst>
              <a:gd name="T0" fmla="*/ 2147483647 w 77"/>
              <a:gd name="T1" fmla="*/ 2147483647 h 111"/>
              <a:gd name="T2" fmla="*/ 2147483647 w 77"/>
              <a:gd name="T3" fmla="*/ 2147483647 h 111"/>
              <a:gd name="T4" fmla="*/ 2147483647 w 77"/>
              <a:gd name="T5" fmla="*/ 2147483647 h 111"/>
              <a:gd name="T6" fmla="*/ 2147483647 w 77"/>
              <a:gd name="T7" fmla="*/ 2147483647 h 111"/>
              <a:gd name="T8" fmla="*/ 2147483647 w 77"/>
              <a:gd name="T9" fmla="*/ 2147483647 h 111"/>
              <a:gd name="T10" fmla="*/ 2147483647 w 77"/>
              <a:gd name="T11" fmla="*/ 2147483647 h 111"/>
              <a:gd name="T12" fmla="*/ 2147483647 w 77"/>
              <a:gd name="T13" fmla="*/ 2147483647 h 111"/>
              <a:gd name="T14" fmla="*/ 2147483647 w 77"/>
              <a:gd name="T15" fmla="*/ 2147483647 h 111"/>
              <a:gd name="T16" fmla="*/ 2147483647 w 77"/>
              <a:gd name="T17" fmla="*/ 2147483647 h 111"/>
              <a:gd name="T18" fmla="*/ 2147483647 w 77"/>
              <a:gd name="T19" fmla="*/ 2147483647 h 111"/>
              <a:gd name="T20" fmla="*/ 2147483647 w 77"/>
              <a:gd name="T21" fmla="*/ 2147483647 h 111"/>
              <a:gd name="T22" fmla="*/ 2147483647 w 77"/>
              <a:gd name="T23" fmla="*/ 2147483647 h 111"/>
              <a:gd name="T24" fmla="*/ 2147483647 w 77"/>
              <a:gd name="T25" fmla="*/ 2147483647 h 111"/>
              <a:gd name="T26" fmla="*/ 2147483647 w 77"/>
              <a:gd name="T27" fmla="*/ 2147483647 h 111"/>
              <a:gd name="T28" fmla="*/ 2147483647 w 77"/>
              <a:gd name="T29" fmla="*/ 2147483647 h 111"/>
              <a:gd name="T30" fmla="*/ 2147483647 w 77"/>
              <a:gd name="T31" fmla="*/ 2147483647 h 111"/>
              <a:gd name="T32" fmla="*/ 2147483647 w 77"/>
              <a:gd name="T33" fmla="*/ 2147483647 h 111"/>
              <a:gd name="T34" fmla="*/ 2147483647 w 77"/>
              <a:gd name="T35" fmla="*/ 2147483647 h 111"/>
              <a:gd name="T36" fmla="*/ 2147483647 w 77"/>
              <a:gd name="T37" fmla="*/ 2147483647 h 111"/>
              <a:gd name="T38" fmla="*/ 2147483647 w 77"/>
              <a:gd name="T39" fmla="*/ 2147483647 h 111"/>
              <a:gd name="T40" fmla="*/ 2147483647 w 77"/>
              <a:gd name="T41" fmla="*/ 2147483647 h 111"/>
              <a:gd name="T42" fmla="*/ 2147483647 w 77"/>
              <a:gd name="T43" fmla="*/ 2147483647 h 111"/>
              <a:gd name="T44" fmla="*/ 2147483647 w 77"/>
              <a:gd name="T45" fmla="*/ 2147483647 h 111"/>
              <a:gd name="T46" fmla="*/ 2147483647 w 77"/>
              <a:gd name="T47" fmla="*/ 2147483647 h 111"/>
              <a:gd name="T48" fmla="*/ 2147483647 w 77"/>
              <a:gd name="T49" fmla="*/ 2147483647 h 111"/>
              <a:gd name="T50" fmla="*/ 2147483647 w 77"/>
              <a:gd name="T51" fmla="*/ 2147483647 h 111"/>
              <a:gd name="T52" fmla="*/ 2147483647 w 77"/>
              <a:gd name="T53" fmla="*/ 2147483647 h 111"/>
              <a:gd name="T54" fmla="*/ 2147483647 w 77"/>
              <a:gd name="T55" fmla="*/ 2147483647 h 111"/>
              <a:gd name="T56" fmla="*/ 2147483647 w 77"/>
              <a:gd name="T57" fmla="*/ 2147483647 h 111"/>
              <a:gd name="T58" fmla="*/ 2147483647 w 77"/>
              <a:gd name="T59" fmla="*/ 2147483647 h 111"/>
              <a:gd name="T60" fmla="*/ 2147483647 w 77"/>
              <a:gd name="T61" fmla="*/ 2147483647 h 111"/>
              <a:gd name="T62" fmla="*/ 2147483647 w 77"/>
              <a:gd name="T63" fmla="*/ 2147483647 h 111"/>
              <a:gd name="T64" fmla="*/ 2147483647 w 77"/>
              <a:gd name="T65" fmla="*/ 2147483647 h 111"/>
              <a:gd name="T66" fmla="*/ 2147483647 w 77"/>
              <a:gd name="T67" fmla="*/ 2147483647 h 111"/>
              <a:gd name="T68" fmla="*/ 2147483647 w 77"/>
              <a:gd name="T69" fmla="*/ 2147483647 h 111"/>
              <a:gd name="T70" fmla="*/ 2147483647 w 77"/>
              <a:gd name="T71" fmla="*/ 2147483647 h 111"/>
              <a:gd name="T72" fmla="*/ 2147483647 w 77"/>
              <a:gd name="T73" fmla="*/ 2147483647 h 111"/>
              <a:gd name="T74" fmla="*/ 2147483647 w 77"/>
              <a:gd name="T75" fmla="*/ 2147483647 h 111"/>
              <a:gd name="T76" fmla="*/ 2147483647 w 77"/>
              <a:gd name="T77" fmla="*/ 2147483647 h 111"/>
              <a:gd name="T78" fmla="*/ 2147483647 w 77"/>
              <a:gd name="T79" fmla="*/ 2147483647 h 111"/>
              <a:gd name="T80" fmla="*/ 2147483647 w 77"/>
              <a:gd name="T81" fmla="*/ 2147483647 h 111"/>
              <a:gd name="T82" fmla="*/ 2147483647 w 77"/>
              <a:gd name="T83" fmla="*/ 2147483647 h 111"/>
              <a:gd name="T84" fmla="*/ 2147483647 w 77"/>
              <a:gd name="T85" fmla="*/ 2147483647 h 111"/>
              <a:gd name="T86" fmla="*/ 2147483647 w 77"/>
              <a:gd name="T87" fmla="*/ 2147483647 h 111"/>
              <a:gd name="T88" fmla="*/ 2147483647 w 77"/>
              <a:gd name="T89" fmla="*/ 2147483647 h 111"/>
              <a:gd name="T90" fmla="*/ 2147483647 w 77"/>
              <a:gd name="T91" fmla="*/ 2147483647 h 111"/>
              <a:gd name="T92" fmla="*/ 2147483647 w 77"/>
              <a:gd name="T93" fmla="*/ 2147483647 h 111"/>
              <a:gd name="T94" fmla="*/ 2147483647 w 77"/>
              <a:gd name="T95" fmla="*/ 2147483647 h 111"/>
              <a:gd name="T96" fmla="*/ 2147483647 w 77"/>
              <a:gd name="T97" fmla="*/ 2147483647 h 111"/>
              <a:gd name="T98" fmla="*/ 2147483647 w 77"/>
              <a:gd name="T99" fmla="*/ 2147483647 h 111"/>
              <a:gd name="T100" fmla="*/ 2147483647 w 77"/>
              <a:gd name="T101" fmla="*/ 2147483647 h 111"/>
              <a:gd name="T102" fmla="*/ 2147483647 w 77"/>
              <a:gd name="T103" fmla="*/ 2147483647 h 111"/>
              <a:gd name="T104" fmla="*/ 2147483647 w 77"/>
              <a:gd name="T105" fmla="*/ 2147483647 h 111"/>
              <a:gd name="T106" fmla="*/ 2147483647 w 77"/>
              <a:gd name="T107" fmla="*/ 2147483647 h 111"/>
              <a:gd name="T108" fmla="*/ 2147483647 w 77"/>
              <a:gd name="T109" fmla="*/ 2147483647 h 111"/>
              <a:gd name="T110" fmla="*/ 2147483647 w 77"/>
              <a:gd name="T111" fmla="*/ 2147483647 h 111"/>
              <a:gd name="T112" fmla="*/ 2147483647 w 77"/>
              <a:gd name="T113" fmla="*/ 0 h 111"/>
              <a:gd name="T114" fmla="*/ 2147483647 w 77"/>
              <a:gd name="T115" fmla="*/ 2147483647 h 111"/>
              <a:gd name="T116" fmla="*/ 2147483647 w 77"/>
              <a:gd name="T117" fmla="*/ 2147483647 h 11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7" h="111">
                <a:moveTo>
                  <a:pt x="76" y="22"/>
                </a:moveTo>
                <a:cubicBezTo>
                  <a:pt x="75" y="22"/>
                  <a:pt x="75" y="23"/>
                  <a:pt x="75" y="24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5"/>
                  <a:pt x="73" y="45"/>
                  <a:pt x="72" y="45"/>
                </a:cubicBezTo>
                <a:cubicBezTo>
                  <a:pt x="71" y="44"/>
                  <a:pt x="69" y="43"/>
                  <a:pt x="67" y="42"/>
                </a:cubicBezTo>
                <a:cubicBezTo>
                  <a:pt x="66" y="41"/>
                  <a:pt x="64" y="40"/>
                  <a:pt x="62" y="40"/>
                </a:cubicBezTo>
                <a:cubicBezTo>
                  <a:pt x="62" y="39"/>
                  <a:pt x="61" y="37"/>
                  <a:pt x="60" y="36"/>
                </a:cubicBezTo>
                <a:cubicBezTo>
                  <a:pt x="59" y="35"/>
                  <a:pt x="58" y="34"/>
                  <a:pt x="56" y="32"/>
                </a:cubicBezTo>
                <a:cubicBezTo>
                  <a:pt x="55" y="31"/>
                  <a:pt x="53" y="30"/>
                  <a:pt x="52" y="29"/>
                </a:cubicBezTo>
                <a:cubicBezTo>
                  <a:pt x="50" y="27"/>
                  <a:pt x="48" y="26"/>
                  <a:pt x="46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3"/>
                  <a:pt x="48" y="21"/>
                  <a:pt x="47" y="19"/>
                </a:cubicBezTo>
                <a:cubicBezTo>
                  <a:pt x="48" y="18"/>
                  <a:pt x="47" y="16"/>
                  <a:pt x="45" y="16"/>
                </a:cubicBezTo>
                <a:cubicBezTo>
                  <a:pt x="45" y="16"/>
                  <a:pt x="44" y="15"/>
                  <a:pt x="44" y="16"/>
                </a:cubicBezTo>
                <a:cubicBezTo>
                  <a:pt x="42" y="16"/>
                  <a:pt x="37" y="18"/>
                  <a:pt x="36" y="19"/>
                </a:cubicBezTo>
                <a:cubicBezTo>
                  <a:pt x="32" y="22"/>
                  <a:pt x="28" y="24"/>
                  <a:pt x="24" y="26"/>
                </a:cubicBezTo>
                <a:cubicBezTo>
                  <a:pt x="22" y="28"/>
                  <a:pt x="20" y="29"/>
                  <a:pt x="18" y="31"/>
                </a:cubicBezTo>
                <a:cubicBezTo>
                  <a:pt x="15" y="32"/>
                  <a:pt x="13" y="35"/>
                  <a:pt x="11" y="37"/>
                </a:cubicBezTo>
                <a:cubicBezTo>
                  <a:pt x="9" y="40"/>
                  <a:pt x="8" y="43"/>
                  <a:pt x="6" y="45"/>
                </a:cubicBezTo>
                <a:cubicBezTo>
                  <a:pt x="4" y="48"/>
                  <a:pt x="0" y="53"/>
                  <a:pt x="1" y="56"/>
                </a:cubicBezTo>
                <a:cubicBezTo>
                  <a:pt x="1" y="57"/>
                  <a:pt x="2" y="58"/>
                  <a:pt x="3" y="58"/>
                </a:cubicBezTo>
                <a:cubicBezTo>
                  <a:pt x="6" y="58"/>
                  <a:pt x="10" y="53"/>
                  <a:pt x="11" y="52"/>
                </a:cubicBezTo>
                <a:cubicBezTo>
                  <a:pt x="14" y="50"/>
                  <a:pt x="16" y="47"/>
                  <a:pt x="18" y="44"/>
                </a:cubicBezTo>
                <a:cubicBezTo>
                  <a:pt x="19" y="43"/>
                  <a:pt x="19" y="41"/>
                  <a:pt x="20" y="39"/>
                </a:cubicBezTo>
                <a:cubicBezTo>
                  <a:pt x="22" y="41"/>
                  <a:pt x="27" y="36"/>
                  <a:pt x="29" y="35"/>
                </a:cubicBezTo>
                <a:cubicBezTo>
                  <a:pt x="29" y="35"/>
                  <a:pt x="29" y="35"/>
                  <a:pt x="29" y="34"/>
                </a:cubicBezTo>
                <a:cubicBezTo>
                  <a:pt x="28" y="36"/>
                  <a:pt x="27" y="37"/>
                  <a:pt x="26" y="39"/>
                </a:cubicBezTo>
                <a:cubicBezTo>
                  <a:pt x="20" y="48"/>
                  <a:pt x="23" y="57"/>
                  <a:pt x="20" y="67"/>
                </a:cubicBezTo>
                <a:cubicBezTo>
                  <a:pt x="15" y="79"/>
                  <a:pt x="11" y="92"/>
                  <a:pt x="6" y="105"/>
                </a:cubicBezTo>
                <a:cubicBezTo>
                  <a:pt x="5" y="107"/>
                  <a:pt x="7" y="109"/>
                  <a:pt x="9" y="109"/>
                </a:cubicBezTo>
                <a:cubicBezTo>
                  <a:pt x="13" y="110"/>
                  <a:pt x="16" y="108"/>
                  <a:pt x="17" y="105"/>
                </a:cubicBezTo>
                <a:cubicBezTo>
                  <a:pt x="21" y="99"/>
                  <a:pt x="23" y="92"/>
                  <a:pt x="26" y="85"/>
                </a:cubicBezTo>
                <a:cubicBezTo>
                  <a:pt x="28" y="78"/>
                  <a:pt x="28" y="71"/>
                  <a:pt x="30" y="64"/>
                </a:cubicBezTo>
                <a:cubicBezTo>
                  <a:pt x="30" y="65"/>
                  <a:pt x="31" y="66"/>
                  <a:pt x="32" y="67"/>
                </a:cubicBezTo>
                <a:cubicBezTo>
                  <a:pt x="33" y="68"/>
                  <a:pt x="34" y="70"/>
                  <a:pt x="35" y="71"/>
                </a:cubicBezTo>
                <a:cubicBezTo>
                  <a:pt x="38" y="74"/>
                  <a:pt x="43" y="76"/>
                  <a:pt x="47" y="77"/>
                </a:cubicBezTo>
                <a:cubicBezTo>
                  <a:pt x="45" y="77"/>
                  <a:pt x="46" y="94"/>
                  <a:pt x="46" y="95"/>
                </a:cubicBezTo>
                <a:cubicBezTo>
                  <a:pt x="46" y="99"/>
                  <a:pt x="47" y="103"/>
                  <a:pt x="47" y="106"/>
                </a:cubicBezTo>
                <a:cubicBezTo>
                  <a:pt x="47" y="107"/>
                  <a:pt x="48" y="108"/>
                  <a:pt x="48" y="108"/>
                </a:cubicBezTo>
                <a:cubicBezTo>
                  <a:pt x="51" y="111"/>
                  <a:pt x="56" y="109"/>
                  <a:pt x="56" y="106"/>
                </a:cubicBezTo>
                <a:cubicBezTo>
                  <a:pt x="56" y="91"/>
                  <a:pt x="59" y="75"/>
                  <a:pt x="45" y="63"/>
                </a:cubicBezTo>
                <a:cubicBezTo>
                  <a:pt x="42" y="61"/>
                  <a:pt x="38" y="58"/>
                  <a:pt x="34" y="57"/>
                </a:cubicBezTo>
                <a:cubicBezTo>
                  <a:pt x="38" y="52"/>
                  <a:pt x="41" y="49"/>
                  <a:pt x="43" y="43"/>
                </a:cubicBezTo>
                <a:cubicBezTo>
                  <a:pt x="44" y="40"/>
                  <a:pt x="44" y="37"/>
                  <a:pt x="44" y="35"/>
                </a:cubicBezTo>
                <a:cubicBezTo>
                  <a:pt x="45" y="36"/>
                  <a:pt x="46" y="37"/>
                  <a:pt x="47" y="38"/>
                </a:cubicBezTo>
                <a:cubicBezTo>
                  <a:pt x="50" y="41"/>
                  <a:pt x="54" y="44"/>
                  <a:pt x="58" y="44"/>
                </a:cubicBezTo>
                <a:cubicBezTo>
                  <a:pt x="61" y="48"/>
                  <a:pt x="65" y="50"/>
                  <a:pt x="70" y="51"/>
                </a:cubicBezTo>
                <a:cubicBezTo>
                  <a:pt x="71" y="51"/>
                  <a:pt x="73" y="51"/>
                  <a:pt x="74" y="50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73" y="106"/>
                  <a:pt x="73" y="107"/>
                  <a:pt x="74" y="107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6"/>
                  <a:pt x="75" y="106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3"/>
                  <a:pt x="77" y="22"/>
                  <a:pt x="76" y="22"/>
                </a:cubicBezTo>
                <a:close/>
                <a:moveTo>
                  <a:pt x="48" y="13"/>
                </a:moveTo>
                <a:cubicBezTo>
                  <a:pt x="52" y="13"/>
                  <a:pt x="55" y="10"/>
                  <a:pt x="55" y="7"/>
                </a:cubicBezTo>
                <a:cubicBezTo>
                  <a:pt x="55" y="3"/>
                  <a:pt x="52" y="0"/>
                  <a:pt x="48" y="0"/>
                </a:cubicBezTo>
                <a:cubicBezTo>
                  <a:pt x="44" y="0"/>
                  <a:pt x="41" y="3"/>
                  <a:pt x="41" y="7"/>
                </a:cubicBezTo>
                <a:cubicBezTo>
                  <a:pt x="41" y="10"/>
                  <a:pt x="44" y="13"/>
                  <a:pt x="48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Freeform 516"/>
          <p:cNvSpPr/>
          <p:nvPr/>
        </p:nvSpPr>
        <p:spPr bwMode="auto">
          <a:xfrm>
            <a:off x="5727700" y="2550887"/>
            <a:ext cx="468313" cy="315913"/>
          </a:xfrm>
          <a:custGeom>
            <a:avLst/>
            <a:gdLst>
              <a:gd name="T0" fmla="*/ 2147483647 w 219"/>
              <a:gd name="T1" fmla="*/ 0 h 147"/>
              <a:gd name="T2" fmla="*/ 2147483647 w 219"/>
              <a:gd name="T3" fmla="*/ 2147483647 h 147"/>
              <a:gd name="T4" fmla="*/ 2147483647 w 219"/>
              <a:gd name="T5" fmla="*/ 2147483647 h 147"/>
              <a:gd name="T6" fmla="*/ 0 w 219"/>
              <a:gd name="T7" fmla="*/ 2147483647 h 147"/>
              <a:gd name="T8" fmla="*/ 2147483647 w 219"/>
              <a:gd name="T9" fmla="*/ 2147483647 h 147"/>
              <a:gd name="T10" fmla="*/ 2147483647 w 219"/>
              <a:gd name="T11" fmla="*/ 0 h 1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9" h="147">
                <a:moveTo>
                  <a:pt x="134" y="0"/>
                </a:moveTo>
                <a:lnTo>
                  <a:pt x="80" y="94"/>
                </a:lnTo>
                <a:lnTo>
                  <a:pt x="56" y="51"/>
                </a:lnTo>
                <a:lnTo>
                  <a:pt x="0" y="147"/>
                </a:lnTo>
                <a:lnTo>
                  <a:pt x="219" y="147"/>
                </a:lnTo>
                <a:lnTo>
                  <a:pt x="1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Freeform 517"/>
          <p:cNvSpPr>
            <a:spLocks noEditPoints="1"/>
          </p:cNvSpPr>
          <p:nvPr/>
        </p:nvSpPr>
        <p:spPr bwMode="auto">
          <a:xfrm>
            <a:off x="4840288" y="2500087"/>
            <a:ext cx="412751" cy="417513"/>
          </a:xfrm>
          <a:custGeom>
            <a:avLst/>
            <a:gdLst>
              <a:gd name="T0" fmla="*/ 2147483647 w 72"/>
              <a:gd name="T1" fmla="*/ 2147483647 h 73"/>
              <a:gd name="T2" fmla="*/ 0 w 72"/>
              <a:gd name="T3" fmla="*/ 2147483647 h 73"/>
              <a:gd name="T4" fmla="*/ 2147483647 w 72"/>
              <a:gd name="T5" fmla="*/ 2147483647 h 73"/>
              <a:gd name="T6" fmla="*/ 2147483647 w 72"/>
              <a:gd name="T7" fmla="*/ 2147483647 h 73"/>
              <a:gd name="T8" fmla="*/ 2147483647 w 72"/>
              <a:gd name="T9" fmla="*/ 2147483647 h 73"/>
              <a:gd name="T10" fmla="*/ 2147483647 w 72"/>
              <a:gd name="T11" fmla="*/ 0 h 73"/>
              <a:gd name="T12" fmla="*/ 2147483647 w 72"/>
              <a:gd name="T13" fmla="*/ 2147483647 h 73"/>
              <a:gd name="T14" fmla="*/ 2147483647 w 72"/>
              <a:gd name="T15" fmla="*/ 2147483647 h 73"/>
              <a:gd name="T16" fmla="*/ 2147483647 w 72"/>
              <a:gd name="T17" fmla="*/ 2147483647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" h="73">
                <a:moveTo>
                  <a:pt x="36" y="30"/>
                </a:moveTo>
                <a:cubicBezTo>
                  <a:pt x="16" y="30"/>
                  <a:pt x="0" y="49"/>
                  <a:pt x="0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49"/>
                  <a:pt x="56" y="30"/>
                  <a:pt x="36" y="30"/>
                </a:cubicBezTo>
                <a:close/>
                <a:moveTo>
                  <a:pt x="51" y="15"/>
                </a:moveTo>
                <a:cubicBezTo>
                  <a:pt x="51" y="7"/>
                  <a:pt x="44" y="0"/>
                  <a:pt x="36" y="0"/>
                </a:cubicBezTo>
                <a:cubicBezTo>
                  <a:pt x="28" y="0"/>
                  <a:pt x="21" y="7"/>
                  <a:pt x="21" y="15"/>
                </a:cubicBezTo>
                <a:cubicBezTo>
                  <a:pt x="21" y="23"/>
                  <a:pt x="28" y="30"/>
                  <a:pt x="36" y="30"/>
                </a:cubicBezTo>
                <a:cubicBezTo>
                  <a:pt x="44" y="30"/>
                  <a:pt x="51" y="23"/>
                  <a:pt x="51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3" name="Freeform 518"/>
          <p:cNvSpPr>
            <a:spLocks noEditPoints="1"/>
          </p:cNvSpPr>
          <p:nvPr/>
        </p:nvSpPr>
        <p:spPr bwMode="auto">
          <a:xfrm>
            <a:off x="7569200" y="2482624"/>
            <a:ext cx="515939" cy="452437"/>
          </a:xfrm>
          <a:custGeom>
            <a:avLst/>
            <a:gdLst>
              <a:gd name="T0" fmla="*/ 2147483647 w 90"/>
              <a:gd name="T1" fmla="*/ 2147483647 h 79"/>
              <a:gd name="T2" fmla="*/ 2147483647 w 90"/>
              <a:gd name="T3" fmla="*/ 2147483647 h 79"/>
              <a:gd name="T4" fmla="*/ 0 w 90"/>
              <a:gd name="T5" fmla="*/ 2147483647 h 79"/>
              <a:gd name="T6" fmla="*/ 0 w 90"/>
              <a:gd name="T7" fmla="*/ 2147483647 h 79"/>
              <a:gd name="T8" fmla="*/ 2147483647 w 90"/>
              <a:gd name="T9" fmla="*/ 2147483647 h 79"/>
              <a:gd name="T10" fmla="*/ 2147483647 w 90"/>
              <a:gd name="T11" fmla="*/ 2147483647 h 79"/>
              <a:gd name="T12" fmla="*/ 2147483647 w 90"/>
              <a:gd name="T13" fmla="*/ 2147483647 h 79"/>
              <a:gd name="T14" fmla="*/ 2147483647 w 90"/>
              <a:gd name="T15" fmla="*/ 2147483647 h 79"/>
              <a:gd name="T16" fmla="*/ 2147483647 w 90"/>
              <a:gd name="T17" fmla="*/ 2147483647 h 79"/>
              <a:gd name="T18" fmla="*/ 2147483647 w 90"/>
              <a:gd name="T19" fmla="*/ 2147483647 h 79"/>
              <a:gd name="T20" fmla="*/ 2147483647 w 90"/>
              <a:gd name="T21" fmla="*/ 2147483647 h 79"/>
              <a:gd name="T22" fmla="*/ 0 w 90"/>
              <a:gd name="T23" fmla="*/ 2147483647 h 79"/>
              <a:gd name="T24" fmla="*/ 0 w 90"/>
              <a:gd name="T25" fmla="*/ 2147483647 h 79"/>
              <a:gd name="T26" fmla="*/ 2147483647 w 90"/>
              <a:gd name="T27" fmla="*/ 2147483647 h 79"/>
              <a:gd name="T28" fmla="*/ 2147483647 w 90"/>
              <a:gd name="T29" fmla="*/ 2147483647 h 79"/>
              <a:gd name="T30" fmla="*/ 2147483647 w 90"/>
              <a:gd name="T31" fmla="*/ 2147483647 h 79"/>
              <a:gd name="T32" fmla="*/ 2147483647 w 90"/>
              <a:gd name="T33" fmla="*/ 2147483647 h 79"/>
              <a:gd name="T34" fmla="*/ 2147483647 w 90"/>
              <a:gd name="T35" fmla="*/ 2147483647 h 79"/>
              <a:gd name="T36" fmla="*/ 2147483647 w 90"/>
              <a:gd name="T37" fmla="*/ 2147483647 h 79"/>
              <a:gd name="T38" fmla="*/ 2147483647 w 90"/>
              <a:gd name="T39" fmla="*/ 2147483647 h 79"/>
              <a:gd name="T40" fmla="*/ 2147483647 w 90"/>
              <a:gd name="T41" fmla="*/ 0 h 79"/>
              <a:gd name="T42" fmla="*/ 2147483647 w 90"/>
              <a:gd name="T43" fmla="*/ 2147483647 h 79"/>
              <a:gd name="T44" fmla="*/ 2147483647 w 90"/>
              <a:gd name="T45" fmla="*/ 2147483647 h 79"/>
              <a:gd name="T46" fmla="*/ 2147483647 w 90"/>
              <a:gd name="T47" fmla="*/ 2147483647 h 79"/>
              <a:gd name="T48" fmla="*/ 2147483647 w 90"/>
              <a:gd name="T49" fmla="*/ 2147483647 h 79"/>
              <a:gd name="T50" fmla="*/ 2147483647 w 90"/>
              <a:gd name="T51" fmla="*/ 2147483647 h 79"/>
              <a:gd name="T52" fmla="*/ 0 w 90"/>
              <a:gd name="T53" fmla="*/ 2147483647 h 79"/>
              <a:gd name="T54" fmla="*/ 0 w 90"/>
              <a:gd name="T55" fmla="*/ 2147483647 h 79"/>
              <a:gd name="T56" fmla="*/ 2147483647 w 90"/>
              <a:gd name="T57" fmla="*/ 2147483647 h 79"/>
              <a:gd name="T58" fmla="*/ 2147483647 w 90"/>
              <a:gd name="T59" fmla="*/ 2147483647 h 79"/>
              <a:gd name="T60" fmla="*/ 2147483647 w 90"/>
              <a:gd name="T61" fmla="*/ 2147483647 h 79"/>
              <a:gd name="T62" fmla="*/ 2147483647 w 90"/>
              <a:gd name="T63" fmla="*/ 2147483647 h 79"/>
              <a:gd name="T64" fmla="*/ 2147483647 w 90"/>
              <a:gd name="T65" fmla="*/ 2147483647 h 79"/>
              <a:gd name="T66" fmla="*/ 2147483647 w 90"/>
              <a:gd name="T67" fmla="*/ 2147483647 h 79"/>
              <a:gd name="T68" fmla="*/ 2147483647 w 90"/>
              <a:gd name="T69" fmla="*/ 2147483647 h 79"/>
              <a:gd name="T70" fmla="*/ 2147483647 w 90"/>
              <a:gd name="T71" fmla="*/ 2147483647 h 79"/>
              <a:gd name="T72" fmla="*/ 2147483647 w 90"/>
              <a:gd name="T73" fmla="*/ 2147483647 h 79"/>
              <a:gd name="T74" fmla="*/ 2147483647 w 90"/>
              <a:gd name="T75" fmla="*/ 2147483647 h 79"/>
              <a:gd name="T76" fmla="*/ 2147483647 w 90"/>
              <a:gd name="T77" fmla="*/ 2147483647 h 79"/>
              <a:gd name="T78" fmla="*/ 2147483647 w 90"/>
              <a:gd name="T79" fmla="*/ 2147483647 h 79"/>
              <a:gd name="T80" fmla="*/ 2147483647 w 90"/>
              <a:gd name="T81" fmla="*/ 2147483647 h 79"/>
              <a:gd name="T82" fmla="*/ 2147483647 w 90"/>
              <a:gd name="T83" fmla="*/ 2147483647 h 79"/>
              <a:gd name="T84" fmla="*/ 2147483647 w 90"/>
              <a:gd name="T85" fmla="*/ 2147483647 h 79"/>
              <a:gd name="T86" fmla="*/ 2147483647 w 90"/>
              <a:gd name="T87" fmla="*/ 2147483647 h 79"/>
              <a:gd name="T88" fmla="*/ 2147483647 w 90"/>
              <a:gd name="T89" fmla="*/ 2147483647 h 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0" h="79">
                <a:moveTo>
                  <a:pt x="63" y="50"/>
                </a:move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50"/>
                  <a:pt x="0" y="5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2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4" y="63"/>
                  <a:pt x="64" y="62"/>
                  <a:pt x="64" y="6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0"/>
                  <a:pt x="64" y="50"/>
                  <a:pt x="63" y="50"/>
                </a:cubicBezTo>
                <a:close/>
                <a:moveTo>
                  <a:pt x="63" y="66"/>
                </a:move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7"/>
                  <a:pt x="0" y="6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9"/>
                  <a:pt x="1" y="79"/>
                  <a:pt x="2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7"/>
                  <a:pt x="64" y="66"/>
                  <a:pt x="63" y="66"/>
                </a:cubicBezTo>
                <a:close/>
                <a:moveTo>
                  <a:pt x="89" y="20"/>
                </a:moveTo>
                <a:cubicBezTo>
                  <a:pt x="88" y="15"/>
                  <a:pt x="87" y="9"/>
                  <a:pt x="83" y="5"/>
                </a:cubicBezTo>
                <a:cubicBezTo>
                  <a:pt x="81" y="2"/>
                  <a:pt x="77" y="0"/>
                  <a:pt x="73" y="0"/>
                </a:cubicBezTo>
                <a:cubicBezTo>
                  <a:pt x="69" y="0"/>
                  <a:pt x="66" y="2"/>
                  <a:pt x="64" y="5"/>
                </a:cubicBezTo>
                <a:cubicBezTo>
                  <a:pt x="60" y="9"/>
                  <a:pt x="58" y="15"/>
                  <a:pt x="57" y="20"/>
                </a:cubicBezTo>
                <a:cubicBezTo>
                  <a:pt x="56" y="26"/>
                  <a:pt x="56" y="30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6"/>
                  <a:pt x="64" y="4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4"/>
                  <a:pt x="64" y="34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0"/>
                  <a:pt x="63" y="24"/>
                  <a:pt x="65" y="19"/>
                </a:cubicBezTo>
                <a:cubicBezTo>
                  <a:pt x="66" y="16"/>
                  <a:pt x="67" y="14"/>
                  <a:pt x="68" y="12"/>
                </a:cubicBezTo>
                <a:cubicBezTo>
                  <a:pt x="69" y="11"/>
                  <a:pt x="71" y="10"/>
                  <a:pt x="73" y="10"/>
                </a:cubicBezTo>
                <a:cubicBezTo>
                  <a:pt x="76" y="10"/>
                  <a:pt x="77" y="11"/>
                  <a:pt x="79" y="12"/>
                </a:cubicBezTo>
                <a:cubicBezTo>
                  <a:pt x="80" y="14"/>
                  <a:pt x="81" y="16"/>
                  <a:pt x="82" y="19"/>
                </a:cubicBezTo>
                <a:cubicBezTo>
                  <a:pt x="83" y="24"/>
                  <a:pt x="83" y="30"/>
                  <a:pt x="83" y="33"/>
                </a:cubicBezTo>
                <a:cubicBezTo>
                  <a:pt x="83" y="33"/>
                  <a:pt x="83" y="33"/>
                  <a:pt x="83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3"/>
                  <a:pt x="90" y="33"/>
                </a:cubicBezTo>
                <a:cubicBezTo>
                  <a:pt x="90" y="30"/>
                  <a:pt x="90" y="26"/>
                  <a:pt x="89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Freeform 519"/>
          <p:cNvSpPr>
            <a:spLocks noEditPoints="1"/>
          </p:cNvSpPr>
          <p:nvPr/>
        </p:nvSpPr>
        <p:spPr bwMode="auto">
          <a:xfrm>
            <a:off x="6670676" y="2444524"/>
            <a:ext cx="423863" cy="527051"/>
          </a:xfrm>
          <a:custGeom>
            <a:avLst/>
            <a:gdLst>
              <a:gd name="T0" fmla="*/ 2147483647 w 74"/>
              <a:gd name="T1" fmla="*/ 2147483647 h 92"/>
              <a:gd name="T2" fmla="*/ 2147483647 w 74"/>
              <a:gd name="T3" fmla="*/ 2147483647 h 92"/>
              <a:gd name="T4" fmla="*/ 2147483647 w 74"/>
              <a:gd name="T5" fmla="*/ 2147483647 h 92"/>
              <a:gd name="T6" fmla="*/ 2147483647 w 74"/>
              <a:gd name="T7" fmla="*/ 2147483647 h 92"/>
              <a:gd name="T8" fmla="*/ 2147483647 w 74"/>
              <a:gd name="T9" fmla="*/ 2147483647 h 92"/>
              <a:gd name="T10" fmla="*/ 2147483647 w 74"/>
              <a:gd name="T11" fmla="*/ 0 h 92"/>
              <a:gd name="T12" fmla="*/ 2147483647 w 74"/>
              <a:gd name="T13" fmla="*/ 2147483647 h 92"/>
              <a:gd name="T14" fmla="*/ 2147483647 w 74"/>
              <a:gd name="T15" fmla="*/ 2147483647 h 92"/>
              <a:gd name="T16" fmla="*/ 2147483647 w 74"/>
              <a:gd name="T17" fmla="*/ 2147483647 h 92"/>
              <a:gd name="T18" fmla="*/ 2147483647 w 74"/>
              <a:gd name="T19" fmla="*/ 2147483647 h 92"/>
              <a:gd name="T20" fmla="*/ 2147483647 w 74"/>
              <a:gd name="T21" fmla="*/ 2147483647 h 92"/>
              <a:gd name="T22" fmla="*/ 0 w 74"/>
              <a:gd name="T23" fmla="*/ 2147483647 h 92"/>
              <a:gd name="T24" fmla="*/ 0 w 74"/>
              <a:gd name="T25" fmla="*/ 2147483647 h 92"/>
              <a:gd name="T26" fmla="*/ 2147483647 w 74"/>
              <a:gd name="T27" fmla="*/ 2147483647 h 92"/>
              <a:gd name="T28" fmla="*/ 2147483647 w 74"/>
              <a:gd name="T29" fmla="*/ 2147483647 h 92"/>
              <a:gd name="T30" fmla="*/ 2147483647 w 74"/>
              <a:gd name="T31" fmla="*/ 2147483647 h 92"/>
              <a:gd name="T32" fmla="*/ 2147483647 w 74"/>
              <a:gd name="T33" fmla="*/ 2147483647 h 92"/>
              <a:gd name="T34" fmla="*/ 2147483647 w 74"/>
              <a:gd name="T35" fmla="*/ 2147483647 h 92"/>
              <a:gd name="T36" fmla="*/ 2147483647 w 74"/>
              <a:gd name="T37" fmla="*/ 2147483647 h 92"/>
              <a:gd name="T38" fmla="*/ 2147483647 w 74"/>
              <a:gd name="T39" fmla="*/ 2147483647 h 92"/>
              <a:gd name="T40" fmla="*/ 2147483647 w 74"/>
              <a:gd name="T41" fmla="*/ 2147483647 h 92"/>
              <a:gd name="T42" fmla="*/ 2147483647 w 74"/>
              <a:gd name="T43" fmla="*/ 2147483647 h 92"/>
              <a:gd name="T44" fmla="*/ 2147483647 w 74"/>
              <a:gd name="T45" fmla="*/ 2147483647 h 92"/>
              <a:gd name="T46" fmla="*/ 2147483647 w 74"/>
              <a:gd name="T47" fmla="*/ 2147483647 h 92"/>
              <a:gd name="T48" fmla="*/ 2147483647 w 74"/>
              <a:gd name="T49" fmla="*/ 2147483647 h 92"/>
              <a:gd name="T50" fmla="*/ 2147483647 w 74"/>
              <a:gd name="T51" fmla="*/ 2147483647 h 92"/>
              <a:gd name="T52" fmla="*/ 2147483647 w 74"/>
              <a:gd name="T53" fmla="*/ 2147483647 h 92"/>
              <a:gd name="T54" fmla="*/ 2147483647 w 74"/>
              <a:gd name="T55" fmla="*/ 2147483647 h 92"/>
              <a:gd name="T56" fmla="*/ 2147483647 w 74"/>
              <a:gd name="T57" fmla="*/ 2147483647 h 92"/>
              <a:gd name="T58" fmla="*/ 2147483647 w 74"/>
              <a:gd name="T59" fmla="*/ 2147483647 h 92"/>
              <a:gd name="T60" fmla="*/ 0 w 74"/>
              <a:gd name="T61" fmla="*/ 2147483647 h 92"/>
              <a:gd name="T62" fmla="*/ 0 w 74"/>
              <a:gd name="T63" fmla="*/ 2147483647 h 92"/>
              <a:gd name="T64" fmla="*/ 2147483647 w 74"/>
              <a:gd name="T65" fmla="*/ 2147483647 h 92"/>
              <a:gd name="T66" fmla="*/ 2147483647 w 74"/>
              <a:gd name="T67" fmla="*/ 2147483647 h 92"/>
              <a:gd name="T68" fmla="*/ 2147483647 w 74"/>
              <a:gd name="T69" fmla="*/ 2147483647 h 92"/>
              <a:gd name="T70" fmla="*/ 2147483647 w 74"/>
              <a:gd name="T71" fmla="*/ 2147483647 h 92"/>
              <a:gd name="T72" fmla="*/ 2147483647 w 74"/>
              <a:gd name="T73" fmla="*/ 2147483647 h 92"/>
              <a:gd name="T74" fmla="*/ 2147483647 w 74"/>
              <a:gd name="T75" fmla="*/ 2147483647 h 92"/>
              <a:gd name="T76" fmla="*/ 2147483647 w 74"/>
              <a:gd name="T77" fmla="*/ 2147483647 h 92"/>
              <a:gd name="T78" fmla="*/ 0 w 74"/>
              <a:gd name="T79" fmla="*/ 2147483647 h 92"/>
              <a:gd name="T80" fmla="*/ 0 w 74"/>
              <a:gd name="T81" fmla="*/ 2147483647 h 92"/>
              <a:gd name="T82" fmla="*/ 2147483647 w 74"/>
              <a:gd name="T83" fmla="*/ 2147483647 h 92"/>
              <a:gd name="T84" fmla="*/ 2147483647 w 74"/>
              <a:gd name="T85" fmla="*/ 2147483647 h 92"/>
              <a:gd name="T86" fmla="*/ 2147483647 w 74"/>
              <a:gd name="T87" fmla="*/ 2147483647 h 92"/>
              <a:gd name="T88" fmla="*/ 2147483647 w 74"/>
              <a:gd name="T89" fmla="*/ 2147483647 h 92"/>
              <a:gd name="T90" fmla="*/ 2147483647 w 74"/>
              <a:gd name="T91" fmla="*/ 2147483647 h 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4" h="92">
                <a:moveTo>
                  <a:pt x="72" y="38"/>
                </a:move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5"/>
                  <a:pt x="65" y="30"/>
                  <a:pt x="63" y="23"/>
                </a:cubicBezTo>
                <a:cubicBezTo>
                  <a:pt x="62" y="17"/>
                  <a:pt x="59" y="10"/>
                  <a:pt x="53" y="5"/>
                </a:cubicBezTo>
                <a:cubicBezTo>
                  <a:pt x="49" y="2"/>
                  <a:pt x="43" y="0"/>
                  <a:pt x="37" y="0"/>
                </a:cubicBezTo>
                <a:cubicBezTo>
                  <a:pt x="30" y="0"/>
                  <a:pt x="25" y="2"/>
                  <a:pt x="21" y="5"/>
                </a:cubicBezTo>
                <a:cubicBezTo>
                  <a:pt x="15" y="10"/>
                  <a:pt x="12" y="17"/>
                  <a:pt x="10" y="23"/>
                </a:cubicBezTo>
                <a:cubicBezTo>
                  <a:pt x="9" y="30"/>
                  <a:pt x="8" y="35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9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3" y="54"/>
                  <a:pt x="74" y="53"/>
                  <a:pt x="74" y="52"/>
                </a:cubicBezTo>
                <a:cubicBezTo>
                  <a:pt x="74" y="41"/>
                  <a:pt x="74" y="41"/>
                  <a:pt x="74" y="41"/>
                </a:cubicBezTo>
                <a:cubicBezTo>
                  <a:pt x="74" y="39"/>
                  <a:pt x="73" y="38"/>
                  <a:pt x="72" y="38"/>
                </a:cubicBezTo>
                <a:close/>
                <a:moveTo>
                  <a:pt x="53" y="38"/>
                </a:moveTo>
                <a:cubicBezTo>
                  <a:pt x="20" y="38"/>
                  <a:pt x="20" y="38"/>
                  <a:pt x="20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5"/>
                  <a:pt x="20" y="27"/>
                  <a:pt x="23" y="21"/>
                </a:cubicBezTo>
                <a:cubicBezTo>
                  <a:pt x="24" y="18"/>
                  <a:pt x="26" y="16"/>
                  <a:pt x="28" y="14"/>
                </a:cubicBezTo>
                <a:cubicBezTo>
                  <a:pt x="30" y="13"/>
                  <a:pt x="33" y="11"/>
                  <a:pt x="37" y="11"/>
                </a:cubicBezTo>
                <a:cubicBezTo>
                  <a:pt x="41" y="11"/>
                  <a:pt x="43" y="13"/>
                  <a:pt x="45" y="14"/>
                </a:cubicBezTo>
                <a:cubicBezTo>
                  <a:pt x="48" y="16"/>
                  <a:pt x="49" y="18"/>
                  <a:pt x="50" y="21"/>
                </a:cubicBezTo>
                <a:cubicBezTo>
                  <a:pt x="53" y="27"/>
                  <a:pt x="53" y="35"/>
                  <a:pt x="53" y="38"/>
                </a:cubicBezTo>
                <a:cubicBezTo>
                  <a:pt x="53" y="38"/>
                  <a:pt x="53" y="38"/>
                  <a:pt x="53" y="38"/>
                </a:cubicBezTo>
                <a:close/>
                <a:moveTo>
                  <a:pt x="72" y="58"/>
                </a:moveTo>
                <a:cubicBezTo>
                  <a:pt x="1" y="58"/>
                  <a:pt x="1" y="58"/>
                  <a:pt x="1" y="58"/>
                </a:cubicBezTo>
                <a:cubicBezTo>
                  <a:pt x="0" y="58"/>
                  <a:pt x="0" y="59"/>
                  <a:pt x="0" y="6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2"/>
                  <a:pt x="0" y="73"/>
                  <a:pt x="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3" y="73"/>
                  <a:pt x="74" y="72"/>
                  <a:pt x="74" y="71"/>
                </a:cubicBezTo>
                <a:cubicBezTo>
                  <a:pt x="74" y="60"/>
                  <a:pt x="74" y="60"/>
                  <a:pt x="74" y="60"/>
                </a:cubicBezTo>
                <a:cubicBezTo>
                  <a:pt x="74" y="59"/>
                  <a:pt x="73" y="58"/>
                  <a:pt x="72" y="58"/>
                </a:cubicBezTo>
                <a:close/>
                <a:moveTo>
                  <a:pt x="72" y="77"/>
                </a:moveTo>
                <a:cubicBezTo>
                  <a:pt x="1" y="77"/>
                  <a:pt x="1" y="77"/>
                  <a:pt x="1" y="77"/>
                </a:cubicBezTo>
                <a:cubicBezTo>
                  <a:pt x="0" y="77"/>
                  <a:pt x="0" y="78"/>
                  <a:pt x="0" y="7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1"/>
                  <a:pt x="0" y="92"/>
                  <a:pt x="1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3" y="92"/>
                  <a:pt x="74" y="91"/>
                  <a:pt x="74" y="9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8"/>
                  <a:pt x="73" y="77"/>
                  <a:pt x="72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5" name="Freeform 537"/>
          <p:cNvSpPr>
            <a:spLocks noEditPoints="1"/>
          </p:cNvSpPr>
          <p:nvPr/>
        </p:nvSpPr>
        <p:spPr bwMode="auto">
          <a:xfrm>
            <a:off x="3738564" y="3370036"/>
            <a:ext cx="515937" cy="539751"/>
          </a:xfrm>
          <a:custGeom>
            <a:avLst/>
            <a:gdLst>
              <a:gd name="T0" fmla="*/ 2147483647 w 90"/>
              <a:gd name="T1" fmla="*/ 2147483647 h 94"/>
              <a:gd name="T2" fmla="*/ 2147483647 w 90"/>
              <a:gd name="T3" fmla="*/ 2147483647 h 94"/>
              <a:gd name="T4" fmla="*/ 2147483647 w 90"/>
              <a:gd name="T5" fmla="*/ 2147483647 h 94"/>
              <a:gd name="T6" fmla="*/ 2147483647 w 90"/>
              <a:gd name="T7" fmla="*/ 2147483647 h 94"/>
              <a:gd name="T8" fmla="*/ 2147483647 w 90"/>
              <a:gd name="T9" fmla="*/ 2147483647 h 94"/>
              <a:gd name="T10" fmla="*/ 0 w 90"/>
              <a:gd name="T11" fmla="*/ 2147483647 h 94"/>
              <a:gd name="T12" fmla="*/ 2147483647 w 90"/>
              <a:gd name="T13" fmla="*/ 2147483647 h 94"/>
              <a:gd name="T14" fmla="*/ 2147483647 w 90"/>
              <a:gd name="T15" fmla="*/ 2147483647 h 94"/>
              <a:gd name="T16" fmla="*/ 2147483647 w 90"/>
              <a:gd name="T17" fmla="*/ 2147483647 h 94"/>
              <a:gd name="T18" fmla="*/ 2147483647 w 90"/>
              <a:gd name="T19" fmla="*/ 2147483647 h 94"/>
              <a:gd name="T20" fmla="*/ 2147483647 w 90"/>
              <a:gd name="T21" fmla="*/ 2147483647 h 94"/>
              <a:gd name="T22" fmla="*/ 2147483647 w 90"/>
              <a:gd name="T23" fmla="*/ 0 h 94"/>
              <a:gd name="T24" fmla="*/ 2147483647 w 90"/>
              <a:gd name="T25" fmla="*/ 2147483647 h 94"/>
              <a:gd name="T26" fmla="*/ 2147483647 w 90"/>
              <a:gd name="T27" fmla="*/ 2147483647 h 94"/>
              <a:gd name="T28" fmla="*/ 2147483647 w 90"/>
              <a:gd name="T29" fmla="*/ 2147483647 h 94"/>
              <a:gd name="T30" fmla="*/ 2147483647 w 90"/>
              <a:gd name="T31" fmla="*/ 2147483647 h 94"/>
              <a:gd name="T32" fmla="*/ 2147483647 w 90"/>
              <a:gd name="T33" fmla="*/ 2147483647 h 94"/>
              <a:gd name="T34" fmla="*/ 2147483647 w 90"/>
              <a:gd name="T35" fmla="*/ 2147483647 h 94"/>
              <a:gd name="T36" fmla="*/ 2147483647 w 90"/>
              <a:gd name="T37" fmla="*/ 2147483647 h 94"/>
              <a:gd name="T38" fmla="*/ 2147483647 w 90"/>
              <a:gd name="T39" fmla="*/ 2147483647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Freeform 538"/>
          <p:cNvSpPr>
            <a:spLocks noEditPoints="1"/>
          </p:cNvSpPr>
          <p:nvPr/>
        </p:nvSpPr>
        <p:spPr bwMode="auto">
          <a:xfrm>
            <a:off x="865188" y="3358925"/>
            <a:ext cx="492125" cy="561975"/>
          </a:xfrm>
          <a:custGeom>
            <a:avLst/>
            <a:gdLst>
              <a:gd name="T0" fmla="*/ 2147483647 w 86"/>
              <a:gd name="T1" fmla="*/ 2147483647 h 98"/>
              <a:gd name="T2" fmla="*/ 2147483647 w 86"/>
              <a:gd name="T3" fmla="*/ 2147483647 h 98"/>
              <a:gd name="T4" fmla="*/ 2147483647 w 86"/>
              <a:gd name="T5" fmla="*/ 2147483647 h 98"/>
              <a:gd name="T6" fmla="*/ 0 w 86"/>
              <a:gd name="T7" fmla="*/ 2147483647 h 98"/>
              <a:gd name="T8" fmla="*/ 2147483647 w 86"/>
              <a:gd name="T9" fmla="*/ 2147483647 h 98"/>
              <a:gd name="T10" fmla="*/ 2147483647 w 86"/>
              <a:gd name="T11" fmla="*/ 2147483647 h 98"/>
              <a:gd name="T12" fmla="*/ 2147483647 w 86"/>
              <a:gd name="T13" fmla="*/ 2147483647 h 98"/>
              <a:gd name="T14" fmla="*/ 2147483647 w 86"/>
              <a:gd name="T15" fmla="*/ 2147483647 h 98"/>
              <a:gd name="T16" fmla="*/ 2147483647 w 86"/>
              <a:gd name="T17" fmla="*/ 2147483647 h 98"/>
              <a:gd name="T18" fmla="*/ 2147483647 w 86"/>
              <a:gd name="T19" fmla="*/ 2147483647 h 98"/>
              <a:gd name="T20" fmla="*/ 2147483647 w 86"/>
              <a:gd name="T21" fmla="*/ 2147483647 h 98"/>
              <a:gd name="T22" fmla="*/ 2147483647 w 86"/>
              <a:gd name="T23" fmla="*/ 2147483647 h 98"/>
              <a:gd name="T24" fmla="*/ 2147483647 w 86"/>
              <a:gd name="T25" fmla="*/ 2147483647 h 98"/>
              <a:gd name="T26" fmla="*/ 2147483647 w 86"/>
              <a:gd name="T27" fmla="*/ 2147483647 h 98"/>
              <a:gd name="T28" fmla="*/ 2147483647 w 86"/>
              <a:gd name="T29" fmla="*/ 2147483647 h 98"/>
              <a:gd name="T30" fmla="*/ 2147483647 w 86"/>
              <a:gd name="T31" fmla="*/ 2147483647 h 98"/>
              <a:gd name="T32" fmla="*/ 2147483647 w 86"/>
              <a:gd name="T33" fmla="*/ 0 h 98"/>
              <a:gd name="T34" fmla="*/ 2147483647 w 86"/>
              <a:gd name="T35" fmla="*/ 2147483647 h 98"/>
              <a:gd name="T36" fmla="*/ 2147483647 w 86"/>
              <a:gd name="T37" fmla="*/ 2147483647 h 98"/>
              <a:gd name="T38" fmla="*/ 2147483647 w 86"/>
              <a:gd name="T39" fmla="*/ 2147483647 h 98"/>
              <a:gd name="T40" fmla="*/ 2147483647 w 86"/>
              <a:gd name="T41" fmla="*/ 2147483647 h 98"/>
              <a:gd name="T42" fmla="*/ 2147483647 w 86"/>
              <a:gd name="T43" fmla="*/ 2147483647 h 98"/>
              <a:gd name="T44" fmla="*/ 2147483647 w 86"/>
              <a:gd name="T45" fmla="*/ 2147483647 h 98"/>
              <a:gd name="T46" fmla="*/ 2147483647 w 86"/>
              <a:gd name="T47" fmla="*/ 2147483647 h 98"/>
              <a:gd name="T48" fmla="*/ 2147483647 w 86"/>
              <a:gd name="T49" fmla="*/ 2147483647 h 98"/>
              <a:gd name="T50" fmla="*/ 2147483647 w 86"/>
              <a:gd name="T51" fmla="*/ 2147483647 h 98"/>
              <a:gd name="T52" fmla="*/ 2147483647 w 86"/>
              <a:gd name="T53" fmla="*/ 2147483647 h 98"/>
              <a:gd name="T54" fmla="*/ 2147483647 w 86"/>
              <a:gd name="T55" fmla="*/ 2147483647 h 98"/>
              <a:gd name="T56" fmla="*/ 2147483647 w 86"/>
              <a:gd name="T57" fmla="*/ 2147483647 h 98"/>
              <a:gd name="T58" fmla="*/ 2147483647 w 86"/>
              <a:gd name="T59" fmla="*/ 2147483647 h 98"/>
              <a:gd name="T60" fmla="*/ 2147483647 w 86"/>
              <a:gd name="T61" fmla="*/ 0 h 98"/>
              <a:gd name="T62" fmla="*/ 2147483647 w 86"/>
              <a:gd name="T63" fmla="*/ 0 h 9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6" h="98">
                <a:moveTo>
                  <a:pt x="73" y="48"/>
                </a:moveTo>
                <a:cubicBezTo>
                  <a:pt x="73" y="38"/>
                  <a:pt x="64" y="30"/>
                  <a:pt x="54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9" y="30"/>
                  <a:pt x="0" y="38"/>
                  <a:pt x="0" y="48"/>
                </a:cubicBezTo>
                <a:cubicBezTo>
                  <a:pt x="0" y="58"/>
                  <a:pt x="9" y="66"/>
                  <a:pt x="20" y="66"/>
                </a:cubicBezTo>
                <a:cubicBezTo>
                  <a:pt x="27" y="66"/>
                  <a:pt x="33" y="62"/>
                  <a:pt x="37" y="56"/>
                </a:cubicBezTo>
                <a:cubicBezTo>
                  <a:pt x="40" y="62"/>
                  <a:pt x="46" y="66"/>
                  <a:pt x="54" y="66"/>
                </a:cubicBezTo>
                <a:cubicBezTo>
                  <a:pt x="64" y="66"/>
                  <a:pt x="73" y="58"/>
                  <a:pt x="73" y="48"/>
                </a:cubicBezTo>
                <a:close/>
                <a:moveTo>
                  <a:pt x="37" y="49"/>
                </a:moveTo>
                <a:cubicBezTo>
                  <a:pt x="34" y="54"/>
                  <a:pt x="28" y="63"/>
                  <a:pt x="22" y="63"/>
                </a:cubicBezTo>
                <a:cubicBezTo>
                  <a:pt x="13" y="63"/>
                  <a:pt x="5" y="56"/>
                  <a:pt x="5" y="48"/>
                </a:cubicBezTo>
                <a:cubicBezTo>
                  <a:pt x="5" y="39"/>
                  <a:pt x="13" y="32"/>
                  <a:pt x="22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60" y="32"/>
                  <a:pt x="68" y="39"/>
                  <a:pt x="68" y="48"/>
                </a:cubicBezTo>
                <a:cubicBezTo>
                  <a:pt x="68" y="56"/>
                  <a:pt x="60" y="63"/>
                  <a:pt x="51" y="63"/>
                </a:cubicBezTo>
                <a:cubicBezTo>
                  <a:pt x="45" y="63"/>
                  <a:pt x="39" y="54"/>
                  <a:pt x="37" y="49"/>
                </a:cubicBezTo>
                <a:close/>
                <a:moveTo>
                  <a:pt x="81" y="0"/>
                </a:moveTo>
                <a:cubicBezTo>
                  <a:pt x="81" y="76"/>
                  <a:pt x="81" y="76"/>
                  <a:pt x="81" y="76"/>
                </a:cubicBezTo>
                <a:cubicBezTo>
                  <a:pt x="81" y="86"/>
                  <a:pt x="73" y="94"/>
                  <a:pt x="64" y="94"/>
                </a:cubicBezTo>
                <a:cubicBezTo>
                  <a:pt x="59" y="94"/>
                  <a:pt x="55" y="92"/>
                  <a:pt x="52" y="89"/>
                </a:cubicBezTo>
                <a:cubicBezTo>
                  <a:pt x="50" y="87"/>
                  <a:pt x="49" y="85"/>
                  <a:pt x="48" y="83"/>
                </a:cubicBezTo>
                <a:cubicBezTo>
                  <a:pt x="47" y="82"/>
                  <a:pt x="47" y="81"/>
                  <a:pt x="47" y="80"/>
                </a:cubicBezTo>
                <a:cubicBezTo>
                  <a:pt x="47" y="78"/>
                  <a:pt x="47" y="77"/>
                  <a:pt x="46" y="76"/>
                </a:cubicBezTo>
                <a:cubicBezTo>
                  <a:pt x="45" y="75"/>
                  <a:pt x="43" y="76"/>
                  <a:pt x="42" y="76"/>
                </a:cubicBezTo>
                <a:cubicBezTo>
                  <a:pt x="41" y="78"/>
                  <a:pt x="42" y="81"/>
                  <a:pt x="43" y="83"/>
                </a:cubicBezTo>
                <a:cubicBezTo>
                  <a:pt x="43" y="85"/>
                  <a:pt x="44" y="87"/>
                  <a:pt x="46" y="89"/>
                </a:cubicBezTo>
                <a:cubicBezTo>
                  <a:pt x="48" y="92"/>
                  <a:pt x="52" y="95"/>
                  <a:pt x="56" y="97"/>
                </a:cubicBezTo>
                <a:cubicBezTo>
                  <a:pt x="58" y="97"/>
                  <a:pt x="61" y="98"/>
                  <a:pt x="64" y="98"/>
                </a:cubicBezTo>
                <a:cubicBezTo>
                  <a:pt x="75" y="98"/>
                  <a:pt x="85" y="89"/>
                  <a:pt x="86" y="78"/>
                </a:cubicBezTo>
                <a:cubicBezTo>
                  <a:pt x="86" y="78"/>
                  <a:pt x="86" y="78"/>
                  <a:pt x="86" y="78"/>
                </a:cubicBezTo>
                <a:cubicBezTo>
                  <a:pt x="86" y="0"/>
                  <a:pt x="86" y="0"/>
                  <a:pt x="86" y="0"/>
                </a:cubicBezTo>
                <a:lnTo>
                  <a:pt x="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7" name="Freeform 539"/>
          <p:cNvSpPr>
            <a:spLocks noEditPoints="1"/>
          </p:cNvSpPr>
          <p:nvPr/>
        </p:nvSpPr>
        <p:spPr bwMode="auto">
          <a:xfrm>
            <a:off x="2820988" y="3412900"/>
            <a:ext cx="517525" cy="454025"/>
          </a:xfrm>
          <a:custGeom>
            <a:avLst/>
            <a:gdLst>
              <a:gd name="T0" fmla="*/ 2147483647 w 90"/>
              <a:gd name="T1" fmla="*/ 2147483647 h 79"/>
              <a:gd name="T2" fmla="*/ 2147483647 w 90"/>
              <a:gd name="T3" fmla="*/ 2147483647 h 79"/>
              <a:gd name="T4" fmla="*/ 2147483647 w 90"/>
              <a:gd name="T5" fmla="*/ 0 h 79"/>
              <a:gd name="T6" fmla="*/ 2147483647 w 90"/>
              <a:gd name="T7" fmla="*/ 0 h 79"/>
              <a:gd name="T8" fmla="*/ 2147483647 w 90"/>
              <a:gd name="T9" fmla="*/ 2147483647 h 79"/>
              <a:gd name="T10" fmla="*/ 0 w 90"/>
              <a:gd name="T11" fmla="*/ 2147483647 h 79"/>
              <a:gd name="T12" fmla="*/ 2147483647 w 90"/>
              <a:gd name="T13" fmla="*/ 2147483647 h 79"/>
              <a:gd name="T14" fmla="*/ 2147483647 w 90"/>
              <a:gd name="T15" fmla="*/ 2147483647 h 79"/>
              <a:gd name="T16" fmla="*/ 2147483647 w 90"/>
              <a:gd name="T17" fmla="*/ 2147483647 h 79"/>
              <a:gd name="T18" fmla="*/ 2147483647 w 90"/>
              <a:gd name="T19" fmla="*/ 2147483647 h 79"/>
              <a:gd name="T20" fmla="*/ 2147483647 w 90"/>
              <a:gd name="T21" fmla="*/ 2147483647 h 79"/>
              <a:gd name="T22" fmla="*/ 2147483647 w 90"/>
              <a:gd name="T23" fmla="*/ 2147483647 h 79"/>
              <a:gd name="T24" fmla="*/ 2147483647 w 90"/>
              <a:gd name="T25" fmla="*/ 2147483647 h 79"/>
              <a:gd name="T26" fmla="*/ 2147483647 w 90"/>
              <a:gd name="T27" fmla="*/ 2147483647 h 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" h="79">
                <a:moveTo>
                  <a:pt x="59" y="64"/>
                </a:moveTo>
                <a:cubicBezTo>
                  <a:pt x="85" y="39"/>
                  <a:pt x="45" y="15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64"/>
                  <a:pt x="33" y="64"/>
                  <a:pt x="33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6" y="79"/>
                  <a:pt x="6" y="79"/>
                  <a:pt x="6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90" y="64"/>
                  <a:pt x="90" y="64"/>
                  <a:pt x="90" y="64"/>
                </a:cubicBezTo>
                <a:lnTo>
                  <a:pt x="59" y="64"/>
                </a:lnTo>
                <a:close/>
                <a:moveTo>
                  <a:pt x="37" y="12"/>
                </a:moveTo>
                <a:cubicBezTo>
                  <a:pt x="51" y="41"/>
                  <a:pt x="49" y="58"/>
                  <a:pt x="47" y="64"/>
                </a:cubicBezTo>
                <a:cubicBezTo>
                  <a:pt x="37" y="64"/>
                  <a:pt x="37" y="64"/>
                  <a:pt x="37" y="64"/>
                </a:cubicBezTo>
                <a:lnTo>
                  <a:pt x="3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8" name="Freeform 540"/>
          <p:cNvSpPr/>
          <p:nvPr/>
        </p:nvSpPr>
        <p:spPr bwMode="auto">
          <a:xfrm>
            <a:off x="1757364" y="3522436"/>
            <a:ext cx="663575" cy="234951"/>
          </a:xfrm>
          <a:custGeom>
            <a:avLst/>
            <a:gdLst>
              <a:gd name="T0" fmla="*/ 2147483647 w 116"/>
              <a:gd name="T1" fmla="*/ 2147483647 h 41"/>
              <a:gd name="T2" fmla="*/ 2147483647 w 116"/>
              <a:gd name="T3" fmla="*/ 2147483647 h 41"/>
              <a:gd name="T4" fmla="*/ 2147483647 w 116"/>
              <a:gd name="T5" fmla="*/ 2147483647 h 41"/>
              <a:gd name="T6" fmla="*/ 2147483647 w 116"/>
              <a:gd name="T7" fmla="*/ 0 h 41"/>
              <a:gd name="T8" fmla="*/ 2147483647 w 116"/>
              <a:gd name="T9" fmla="*/ 0 h 41"/>
              <a:gd name="T10" fmla="*/ 2147483647 w 116"/>
              <a:gd name="T11" fmla="*/ 2147483647 h 41"/>
              <a:gd name="T12" fmla="*/ 2147483647 w 116"/>
              <a:gd name="T13" fmla="*/ 2147483647 h 41"/>
              <a:gd name="T14" fmla="*/ 2147483647 w 116"/>
              <a:gd name="T15" fmla="*/ 2147483647 h 41"/>
              <a:gd name="T16" fmla="*/ 2147483647 w 116"/>
              <a:gd name="T17" fmla="*/ 2147483647 h 41"/>
              <a:gd name="T18" fmla="*/ 2147483647 w 116"/>
              <a:gd name="T19" fmla="*/ 2147483647 h 41"/>
              <a:gd name="T20" fmla="*/ 2147483647 w 116"/>
              <a:gd name="T21" fmla="*/ 2147483647 h 41"/>
              <a:gd name="T22" fmla="*/ 2147483647 w 116"/>
              <a:gd name="T23" fmla="*/ 2147483647 h 41"/>
              <a:gd name="T24" fmla="*/ 2147483647 w 116"/>
              <a:gd name="T25" fmla="*/ 2147483647 h 41"/>
              <a:gd name="T26" fmla="*/ 2147483647 w 116"/>
              <a:gd name="T27" fmla="*/ 2147483647 h 41"/>
              <a:gd name="T28" fmla="*/ 2147483647 w 116"/>
              <a:gd name="T29" fmla="*/ 2147483647 h 41"/>
              <a:gd name="T30" fmla="*/ 2147483647 w 116"/>
              <a:gd name="T31" fmla="*/ 2147483647 h 41"/>
              <a:gd name="T32" fmla="*/ 2147483647 w 116"/>
              <a:gd name="T33" fmla="*/ 2147483647 h 41"/>
              <a:gd name="T34" fmla="*/ 2147483647 w 116"/>
              <a:gd name="T35" fmla="*/ 2147483647 h 41"/>
              <a:gd name="T36" fmla="*/ 2147483647 w 116"/>
              <a:gd name="T37" fmla="*/ 2147483647 h 41"/>
              <a:gd name="T38" fmla="*/ 2147483647 w 116"/>
              <a:gd name="T39" fmla="*/ 2147483647 h 41"/>
              <a:gd name="T40" fmla="*/ 2147483647 w 116"/>
              <a:gd name="T41" fmla="*/ 2147483647 h 41"/>
              <a:gd name="T42" fmla="*/ 2147483647 w 116"/>
              <a:gd name="T43" fmla="*/ 2147483647 h 41"/>
              <a:gd name="T44" fmla="*/ 2147483647 w 116"/>
              <a:gd name="T45" fmla="*/ 2147483647 h 41"/>
              <a:gd name="T46" fmla="*/ 2147483647 w 116"/>
              <a:gd name="T47" fmla="*/ 2147483647 h 4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6" h="41">
                <a:moveTo>
                  <a:pt x="29" y="16"/>
                </a:moveTo>
                <a:cubicBezTo>
                  <a:pt x="31" y="16"/>
                  <a:pt x="33" y="14"/>
                  <a:pt x="33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2"/>
                  <a:pt x="31" y="0"/>
                  <a:pt x="2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1" y="2"/>
                  <a:pt x="11" y="4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4"/>
                  <a:pt x="13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6" y="31"/>
                  <a:pt x="15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9"/>
                  <a:pt x="9" y="26"/>
                  <a:pt x="5" y="26"/>
                </a:cubicBezTo>
                <a:cubicBezTo>
                  <a:pt x="0" y="26"/>
                  <a:pt x="4" y="31"/>
                  <a:pt x="6" y="33"/>
                </a:cubicBezTo>
                <a:cubicBezTo>
                  <a:pt x="4" y="35"/>
                  <a:pt x="0" y="41"/>
                  <a:pt x="5" y="41"/>
                </a:cubicBezTo>
                <a:cubicBezTo>
                  <a:pt x="8" y="41"/>
                  <a:pt x="9" y="39"/>
                  <a:pt x="10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9" y="37"/>
                  <a:pt x="23" y="33"/>
                  <a:pt x="23" y="29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31" y="31"/>
                  <a:pt x="31" y="31"/>
                  <a:pt x="31" y="31"/>
                </a:cubicBezTo>
                <a:cubicBezTo>
                  <a:pt x="101" y="31"/>
                  <a:pt x="101" y="31"/>
                  <a:pt x="101" y="31"/>
                </a:cubicBezTo>
                <a:cubicBezTo>
                  <a:pt x="116" y="16"/>
                  <a:pt x="116" y="16"/>
                  <a:pt x="116" y="16"/>
                </a:cubicBezTo>
                <a:lnTo>
                  <a:pt x="29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9" name="Freeform 550"/>
          <p:cNvSpPr>
            <a:spLocks noEditPoints="1"/>
          </p:cNvSpPr>
          <p:nvPr/>
        </p:nvSpPr>
        <p:spPr bwMode="auto">
          <a:xfrm>
            <a:off x="5638801" y="3462111"/>
            <a:ext cx="500063" cy="355600"/>
          </a:xfrm>
          <a:custGeom>
            <a:avLst/>
            <a:gdLst>
              <a:gd name="T0" fmla="*/ 2147483647 w 87"/>
              <a:gd name="T1" fmla="*/ 2147483647 h 62"/>
              <a:gd name="T2" fmla="*/ 2147483647 w 87"/>
              <a:gd name="T3" fmla="*/ 2147483647 h 62"/>
              <a:gd name="T4" fmla="*/ 2147483647 w 87"/>
              <a:gd name="T5" fmla="*/ 2147483647 h 62"/>
              <a:gd name="T6" fmla="*/ 2147483647 w 87"/>
              <a:gd name="T7" fmla="*/ 0 h 62"/>
              <a:gd name="T8" fmla="*/ 2147483647 w 87"/>
              <a:gd name="T9" fmla="*/ 0 h 62"/>
              <a:gd name="T10" fmla="*/ 2147483647 w 87"/>
              <a:gd name="T11" fmla="*/ 2147483647 h 62"/>
              <a:gd name="T12" fmla="*/ 2147483647 w 87"/>
              <a:gd name="T13" fmla="*/ 2147483647 h 62"/>
              <a:gd name="T14" fmla="*/ 2147483647 w 87"/>
              <a:gd name="T15" fmla="*/ 2147483647 h 62"/>
              <a:gd name="T16" fmla="*/ 0 w 87"/>
              <a:gd name="T17" fmla="*/ 2147483647 h 62"/>
              <a:gd name="T18" fmla="*/ 0 w 87"/>
              <a:gd name="T19" fmla="*/ 2147483647 h 62"/>
              <a:gd name="T20" fmla="*/ 2147483647 w 87"/>
              <a:gd name="T21" fmla="*/ 2147483647 h 62"/>
              <a:gd name="T22" fmla="*/ 2147483647 w 87"/>
              <a:gd name="T23" fmla="*/ 2147483647 h 62"/>
              <a:gd name="T24" fmla="*/ 2147483647 w 87"/>
              <a:gd name="T25" fmla="*/ 2147483647 h 62"/>
              <a:gd name="T26" fmla="*/ 2147483647 w 87"/>
              <a:gd name="T27" fmla="*/ 2147483647 h 62"/>
              <a:gd name="T28" fmla="*/ 2147483647 w 87"/>
              <a:gd name="T29" fmla="*/ 2147483647 h 62"/>
              <a:gd name="T30" fmla="*/ 2147483647 w 87"/>
              <a:gd name="T31" fmla="*/ 2147483647 h 62"/>
              <a:gd name="T32" fmla="*/ 2147483647 w 87"/>
              <a:gd name="T33" fmla="*/ 2147483647 h 62"/>
              <a:gd name="T34" fmla="*/ 2147483647 w 87"/>
              <a:gd name="T35" fmla="*/ 2147483647 h 62"/>
              <a:gd name="T36" fmla="*/ 2147483647 w 87"/>
              <a:gd name="T37" fmla="*/ 2147483647 h 62"/>
              <a:gd name="T38" fmla="*/ 2147483647 w 87"/>
              <a:gd name="T39" fmla="*/ 2147483647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7" h="62">
                <a:moveTo>
                  <a:pt x="84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32" y="0"/>
                  <a:pt x="32" y="1"/>
                </a:cubicBezTo>
                <a:cubicBezTo>
                  <a:pt x="32" y="4"/>
                  <a:pt x="32" y="4"/>
                  <a:pt x="32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7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1" y="62"/>
                  <a:pt x="3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7" y="61"/>
                  <a:pt x="87" y="59"/>
                </a:cubicBezTo>
                <a:cubicBezTo>
                  <a:pt x="87" y="7"/>
                  <a:pt x="87" y="7"/>
                  <a:pt x="87" y="7"/>
                </a:cubicBezTo>
                <a:cubicBezTo>
                  <a:pt x="87" y="6"/>
                  <a:pt x="85" y="4"/>
                  <a:pt x="84" y="4"/>
                </a:cubicBezTo>
                <a:close/>
                <a:moveTo>
                  <a:pt x="43" y="53"/>
                </a:moveTo>
                <a:cubicBezTo>
                  <a:pt x="32" y="53"/>
                  <a:pt x="24" y="44"/>
                  <a:pt x="24" y="33"/>
                </a:cubicBezTo>
                <a:cubicBezTo>
                  <a:pt x="24" y="22"/>
                  <a:pt x="32" y="13"/>
                  <a:pt x="43" y="13"/>
                </a:cubicBezTo>
                <a:cubicBezTo>
                  <a:pt x="54" y="13"/>
                  <a:pt x="63" y="22"/>
                  <a:pt x="63" y="33"/>
                </a:cubicBezTo>
                <a:cubicBezTo>
                  <a:pt x="63" y="44"/>
                  <a:pt x="54" y="53"/>
                  <a:pt x="43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0" name="Freeform 551"/>
          <p:cNvSpPr>
            <a:spLocks noEditPoints="1"/>
          </p:cNvSpPr>
          <p:nvPr/>
        </p:nvSpPr>
        <p:spPr bwMode="auto">
          <a:xfrm>
            <a:off x="4654549" y="3433536"/>
            <a:ext cx="584200" cy="412751"/>
          </a:xfrm>
          <a:custGeom>
            <a:avLst/>
            <a:gdLst>
              <a:gd name="T0" fmla="*/ 2147483647 w 102"/>
              <a:gd name="T1" fmla="*/ 2147483647 h 72"/>
              <a:gd name="T2" fmla="*/ 2147483647 w 102"/>
              <a:gd name="T3" fmla="*/ 2147483647 h 72"/>
              <a:gd name="T4" fmla="*/ 2147483647 w 102"/>
              <a:gd name="T5" fmla="*/ 2147483647 h 72"/>
              <a:gd name="T6" fmla="*/ 2147483647 w 102"/>
              <a:gd name="T7" fmla="*/ 2147483647 h 72"/>
              <a:gd name="T8" fmla="*/ 2147483647 w 102"/>
              <a:gd name="T9" fmla="*/ 2147483647 h 72"/>
              <a:gd name="T10" fmla="*/ 2147483647 w 102"/>
              <a:gd name="T11" fmla="*/ 2147483647 h 72"/>
              <a:gd name="T12" fmla="*/ 2147483647 w 102"/>
              <a:gd name="T13" fmla="*/ 2147483647 h 72"/>
              <a:gd name="T14" fmla="*/ 2147483647 w 102"/>
              <a:gd name="T15" fmla="*/ 2147483647 h 72"/>
              <a:gd name="T16" fmla="*/ 2147483647 w 102"/>
              <a:gd name="T17" fmla="*/ 2147483647 h 72"/>
              <a:gd name="T18" fmla="*/ 2147483647 w 102"/>
              <a:gd name="T19" fmla="*/ 2147483647 h 72"/>
              <a:gd name="T20" fmla="*/ 2147483647 w 102"/>
              <a:gd name="T21" fmla="*/ 2147483647 h 72"/>
              <a:gd name="T22" fmla="*/ 0 w 102"/>
              <a:gd name="T23" fmla="*/ 2147483647 h 72"/>
              <a:gd name="T24" fmla="*/ 2147483647 w 102"/>
              <a:gd name="T25" fmla="*/ 2147483647 h 72"/>
              <a:gd name="T26" fmla="*/ 2147483647 w 102"/>
              <a:gd name="T27" fmla="*/ 2147483647 h 72"/>
              <a:gd name="T28" fmla="*/ 2147483647 w 102"/>
              <a:gd name="T29" fmla="*/ 2147483647 h 72"/>
              <a:gd name="T30" fmla="*/ 2147483647 w 102"/>
              <a:gd name="T31" fmla="*/ 2147483647 h 72"/>
              <a:gd name="T32" fmla="*/ 2147483647 w 102"/>
              <a:gd name="T33" fmla="*/ 2147483647 h 72"/>
              <a:gd name="T34" fmla="*/ 2147483647 w 102"/>
              <a:gd name="T35" fmla="*/ 2147483647 h 72"/>
              <a:gd name="T36" fmla="*/ 2147483647 w 102"/>
              <a:gd name="T37" fmla="*/ 2147483647 h 72"/>
              <a:gd name="T38" fmla="*/ 2147483647 w 102"/>
              <a:gd name="T39" fmla="*/ 2147483647 h 72"/>
              <a:gd name="T40" fmla="*/ 2147483647 w 102"/>
              <a:gd name="T41" fmla="*/ 2147483647 h 72"/>
              <a:gd name="T42" fmla="*/ 2147483647 w 102"/>
              <a:gd name="T43" fmla="*/ 2147483647 h 72"/>
              <a:gd name="T44" fmla="*/ 2147483647 w 102"/>
              <a:gd name="T45" fmla="*/ 2147483647 h 72"/>
              <a:gd name="T46" fmla="*/ 2147483647 w 102"/>
              <a:gd name="T47" fmla="*/ 0 h 72"/>
              <a:gd name="T48" fmla="*/ 2147483647 w 102"/>
              <a:gd name="T49" fmla="*/ 2147483647 h 72"/>
              <a:gd name="T50" fmla="*/ 2147483647 w 102"/>
              <a:gd name="T51" fmla="*/ 2147483647 h 72"/>
              <a:gd name="T52" fmla="*/ 2147483647 w 102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2" h="72">
                <a:moveTo>
                  <a:pt x="34" y="24"/>
                </a:moveTo>
                <a:cubicBezTo>
                  <a:pt x="34" y="18"/>
                  <a:pt x="30" y="14"/>
                  <a:pt x="24" y="14"/>
                </a:cubicBezTo>
                <a:cubicBezTo>
                  <a:pt x="19" y="14"/>
                  <a:pt x="14" y="18"/>
                  <a:pt x="14" y="24"/>
                </a:cubicBezTo>
                <a:cubicBezTo>
                  <a:pt x="14" y="30"/>
                  <a:pt x="19" y="35"/>
                  <a:pt x="24" y="35"/>
                </a:cubicBezTo>
                <a:cubicBezTo>
                  <a:pt x="30" y="35"/>
                  <a:pt x="34" y="30"/>
                  <a:pt x="34" y="24"/>
                </a:cubicBezTo>
                <a:close/>
                <a:moveTo>
                  <a:pt x="102" y="72"/>
                </a:moveTo>
                <a:cubicBezTo>
                  <a:pt x="102" y="51"/>
                  <a:pt x="91" y="35"/>
                  <a:pt x="78" y="35"/>
                </a:cubicBezTo>
                <a:cubicBezTo>
                  <a:pt x="75" y="35"/>
                  <a:pt x="73" y="35"/>
                  <a:pt x="70" y="36"/>
                </a:cubicBezTo>
                <a:cubicBezTo>
                  <a:pt x="66" y="27"/>
                  <a:pt x="59" y="21"/>
                  <a:pt x="51" y="21"/>
                </a:cubicBezTo>
                <a:cubicBezTo>
                  <a:pt x="43" y="21"/>
                  <a:pt x="36" y="27"/>
                  <a:pt x="32" y="36"/>
                </a:cubicBezTo>
                <a:cubicBezTo>
                  <a:pt x="29" y="35"/>
                  <a:pt x="27" y="35"/>
                  <a:pt x="24" y="35"/>
                </a:cubicBezTo>
                <a:cubicBezTo>
                  <a:pt x="11" y="35"/>
                  <a:pt x="0" y="51"/>
                  <a:pt x="0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67"/>
                  <a:pt x="47" y="63"/>
                  <a:pt x="4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5" y="63"/>
                  <a:pt x="54" y="67"/>
                  <a:pt x="54" y="72"/>
                </a:cubicBezTo>
                <a:lnTo>
                  <a:pt x="102" y="72"/>
                </a:lnTo>
                <a:close/>
                <a:moveTo>
                  <a:pt x="88" y="24"/>
                </a:moveTo>
                <a:cubicBezTo>
                  <a:pt x="88" y="18"/>
                  <a:pt x="83" y="14"/>
                  <a:pt x="78" y="14"/>
                </a:cubicBezTo>
                <a:cubicBezTo>
                  <a:pt x="72" y="14"/>
                  <a:pt x="68" y="18"/>
                  <a:pt x="68" y="24"/>
                </a:cubicBezTo>
                <a:cubicBezTo>
                  <a:pt x="68" y="30"/>
                  <a:pt x="72" y="35"/>
                  <a:pt x="78" y="35"/>
                </a:cubicBezTo>
                <a:cubicBezTo>
                  <a:pt x="83" y="35"/>
                  <a:pt x="88" y="30"/>
                  <a:pt x="88" y="24"/>
                </a:cubicBezTo>
                <a:close/>
                <a:moveTo>
                  <a:pt x="61" y="10"/>
                </a:moveTo>
                <a:cubicBezTo>
                  <a:pt x="61" y="5"/>
                  <a:pt x="56" y="0"/>
                  <a:pt x="51" y="0"/>
                </a:cubicBezTo>
                <a:cubicBezTo>
                  <a:pt x="45" y="0"/>
                  <a:pt x="41" y="5"/>
                  <a:pt x="41" y="10"/>
                </a:cubicBezTo>
                <a:cubicBezTo>
                  <a:pt x="41" y="16"/>
                  <a:pt x="45" y="21"/>
                  <a:pt x="51" y="21"/>
                </a:cubicBezTo>
                <a:cubicBezTo>
                  <a:pt x="56" y="21"/>
                  <a:pt x="61" y="16"/>
                  <a:pt x="6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1" name="Freeform 552"/>
          <p:cNvSpPr>
            <a:spLocks noEditPoints="1"/>
          </p:cNvSpPr>
          <p:nvPr/>
        </p:nvSpPr>
        <p:spPr bwMode="auto">
          <a:xfrm>
            <a:off x="6538913" y="3444649"/>
            <a:ext cx="447675" cy="390525"/>
          </a:xfrm>
          <a:custGeom>
            <a:avLst/>
            <a:gdLst>
              <a:gd name="T0" fmla="*/ 2147483647 w 78"/>
              <a:gd name="T1" fmla="*/ 2147483647 h 68"/>
              <a:gd name="T2" fmla="*/ 2147483647 w 78"/>
              <a:gd name="T3" fmla="*/ 0 h 68"/>
              <a:gd name="T4" fmla="*/ 0 w 78"/>
              <a:gd name="T5" fmla="*/ 2147483647 h 68"/>
              <a:gd name="T6" fmla="*/ 2147483647 w 78"/>
              <a:gd name="T7" fmla="*/ 2147483647 h 68"/>
              <a:gd name="T8" fmla="*/ 2147483647 w 78"/>
              <a:gd name="T9" fmla="*/ 2147483647 h 68"/>
              <a:gd name="T10" fmla="*/ 2147483647 w 78"/>
              <a:gd name="T11" fmla="*/ 2147483647 h 68"/>
              <a:gd name="T12" fmla="*/ 2147483647 w 78"/>
              <a:gd name="T13" fmla="*/ 2147483647 h 68"/>
              <a:gd name="T14" fmla="*/ 2147483647 w 78"/>
              <a:gd name="T15" fmla="*/ 2147483647 h 68"/>
              <a:gd name="T16" fmla="*/ 2147483647 w 78"/>
              <a:gd name="T17" fmla="*/ 2147483647 h 68"/>
              <a:gd name="T18" fmla="*/ 2147483647 w 78"/>
              <a:gd name="T19" fmla="*/ 2147483647 h 68"/>
              <a:gd name="T20" fmla="*/ 2147483647 w 78"/>
              <a:gd name="T21" fmla="*/ 2147483647 h 68"/>
              <a:gd name="T22" fmla="*/ 2147483647 w 78"/>
              <a:gd name="T23" fmla="*/ 2147483647 h 68"/>
              <a:gd name="T24" fmla="*/ 2147483647 w 78"/>
              <a:gd name="T25" fmla="*/ 2147483647 h 68"/>
              <a:gd name="T26" fmla="*/ 2147483647 w 78"/>
              <a:gd name="T27" fmla="*/ 2147483647 h 68"/>
              <a:gd name="T28" fmla="*/ 2147483647 w 78"/>
              <a:gd name="T29" fmla="*/ 2147483647 h 68"/>
              <a:gd name="T30" fmla="*/ 2147483647 w 78"/>
              <a:gd name="T31" fmla="*/ 2147483647 h 68"/>
              <a:gd name="T32" fmla="*/ 2147483647 w 78"/>
              <a:gd name="T33" fmla="*/ 2147483647 h 68"/>
              <a:gd name="T34" fmla="*/ 2147483647 w 78"/>
              <a:gd name="T35" fmla="*/ 2147483647 h 68"/>
              <a:gd name="T36" fmla="*/ 2147483647 w 78"/>
              <a:gd name="T37" fmla="*/ 2147483647 h 68"/>
              <a:gd name="T38" fmla="*/ 2147483647 w 78"/>
              <a:gd name="T39" fmla="*/ 2147483647 h 68"/>
              <a:gd name="T40" fmla="*/ 2147483647 w 78"/>
              <a:gd name="T41" fmla="*/ 2147483647 h 68"/>
              <a:gd name="T42" fmla="*/ 2147483647 w 78"/>
              <a:gd name="T43" fmla="*/ 2147483647 h 68"/>
              <a:gd name="T44" fmla="*/ 2147483647 w 78"/>
              <a:gd name="T45" fmla="*/ 2147483647 h 68"/>
              <a:gd name="T46" fmla="*/ 2147483647 w 78"/>
              <a:gd name="T47" fmla="*/ 2147483647 h 68"/>
              <a:gd name="T48" fmla="*/ 2147483647 w 78"/>
              <a:gd name="T49" fmla="*/ 2147483647 h 68"/>
              <a:gd name="T50" fmla="*/ 2147483647 w 78"/>
              <a:gd name="T51" fmla="*/ 2147483647 h 68"/>
              <a:gd name="T52" fmla="*/ 2147483647 w 78"/>
              <a:gd name="T53" fmla="*/ 2147483647 h 68"/>
              <a:gd name="T54" fmla="*/ 2147483647 w 78"/>
              <a:gd name="T55" fmla="*/ 2147483647 h 68"/>
              <a:gd name="T56" fmla="*/ 2147483647 w 78"/>
              <a:gd name="T57" fmla="*/ 2147483647 h 68"/>
              <a:gd name="T58" fmla="*/ 2147483647 w 78"/>
              <a:gd name="T59" fmla="*/ 2147483647 h 68"/>
              <a:gd name="T60" fmla="*/ 2147483647 w 78"/>
              <a:gd name="T61" fmla="*/ 2147483647 h 68"/>
              <a:gd name="T62" fmla="*/ 2147483647 w 78"/>
              <a:gd name="T63" fmla="*/ 2147483647 h 68"/>
              <a:gd name="T64" fmla="*/ 2147483647 w 78"/>
              <a:gd name="T65" fmla="*/ 2147483647 h 68"/>
              <a:gd name="T66" fmla="*/ 2147483647 w 78"/>
              <a:gd name="T67" fmla="*/ 2147483647 h 68"/>
              <a:gd name="T68" fmla="*/ 2147483647 w 78"/>
              <a:gd name="T69" fmla="*/ 2147483647 h 68"/>
              <a:gd name="T70" fmla="*/ 2147483647 w 78"/>
              <a:gd name="T71" fmla="*/ 2147483647 h 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8" h="68">
                <a:moveTo>
                  <a:pt x="78" y="28"/>
                </a:moveTo>
                <a:cubicBezTo>
                  <a:pt x="78" y="13"/>
                  <a:pt x="60" y="0"/>
                  <a:pt x="39" y="0"/>
                </a:cubicBezTo>
                <a:cubicBezTo>
                  <a:pt x="17" y="0"/>
                  <a:pt x="0" y="13"/>
                  <a:pt x="0" y="28"/>
                </a:cubicBezTo>
                <a:cubicBezTo>
                  <a:pt x="0" y="43"/>
                  <a:pt x="17" y="56"/>
                  <a:pt x="39" y="56"/>
                </a:cubicBezTo>
                <a:cubicBezTo>
                  <a:pt x="42" y="56"/>
                  <a:pt x="45" y="55"/>
                  <a:pt x="49" y="55"/>
                </a:cubicBezTo>
                <a:cubicBezTo>
                  <a:pt x="54" y="60"/>
                  <a:pt x="61" y="66"/>
                  <a:pt x="72" y="68"/>
                </a:cubicBezTo>
                <a:cubicBezTo>
                  <a:pt x="67" y="63"/>
                  <a:pt x="65" y="56"/>
                  <a:pt x="64" y="49"/>
                </a:cubicBezTo>
                <a:cubicBezTo>
                  <a:pt x="72" y="44"/>
                  <a:pt x="78" y="37"/>
                  <a:pt x="78" y="28"/>
                </a:cubicBezTo>
                <a:close/>
                <a:moveTo>
                  <a:pt x="14" y="13"/>
                </a:move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5" y="15"/>
                </a:cubicBezTo>
                <a:cubicBezTo>
                  <a:pt x="65" y="16"/>
                  <a:pt x="64" y="17"/>
                  <a:pt x="6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2" y="16"/>
                  <a:pt x="12" y="15"/>
                </a:cubicBezTo>
                <a:cubicBezTo>
                  <a:pt x="12" y="14"/>
                  <a:pt x="13" y="13"/>
                  <a:pt x="14" y="13"/>
                </a:cubicBezTo>
                <a:close/>
                <a:moveTo>
                  <a:pt x="14" y="21"/>
                </a:moveTo>
                <a:cubicBezTo>
                  <a:pt x="63" y="21"/>
                  <a:pt x="63" y="21"/>
                  <a:pt x="63" y="21"/>
                </a:cubicBezTo>
                <a:cubicBezTo>
                  <a:pt x="64" y="21"/>
                  <a:pt x="65" y="22"/>
                  <a:pt x="65" y="23"/>
                </a:cubicBezTo>
                <a:cubicBezTo>
                  <a:pt x="65" y="24"/>
                  <a:pt x="64" y="24"/>
                  <a:pt x="6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2" y="24"/>
                  <a:pt x="12" y="23"/>
                </a:cubicBezTo>
                <a:cubicBezTo>
                  <a:pt x="12" y="22"/>
                  <a:pt x="13" y="21"/>
                  <a:pt x="14" y="21"/>
                </a:cubicBezTo>
                <a:close/>
                <a:moveTo>
                  <a:pt x="14" y="28"/>
                </a:moveTo>
                <a:cubicBezTo>
                  <a:pt x="63" y="28"/>
                  <a:pt x="63" y="28"/>
                  <a:pt x="63" y="28"/>
                </a:cubicBezTo>
                <a:cubicBezTo>
                  <a:pt x="64" y="28"/>
                  <a:pt x="65" y="29"/>
                  <a:pt x="65" y="30"/>
                </a:cubicBezTo>
                <a:cubicBezTo>
                  <a:pt x="65" y="31"/>
                  <a:pt x="64" y="32"/>
                  <a:pt x="63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3" y="32"/>
                  <a:pt x="12" y="31"/>
                  <a:pt x="12" y="30"/>
                </a:cubicBezTo>
                <a:cubicBezTo>
                  <a:pt x="12" y="29"/>
                  <a:pt x="13" y="28"/>
                  <a:pt x="14" y="28"/>
                </a:cubicBezTo>
                <a:close/>
                <a:moveTo>
                  <a:pt x="14" y="40"/>
                </a:moveTo>
                <a:cubicBezTo>
                  <a:pt x="13" y="40"/>
                  <a:pt x="12" y="39"/>
                  <a:pt x="12" y="38"/>
                </a:cubicBezTo>
                <a:cubicBezTo>
                  <a:pt x="12" y="37"/>
                  <a:pt x="13" y="36"/>
                  <a:pt x="1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4" y="36"/>
                  <a:pt x="65" y="37"/>
                  <a:pt x="65" y="38"/>
                </a:cubicBezTo>
                <a:cubicBezTo>
                  <a:pt x="65" y="39"/>
                  <a:pt x="64" y="40"/>
                  <a:pt x="63" y="40"/>
                </a:cubicBezTo>
                <a:lnTo>
                  <a:pt x="14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2" name="Freeform 553"/>
          <p:cNvSpPr>
            <a:spLocks noEditPoints="1"/>
          </p:cNvSpPr>
          <p:nvPr/>
        </p:nvSpPr>
        <p:spPr bwMode="auto">
          <a:xfrm>
            <a:off x="7386639" y="3395436"/>
            <a:ext cx="522287" cy="488951"/>
          </a:xfrm>
          <a:custGeom>
            <a:avLst/>
            <a:gdLst>
              <a:gd name="T0" fmla="*/ 2147483647 w 91"/>
              <a:gd name="T1" fmla="*/ 0 h 85"/>
              <a:gd name="T2" fmla="*/ 0 w 91"/>
              <a:gd name="T3" fmla="*/ 2147483647 h 85"/>
              <a:gd name="T4" fmla="*/ 2147483647 w 91"/>
              <a:gd name="T5" fmla="*/ 2147483647 h 85"/>
              <a:gd name="T6" fmla="*/ 2147483647 w 91"/>
              <a:gd name="T7" fmla="*/ 2147483647 h 85"/>
              <a:gd name="T8" fmla="*/ 2147483647 w 91"/>
              <a:gd name="T9" fmla="*/ 2147483647 h 85"/>
              <a:gd name="T10" fmla="*/ 2147483647 w 91"/>
              <a:gd name="T11" fmla="*/ 2147483647 h 85"/>
              <a:gd name="T12" fmla="*/ 2147483647 w 91"/>
              <a:gd name="T13" fmla="*/ 2147483647 h 85"/>
              <a:gd name="T14" fmla="*/ 2147483647 w 91"/>
              <a:gd name="T15" fmla="*/ 2147483647 h 85"/>
              <a:gd name="T16" fmla="*/ 2147483647 w 91"/>
              <a:gd name="T17" fmla="*/ 2147483647 h 85"/>
              <a:gd name="T18" fmla="*/ 2147483647 w 91"/>
              <a:gd name="T19" fmla="*/ 2147483647 h 85"/>
              <a:gd name="T20" fmla="*/ 2147483647 w 91"/>
              <a:gd name="T21" fmla="*/ 2147483647 h 85"/>
              <a:gd name="T22" fmla="*/ 2147483647 w 91"/>
              <a:gd name="T23" fmla="*/ 2147483647 h 85"/>
              <a:gd name="T24" fmla="*/ 2147483647 w 91"/>
              <a:gd name="T25" fmla="*/ 2147483647 h 85"/>
              <a:gd name="T26" fmla="*/ 2147483647 w 91"/>
              <a:gd name="T27" fmla="*/ 2147483647 h 85"/>
              <a:gd name="T28" fmla="*/ 2147483647 w 91"/>
              <a:gd name="T29" fmla="*/ 2147483647 h 85"/>
              <a:gd name="T30" fmla="*/ 2147483647 w 91"/>
              <a:gd name="T31" fmla="*/ 2147483647 h 85"/>
              <a:gd name="T32" fmla="*/ 2147483647 w 91"/>
              <a:gd name="T33" fmla="*/ 2147483647 h 85"/>
              <a:gd name="T34" fmla="*/ 2147483647 w 91"/>
              <a:gd name="T35" fmla="*/ 2147483647 h 85"/>
              <a:gd name="T36" fmla="*/ 2147483647 w 91"/>
              <a:gd name="T37" fmla="*/ 2147483647 h 85"/>
              <a:gd name="T38" fmla="*/ 2147483647 w 91"/>
              <a:gd name="T39" fmla="*/ 2147483647 h 85"/>
              <a:gd name="T40" fmla="*/ 2147483647 w 91"/>
              <a:gd name="T41" fmla="*/ 2147483647 h 85"/>
              <a:gd name="T42" fmla="*/ 2147483647 w 91"/>
              <a:gd name="T43" fmla="*/ 2147483647 h 85"/>
              <a:gd name="T44" fmla="*/ 2147483647 w 91"/>
              <a:gd name="T45" fmla="*/ 2147483647 h 85"/>
              <a:gd name="T46" fmla="*/ 2147483647 w 91"/>
              <a:gd name="T47" fmla="*/ 2147483647 h 85"/>
              <a:gd name="T48" fmla="*/ 2147483647 w 91"/>
              <a:gd name="T49" fmla="*/ 2147483647 h 85"/>
              <a:gd name="T50" fmla="*/ 2147483647 w 91"/>
              <a:gd name="T51" fmla="*/ 2147483647 h 85"/>
              <a:gd name="T52" fmla="*/ 2147483647 w 91"/>
              <a:gd name="T53" fmla="*/ 2147483647 h 85"/>
              <a:gd name="T54" fmla="*/ 2147483647 w 91"/>
              <a:gd name="T55" fmla="*/ 2147483647 h 85"/>
              <a:gd name="T56" fmla="*/ 2147483647 w 91"/>
              <a:gd name="T57" fmla="*/ 2147483647 h 85"/>
              <a:gd name="T58" fmla="*/ 2147483647 w 91"/>
              <a:gd name="T59" fmla="*/ 2147483647 h 85"/>
              <a:gd name="T60" fmla="*/ 2147483647 w 91"/>
              <a:gd name="T61" fmla="*/ 2147483647 h 85"/>
              <a:gd name="T62" fmla="*/ 2147483647 w 91"/>
              <a:gd name="T63" fmla="*/ 2147483647 h 85"/>
              <a:gd name="T64" fmla="*/ 2147483647 w 91"/>
              <a:gd name="T65" fmla="*/ 2147483647 h 85"/>
              <a:gd name="T66" fmla="*/ 2147483647 w 91"/>
              <a:gd name="T67" fmla="*/ 2147483647 h 85"/>
              <a:gd name="T68" fmla="*/ 2147483647 w 91"/>
              <a:gd name="T69" fmla="*/ 2147483647 h 85"/>
              <a:gd name="T70" fmla="*/ 2147483647 w 91"/>
              <a:gd name="T71" fmla="*/ 2147483647 h 85"/>
              <a:gd name="T72" fmla="*/ 2147483647 w 91"/>
              <a:gd name="T73" fmla="*/ 2147483647 h 85"/>
              <a:gd name="T74" fmla="*/ 2147483647 w 91"/>
              <a:gd name="T75" fmla="*/ 2147483647 h 85"/>
              <a:gd name="T76" fmla="*/ 2147483647 w 91"/>
              <a:gd name="T77" fmla="*/ 2147483647 h 85"/>
              <a:gd name="T78" fmla="*/ 2147483647 w 91"/>
              <a:gd name="T79" fmla="*/ 2147483647 h 85"/>
              <a:gd name="T80" fmla="*/ 2147483647 w 91"/>
              <a:gd name="T81" fmla="*/ 2147483647 h 85"/>
              <a:gd name="T82" fmla="*/ 2147483647 w 91"/>
              <a:gd name="T83" fmla="*/ 2147483647 h 85"/>
              <a:gd name="T84" fmla="*/ 2147483647 w 91"/>
              <a:gd name="T85" fmla="*/ 2147483647 h 85"/>
              <a:gd name="T86" fmla="*/ 2147483647 w 91"/>
              <a:gd name="T87" fmla="*/ 2147483647 h 85"/>
              <a:gd name="T88" fmla="*/ 2147483647 w 91"/>
              <a:gd name="T89" fmla="*/ 2147483647 h 85"/>
              <a:gd name="T90" fmla="*/ 2147483647 w 91"/>
              <a:gd name="T91" fmla="*/ 2147483647 h 85"/>
              <a:gd name="T92" fmla="*/ 2147483647 w 91"/>
              <a:gd name="T93" fmla="*/ 2147483647 h 85"/>
              <a:gd name="T94" fmla="*/ 2147483647 w 91"/>
              <a:gd name="T95" fmla="*/ 2147483647 h 85"/>
              <a:gd name="T96" fmla="*/ 2147483647 w 91"/>
              <a:gd name="T97" fmla="*/ 2147483647 h 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1" h="85">
                <a:moveTo>
                  <a:pt x="91" y="13"/>
                </a:moveTo>
                <a:cubicBezTo>
                  <a:pt x="91" y="2"/>
                  <a:pt x="91" y="2"/>
                  <a:pt x="91" y="2"/>
                </a:cubicBezTo>
                <a:cubicBezTo>
                  <a:pt x="91" y="1"/>
                  <a:pt x="90" y="0"/>
                  <a:pt x="89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43"/>
                  <a:pt x="9" y="43"/>
                  <a:pt x="9" y="4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85"/>
                  <a:pt x="19" y="85"/>
                  <a:pt x="20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2" y="84"/>
                </a:cubicBezTo>
                <a:cubicBezTo>
                  <a:pt x="72" y="73"/>
                  <a:pt x="72" y="73"/>
                  <a:pt x="72" y="73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58"/>
                  <a:pt x="77" y="58"/>
                  <a:pt x="77" y="58"/>
                </a:cubicBezTo>
                <a:cubicBezTo>
                  <a:pt x="77" y="58"/>
                  <a:pt x="77" y="58"/>
                  <a:pt x="77" y="58"/>
                </a:cubicBezTo>
                <a:cubicBezTo>
                  <a:pt x="82" y="41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lose/>
                <a:moveTo>
                  <a:pt x="27" y="24"/>
                </a:moveTo>
                <a:cubicBezTo>
                  <a:pt x="32" y="41"/>
                  <a:pt x="32" y="41"/>
                  <a:pt x="32" y="41"/>
                </a:cubicBezTo>
                <a:cubicBezTo>
                  <a:pt x="27" y="57"/>
                  <a:pt x="27" y="57"/>
                  <a:pt x="27" y="57"/>
                </a:cubicBezTo>
                <a:cubicBezTo>
                  <a:pt x="22" y="41"/>
                  <a:pt x="22" y="41"/>
                  <a:pt x="22" y="41"/>
                </a:cubicBezTo>
                <a:lnTo>
                  <a:pt x="27" y="24"/>
                </a:lnTo>
                <a:close/>
                <a:moveTo>
                  <a:pt x="21" y="36"/>
                </a:moveTo>
                <a:cubicBezTo>
                  <a:pt x="16" y="20"/>
                  <a:pt x="16" y="20"/>
                  <a:pt x="16" y="20"/>
                </a:cubicBezTo>
                <a:cubicBezTo>
                  <a:pt x="17" y="16"/>
                  <a:pt x="17" y="16"/>
                  <a:pt x="17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20"/>
                  <a:pt x="26" y="20"/>
                  <a:pt x="26" y="20"/>
                </a:cubicBezTo>
                <a:lnTo>
                  <a:pt x="21" y="36"/>
                </a:lnTo>
                <a:close/>
                <a:moveTo>
                  <a:pt x="39" y="65"/>
                </a:moveTo>
                <a:cubicBezTo>
                  <a:pt x="41" y="70"/>
                  <a:pt x="41" y="70"/>
                  <a:pt x="41" y="70"/>
                </a:cubicBezTo>
                <a:cubicBezTo>
                  <a:pt x="38" y="70"/>
                  <a:pt x="38" y="70"/>
                  <a:pt x="38" y="70"/>
                </a:cubicBezTo>
                <a:lnTo>
                  <a:pt x="39" y="65"/>
                </a:lnTo>
                <a:close/>
                <a:moveTo>
                  <a:pt x="36" y="70"/>
                </a:moveTo>
                <a:cubicBezTo>
                  <a:pt x="31" y="70"/>
                  <a:pt x="31" y="70"/>
                  <a:pt x="31" y="70"/>
                </a:cubicBezTo>
                <a:cubicBezTo>
                  <a:pt x="28" y="61"/>
                  <a:pt x="28" y="61"/>
                  <a:pt x="28" y="61"/>
                </a:cubicBezTo>
                <a:cubicBezTo>
                  <a:pt x="33" y="45"/>
                  <a:pt x="33" y="45"/>
                  <a:pt x="33" y="45"/>
                </a:cubicBezTo>
                <a:cubicBezTo>
                  <a:pt x="38" y="61"/>
                  <a:pt x="38" y="61"/>
                  <a:pt x="38" y="61"/>
                </a:cubicBezTo>
                <a:lnTo>
                  <a:pt x="36" y="70"/>
                </a:lnTo>
                <a:close/>
                <a:moveTo>
                  <a:pt x="41" y="61"/>
                </a:moveTo>
                <a:cubicBezTo>
                  <a:pt x="46" y="45"/>
                  <a:pt x="46" y="45"/>
                  <a:pt x="46" y="45"/>
                </a:cubicBezTo>
                <a:cubicBezTo>
                  <a:pt x="51" y="61"/>
                  <a:pt x="51" y="61"/>
                  <a:pt x="51" y="61"/>
                </a:cubicBezTo>
                <a:cubicBezTo>
                  <a:pt x="48" y="70"/>
                  <a:pt x="48" y="70"/>
                  <a:pt x="48" y="70"/>
                </a:cubicBezTo>
                <a:cubicBezTo>
                  <a:pt x="43" y="70"/>
                  <a:pt x="43" y="70"/>
                  <a:pt x="43" y="70"/>
                </a:cubicBezTo>
                <a:lnTo>
                  <a:pt x="41" y="61"/>
                </a:lnTo>
                <a:close/>
                <a:moveTo>
                  <a:pt x="52" y="65"/>
                </a:moveTo>
                <a:cubicBezTo>
                  <a:pt x="53" y="70"/>
                  <a:pt x="53" y="70"/>
                  <a:pt x="53" y="70"/>
                </a:cubicBezTo>
                <a:cubicBezTo>
                  <a:pt x="51" y="70"/>
                  <a:pt x="51" y="70"/>
                  <a:pt x="51" y="70"/>
                </a:cubicBezTo>
                <a:lnTo>
                  <a:pt x="52" y="65"/>
                </a:lnTo>
                <a:close/>
                <a:moveTo>
                  <a:pt x="53" y="61"/>
                </a:moveTo>
                <a:cubicBezTo>
                  <a:pt x="58" y="45"/>
                  <a:pt x="58" y="45"/>
                  <a:pt x="58" y="45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70"/>
                  <a:pt x="61" y="70"/>
                  <a:pt x="61" y="70"/>
                </a:cubicBezTo>
                <a:cubicBezTo>
                  <a:pt x="56" y="70"/>
                  <a:pt x="56" y="70"/>
                  <a:pt x="56" y="70"/>
                </a:cubicBezTo>
                <a:lnTo>
                  <a:pt x="53" y="61"/>
                </a:lnTo>
                <a:close/>
                <a:moveTo>
                  <a:pt x="53" y="20"/>
                </a:moveTo>
                <a:cubicBezTo>
                  <a:pt x="54" y="16"/>
                  <a:pt x="54" y="16"/>
                  <a:pt x="54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3" y="20"/>
                  <a:pt x="63" y="20"/>
                  <a:pt x="63" y="20"/>
                </a:cubicBezTo>
                <a:cubicBezTo>
                  <a:pt x="58" y="36"/>
                  <a:pt x="58" y="36"/>
                  <a:pt x="58" y="36"/>
                </a:cubicBezTo>
                <a:lnTo>
                  <a:pt x="53" y="20"/>
                </a:lnTo>
                <a:close/>
                <a:moveTo>
                  <a:pt x="57" y="41"/>
                </a:moveTo>
                <a:cubicBezTo>
                  <a:pt x="52" y="57"/>
                  <a:pt x="52" y="57"/>
                  <a:pt x="52" y="57"/>
                </a:cubicBezTo>
                <a:cubicBezTo>
                  <a:pt x="47" y="41"/>
                  <a:pt x="47" y="41"/>
                  <a:pt x="47" y="41"/>
                </a:cubicBezTo>
                <a:cubicBezTo>
                  <a:pt x="52" y="24"/>
                  <a:pt x="52" y="24"/>
                  <a:pt x="52" y="24"/>
                </a:cubicBezTo>
                <a:lnTo>
                  <a:pt x="57" y="41"/>
                </a:lnTo>
                <a:close/>
                <a:moveTo>
                  <a:pt x="46" y="36"/>
                </a:moveTo>
                <a:cubicBezTo>
                  <a:pt x="41" y="20"/>
                  <a:pt x="41" y="20"/>
                  <a:pt x="41" y="20"/>
                </a:cubicBezTo>
                <a:cubicBezTo>
                  <a:pt x="42" y="16"/>
                  <a:pt x="42" y="16"/>
                  <a:pt x="42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1" y="20"/>
                  <a:pt x="51" y="20"/>
                  <a:pt x="51" y="20"/>
                </a:cubicBezTo>
                <a:lnTo>
                  <a:pt x="46" y="36"/>
                </a:lnTo>
                <a:close/>
                <a:moveTo>
                  <a:pt x="44" y="41"/>
                </a:moveTo>
                <a:cubicBezTo>
                  <a:pt x="39" y="57"/>
                  <a:pt x="39" y="57"/>
                  <a:pt x="39" y="57"/>
                </a:cubicBezTo>
                <a:cubicBezTo>
                  <a:pt x="35" y="41"/>
                  <a:pt x="35" y="41"/>
                  <a:pt x="35" y="41"/>
                </a:cubicBezTo>
                <a:cubicBezTo>
                  <a:pt x="39" y="24"/>
                  <a:pt x="39" y="24"/>
                  <a:pt x="39" y="24"/>
                </a:cubicBezTo>
                <a:lnTo>
                  <a:pt x="44" y="41"/>
                </a:lnTo>
                <a:close/>
                <a:moveTo>
                  <a:pt x="33" y="36"/>
                </a:moveTo>
                <a:cubicBezTo>
                  <a:pt x="28" y="20"/>
                  <a:pt x="28" y="20"/>
                  <a:pt x="28" y="20"/>
                </a:cubicBezTo>
                <a:cubicBezTo>
                  <a:pt x="30" y="16"/>
                  <a:pt x="30" y="16"/>
                  <a:pt x="30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20"/>
                  <a:pt x="38" y="20"/>
                  <a:pt x="38" y="20"/>
                </a:cubicBezTo>
                <a:lnTo>
                  <a:pt x="33" y="36"/>
                </a:lnTo>
                <a:close/>
                <a:moveTo>
                  <a:pt x="28" y="70"/>
                </a:moveTo>
                <a:cubicBezTo>
                  <a:pt x="26" y="70"/>
                  <a:pt x="26" y="70"/>
                  <a:pt x="26" y="70"/>
                </a:cubicBezTo>
                <a:cubicBezTo>
                  <a:pt x="27" y="65"/>
                  <a:pt x="27" y="65"/>
                  <a:pt x="27" y="65"/>
                </a:cubicBezTo>
                <a:lnTo>
                  <a:pt x="28" y="70"/>
                </a:lnTo>
                <a:close/>
                <a:moveTo>
                  <a:pt x="63" y="70"/>
                </a:moveTo>
                <a:cubicBezTo>
                  <a:pt x="64" y="65"/>
                  <a:pt x="64" y="65"/>
                  <a:pt x="64" y="65"/>
                </a:cubicBezTo>
                <a:cubicBezTo>
                  <a:pt x="66" y="70"/>
                  <a:pt x="66" y="70"/>
                  <a:pt x="66" y="70"/>
                </a:cubicBezTo>
                <a:lnTo>
                  <a:pt x="63" y="70"/>
                </a:lnTo>
                <a:close/>
                <a:moveTo>
                  <a:pt x="59" y="41"/>
                </a:moveTo>
                <a:cubicBezTo>
                  <a:pt x="64" y="24"/>
                  <a:pt x="64" y="24"/>
                  <a:pt x="64" y="24"/>
                </a:cubicBezTo>
                <a:cubicBezTo>
                  <a:pt x="69" y="41"/>
                  <a:pt x="69" y="41"/>
                  <a:pt x="69" y="41"/>
                </a:cubicBezTo>
                <a:cubicBezTo>
                  <a:pt x="64" y="57"/>
                  <a:pt x="64" y="57"/>
                  <a:pt x="64" y="57"/>
                </a:cubicBezTo>
                <a:lnTo>
                  <a:pt x="59" y="41"/>
                </a:lnTo>
                <a:close/>
                <a:moveTo>
                  <a:pt x="66" y="20"/>
                </a:moveTo>
                <a:cubicBezTo>
                  <a:pt x="67" y="16"/>
                  <a:pt x="67" y="16"/>
                  <a:pt x="67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6" y="20"/>
                  <a:pt x="76" y="20"/>
                  <a:pt x="76" y="20"/>
                </a:cubicBezTo>
                <a:cubicBezTo>
                  <a:pt x="71" y="36"/>
                  <a:pt x="71" y="36"/>
                  <a:pt x="71" y="36"/>
                </a:cubicBezTo>
                <a:lnTo>
                  <a:pt x="66" y="20"/>
                </a:lnTo>
                <a:close/>
                <a:moveTo>
                  <a:pt x="5" y="16"/>
                </a:moveTo>
                <a:cubicBezTo>
                  <a:pt x="5" y="16"/>
                  <a:pt x="5" y="16"/>
                  <a:pt x="5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10" y="33"/>
                  <a:pt x="10" y="33"/>
                  <a:pt x="10" y="33"/>
                </a:cubicBezTo>
                <a:lnTo>
                  <a:pt x="5" y="16"/>
                </a:lnTo>
                <a:close/>
                <a:moveTo>
                  <a:pt x="11" y="37"/>
                </a:moveTo>
                <a:cubicBezTo>
                  <a:pt x="15" y="24"/>
                  <a:pt x="15" y="24"/>
                  <a:pt x="15" y="24"/>
                </a:cubicBezTo>
                <a:cubicBezTo>
                  <a:pt x="20" y="41"/>
                  <a:pt x="20" y="41"/>
                  <a:pt x="20" y="41"/>
                </a:cubicBezTo>
                <a:cubicBezTo>
                  <a:pt x="16" y="53"/>
                  <a:pt x="16" y="53"/>
                  <a:pt x="16" y="53"/>
                </a:cubicBezTo>
                <a:lnTo>
                  <a:pt x="11" y="37"/>
                </a:lnTo>
                <a:close/>
                <a:moveTo>
                  <a:pt x="17" y="57"/>
                </a:moveTo>
                <a:cubicBezTo>
                  <a:pt x="21" y="45"/>
                  <a:pt x="21" y="45"/>
                  <a:pt x="21" y="45"/>
                </a:cubicBezTo>
                <a:cubicBezTo>
                  <a:pt x="26" y="61"/>
                  <a:pt x="26" y="61"/>
                  <a:pt x="26" y="61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70"/>
                  <a:pt x="21" y="70"/>
                  <a:pt x="21" y="70"/>
                </a:cubicBezTo>
                <a:lnTo>
                  <a:pt x="17" y="57"/>
                </a:lnTo>
                <a:close/>
                <a:moveTo>
                  <a:pt x="70" y="70"/>
                </a:moveTo>
                <a:cubicBezTo>
                  <a:pt x="68" y="70"/>
                  <a:pt x="68" y="70"/>
                  <a:pt x="68" y="70"/>
                </a:cubicBezTo>
                <a:cubicBezTo>
                  <a:pt x="66" y="61"/>
                  <a:pt x="66" y="61"/>
                  <a:pt x="66" y="61"/>
                </a:cubicBezTo>
                <a:cubicBezTo>
                  <a:pt x="71" y="45"/>
                  <a:pt x="71" y="45"/>
                  <a:pt x="71" y="45"/>
                </a:cubicBezTo>
                <a:cubicBezTo>
                  <a:pt x="74" y="56"/>
                  <a:pt x="74" y="56"/>
                  <a:pt x="74" y="56"/>
                </a:cubicBezTo>
                <a:lnTo>
                  <a:pt x="70" y="70"/>
                </a:lnTo>
                <a:close/>
                <a:moveTo>
                  <a:pt x="75" y="52"/>
                </a:moveTo>
                <a:cubicBezTo>
                  <a:pt x="72" y="41"/>
                  <a:pt x="72" y="41"/>
                  <a:pt x="72" y="41"/>
                </a:cubicBezTo>
                <a:cubicBezTo>
                  <a:pt x="77" y="24"/>
                  <a:pt x="77" y="24"/>
                  <a:pt x="77" y="24"/>
                </a:cubicBezTo>
                <a:cubicBezTo>
                  <a:pt x="80" y="35"/>
                  <a:pt x="80" y="35"/>
                  <a:pt x="80" y="35"/>
                </a:cubicBezTo>
                <a:lnTo>
                  <a:pt x="75" y="52"/>
                </a:lnTo>
                <a:close/>
                <a:moveTo>
                  <a:pt x="82" y="31"/>
                </a:moveTo>
                <a:cubicBezTo>
                  <a:pt x="78" y="20"/>
                  <a:pt x="78" y="20"/>
                  <a:pt x="78" y="20"/>
                </a:cubicBezTo>
                <a:cubicBezTo>
                  <a:pt x="79" y="16"/>
                  <a:pt x="79" y="16"/>
                  <a:pt x="79" y="16"/>
                </a:cubicBezTo>
                <a:cubicBezTo>
                  <a:pt x="86" y="16"/>
                  <a:pt x="86" y="16"/>
                  <a:pt x="86" y="16"/>
                </a:cubicBezTo>
                <a:lnTo>
                  <a:pt x="82" y="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3" name="Freeform 325"/>
          <p:cNvSpPr>
            <a:spLocks noEditPoints="1"/>
          </p:cNvSpPr>
          <p:nvPr/>
        </p:nvSpPr>
        <p:spPr bwMode="auto">
          <a:xfrm>
            <a:off x="8435976" y="1436461"/>
            <a:ext cx="638175" cy="623888"/>
          </a:xfrm>
          <a:custGeom>
            <a:avLst/>
            <a:gdLst>
              <a:gd name="T0" fmla="*/ 2147483647 w 111"/>
              <a:gd name="T1" fmla="*/ 2147483647 h 109"/>
              <a:gd name="T2" fmla="*/ 2147483647 w 111"/>
              <a:gd name="T3" fmla="*/ 2147483647 h 109"/>
              <a:gd name="T4" fmla="*/ 2147483647 w 111"/>
              <a:gd name="T5" fmla="*/ 2147483647 h 109"/>
              <a:gd name="T6" fmla="*/ 2147483647 w 111"/>
              <a:gd name="T7" fmla="*/ 2147483647 h 109"/>
              <a:gd name="T8" fmla="*/ 2147483647 w 111"/>
              <a:gd name="T9" fmla="*/ 2147483647 h 109"/>
              <a:gd name="T10" fmla="*/ 2147483647 w 111"/>
              <a:gd name="T11" fmla="*/ 2147483647 h 109"/>
              <a:gd name="T12" fmla="*/ 2147483647 w 111"/>
              <a:gd name="T13" fmla="*/ 0 h 109"/>
              <a:gd name="T14" fmla="*/ 2147483647 w 111"/>
              <a:gd name="T15" fmla="*/ 2147483647 h 109"/>
              <a:gd name="T16" fmla="*/ 2147483647 w 111"/>
              <a:gd name="T17" fmla="*/ 2147483647 h 109"/>
              <a:gd name="T18" fmla="*/ 2147483647 w 111"/>
              <a:gd name="T19" fmla="*/ 2147483647 h 109"/>
              <a:gd name="T20" fmla="*/ 2147483647 w 111"/>
              <a:gd name="T21" fmla="*/ 2147483647 h 109"/>
              <a:gd name="T22" fmla="*/ 2147483647 w 111"/>
              <a:gd name="T23" fmla="*/ 2147483647 h 109"/>
              <a:gd name="T24" fmla="*/ 2147483647 w 111"/>
              <a:gd name="T25" fmla="*/ 2147483647 h 109"/>
              <a:gd name="T26" fmla="*/ 2147483647 w 111"/>
              <a:gd name="T27" fmla="*/ 2147483647 h 109"/>
              <a:gd name="T28" fmla="*/ 2147483647 w 111"/>
              <a:gd name="T29" fmla="*/ 2147483647 h 109"/>
              <a:gd name="T30" fmla="*/ 2147483647 w 111"/>
              <a:gd name="T31" fmla="*/ 2147483647 h 109"/>
              <a:gd name="T32" fmla="*/ 2147483647 w 111"/>
              <a:gd name="T33" fmla="*/ 2147483647 h 109"/>
              <a:gd name="T34" fmla="*/ 2147483647 w 111"/>
              <a:gd name="T35" fmla="*/ 2147483647 h 109"/>
              <a:gd name="T36" fmla="*/ 2147483647 w 111"/>
              <a:gd name="T37" fmla="*/ 2147483647 h 109"/>
              <a:gd name="T38" fmla="*/ 2147483647 w 111"/>
              <a:gd name="T39" fmla="*/ 2147483647 h 109"/>
              <a:gd name="T40" fmla="*/ 2147483647 w 111"/>
              <a:gd name="T41" fmla="*/ 2147483647 h 109"/>
              <a:gd name="T42" fmla="*/ 2147483647 w 111"/>
              <a:gd name="T43" fmla="*/ 2147483647 h 109"/>
              <a:gd name="T44" fmla="*/ 2147483647 w 111"/>
              <a:gd name="T45" fmla="*/ 2147483647 h 109"/>
              <a:gd name="T46" fmla="*/ 2147483647 w 111"/>
              <a:gd name="T47" fmla="*/ 2147483647 h 109"/>
              <a:gd name="T48" fmla="*/ 2147483647 w 111"/>
              <a:gd name="T49" fmla="*/ 2147483647 h 109"/>
              <a:gd name="T50" fmla="*/ 2147483647 w 111"/>
              <a:gd name="T51" fmla="*/ 2147483647 h 109"/>
              <a:gd name="T52" fmla="*/ 2147483647 w 111"/>
              <a:gd name="T53" fmla="*/ 2147483647 h 109"/>
              <a:gd name="T54" fmla="*/ 2147483647 w 111"/>
              <a:gd name="T55" fmla="*/ 2147483647 h 109"/>
              <a:gd name="T56" fmla="*/ 2147483647 w 111"/>
              <a:gd name="T57" fmla="*/ 2147483647 h 109"/>
              <a:gd name="T58" fmla="*/ 2147483647 w 111"/>
              <a:gd name="T59" fmla="*/ 2147483647 h 109"/>
              <a:gd name="T60" fmla="*/ 2147483647 w 111"/>
              <a:gd name="T61" fmla="*/ 2147483647 h 109"/>
              <a:gd name="T62" fmla="*/ 2147483647 w 111"/>
              <a:gd name="T63" fmla="*/ 2147483647 h 109"/>
              <a:gd name="T64" fmla="*/ 2147483647 w 111"/>
              <a:gd name="T65" fmla="*/ 0 h 109"/>
              <a:gd name="T66" fmla="*/ 2147483647 w 111"/>
              <a:gd name="T67" fmla="*/ 2147483647 h 109"/>
              <a:gd name="T68" fmla="*/ 2147483647 w 111"/>
              <a:gd name="T69" fmla="*/ 2147483647 h 109"/>
              <a:gd name="T70" fmla="*/ 2147483647 w 111"/>
              <a:gd name="T71" fmla="*/ 2147483647 h 109"/>
              <a:gd name="T72" fmla="*/ 2147483647 w 111"/>
              <a:gd name="T73" fmla="*/ 2147483647 h 109"/>
              <a:gd name="T74" fmla="*/ 2147483647 w 111"/>
              <a:gd name="T75" fmla="*/ 2147483647 h 109"/>
              <a:gd name="T76" fmla="*/ 2147483647 w 111"/>
              <a:gd name="T77" fmla="*/ 2147483647 h 109"/>
              <a:gd name="T78" fmla="*/ 2147483647 w 111"/>
              <a:gd name="T79" fmla="*/ 2147483647 h 109"/>
              <a:gd name="T80" fmla="*/ 2147483647 w 111"/>
              <a:gd name="T81" fmla="*/ 2147483647 h 109"/>
              <a:gd name="T82" fmla="*/ 2147483647 w 111"/>
              <a:gd name="T83" fmla="*/ 2147483647 h 109"/>
              <a:gd name="T84" fmla="*/ 2147483647 w 111"/>
              <a:gd name="T85" fmla="*/ 2147483647 h 109"/>
              <a:gd name="T86" fmla="*/ 2147483647 w 111"/>
              <a:gd name="T87" fmla="*/ 2147483647 h 109"/>
              <a:gd name="T88" fmla="*/ 2147483647 w 111"/>
              <a:gd name="T89" fmla="*/ 2147483647 h 109"/>
              <a:gd name="T90" fmla="*/ 2147483647 w 111"/>
              <a:gd name="T91" fmla="*/ 2147483647 h 109"/>
              <a:gd name="T92" fmla="*/ 2147483647 w 111"/>
              <a:gd name="T93" fmla="*/ 2147483647 h 109"/>
              <a:gd name="T94" fmla="*/ 2147483647 w 111"/>
              <a:gd name="T95" fmla="*/ 0 h 109"/>
              <a:gd name="T96" fmla="*/ 2147483647 w 111"/>
              <a:gd name="T97" fmla="*/ 2147483647 h 109"/>
              <a:gd name="T98" fmla="*/ 2147483647 w 111"/>
              <a:gd name="T99" fmla="*/ 2147483647 h 109"/>
              <a:gd name="T100" fmla="*/ 2147483647 w 111"/>
              <a:gd name="T101" fmla="*/ 2147483647 h 109"/>
              <a:gd name="T102" fmla="*/ 2147483647 w 111"/>
              <a:gd name="T103" fmla="*/ 2147483647 h 109"/>
              <a:gd name="T104" fmla="*/ 2147483647 w 111"/>
              <a:gd name="T105" fmla="*/ 2147483647 h 109"/>
              <a:gd name="T106" fmla="*/ 2147483647 w 111"/>
              <a:gd name="T107" fmla="*/ 2147483647 h 109"/>
              <a:gd name="T108" fmla="*/ 2147483647 w 111"/>
              <a:gd name="T109" fmla="*/ 2147483647 h 109"/>
              <a:gd name="T110" fmla="*/ 2147483647 w 111"/>
              <a:gd name="T111" fmla="*/ 2147483647 h 109"/>
              <a:gd name="T112" fmla="*/ 2147483647 w 111"/>
              <a:gd name="T113" fmla="*/ 2147483647 h 109"/>
              <a:gd name="T114" fmla="*/ 2147483647 w 111"/>
              <a:gd name="T115" fmla="*/ 2147483647 h 109"/>
              <a:gd name="T116" fmla="*/ 2147483647 w 111"/>
              <a:gd name="T117" fmla="*/ 2147483647 h 109"/>
              <a:gd name="T118" fmla="*/ 2147483647 w 111"/>
              <a:gd name="T119" fmla="*/ 2147483647 h 109"/>
              <a:gd name="T120" fmla="*/ 2147483647 w 111"/>
              <a:gd name="T121" fmla="*/ 2147483647 h 109"/>
              <a:gd name="T122" fmla="*/ 2147483647 w 111"/>
              <a:gd name="T123" fmla="*/ 2147483647 h 1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1" h="109">
                <a:moveTo>
                  <a:pt x="110" y="42"/>
                </a:moveTo>
                <a:cubicBezTo>
                  <a:pt x="110" y="42"/>
                  <a:pt x="110" y="42"/>
                  <a:pt x="110" y="43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10" y="43"/>
                  <a:pt x="110" y="42"/>
                  <a:pt x="110" y="42"/>
                </a:cubicBezTo>
                <a:close/>
                <a:moveTo>
                  <a:pt x="110" y="44"/>
                </a:moveTo>
                <a:cubicBezTo>
                  <a:pt x="110" y="44"/>
                  <a:pt x="110" y="45"/>
                  <a:pt x="110" y="45"/>
                </a:cubicBezTo>
                <a:cubicBezTo>
                  <a:pt x="110" y="44"/>
                  <a:pt x="110" y="44"/>
                  <a:pt x="110" y="44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5" y="28"/>
                  <a:pt x="102" y="24"/>
                  <a:pt x="99" y="20"/>
                </a:cubicBezTo>
                <a:cubicBezTo>
                  <a:pt x="100" y="21"/>
                  <a:pt x="100" y="22"/>
                  <a:pt x="101" y="22"/>
                </a:cubicBezTo>
                <a:cubicBezTo>
                  <a:pt x="103" y="25"/>
                  <a:pt x="105" y="29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lose/>
                <a:moveTo>
                  <a:pt x="111" y="54"/>
                </a:moveTo>
                <a:cubicBezTo>
                  <a:pt x="111" y="54"/>
                  <a:pt x="111" y="53"/>
                  <a:pt x="111" y="53"/>
                </a:cubicBezTo>
                <a:cubicBezTo>
                  <a:pt x="111" y="53"/>
                  <a:pt x="111" y="54"/>
                  <a:pt x="111" y="54"/>
                </a:cubicBezTo>
                <a:cubicBezTo>
                  <a:pt x="111" y="54"/>
                  <a:pt x="111" y="54"/>
                  <a:pt x="111" y="54"/>
                </a:cubicBezTo>
                <a:close/>
                <a:moveTo>
                  <a:pt x="39" y="105"/>
                </a:moveTo>
                <a:cubicBezTo>
                  <a:pt x="39" y="105"/>
                  <a:pt x="39" y="105"/>
                  <a:pt x="39" y="104"/>
                </a:cubicBezTo>
                <a:cubicBezTo>
                  <a:pt x="39" y="104"/>
                  <a:pt x="38" y="104"/>
                  <a:pt x="38" y="104"/>
                </a:cubicBezTo>
                <a:cubicBezTo>
                  <a:pt x="38" y="104"/>
                  <a:pt x="39" y="104"/>
                  <a:pt x="39" y="104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3" y="102"/>
                  <a:pt x="28" y="99"/>
                  <a:pt x="23" y="95"/>
                </a:cubicBezTo>
                <a:cubicBezTo>
                  <a:pt x="28" y="100"/>
                  <a:pt x="34" y="103"/>
                  <a:pt x="42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1" y="105"/>
                  <a:pt x="40" y="105"/>
                  <a:pt x="39" y="105"/>
                </a:cubicBezTo>
                <a:close/>
                <a:moveTo>
                  <a:pt x="64" y="0"/>
                </a:moveTo>
                <a:cubicBezTo>
                  <a:pt x="64" y="0"/>
                  <a:pt x="64" y="0"/>
                  <a:pt x="64" y="0"/>
                </a:cubicBezTo>
                <a:close/>
                <a:moveTo>
                  <a:pt x="67" y="1"/>
                </a:moveTo>
                <a:cubicBezTo>
                  <a:pt x="67" y="1"/>
                  <a:pt x="67" y="1"/>
                  <a:pt x="67" y="1"/>
                </a:cubicBezTo>
                <a:close/>
                <a:moveTo>
                  <a:pt x="99" y="87"/>
                </a:moveTo>
                <a:cubicBezTo>
                  <a:pt x="93" y="94"/>
                  <a:pt x="86" y="100"/>
                  <a:pt x="78" y="103"/>
                </a:cubicBezTo>
                <a:cubicBezTo>
                  <a:pt x="87" y="100"/>
                  <a:pt x="96" y="94"/>
                  <a:pt x="100" y="86"/>
                </a:cubicBezTo>
                <a:cubicBezTo>
                  <a:pt x="99" y="87"/>
                  <a:pt x="98" y="89"/>
                  <a:pt x="96" y="91"/>
                </a:cubicBezTo>
                <a:cubicBezTo>
                  <a:pt x="97" y="89"/>
                  <a:pt x="98" y="88"/>
                  <a:pt x="99" y="87"/>
                </a:cubicBezTo>
                <a:close/>
                <a:moveTo>
                  <a:pt x="93" y="14"/>
                </a:moveTo>
                <a:cubicBezTo>
                  <a:pt x="93" y="14"/>
                  <a:pt x="94" y="14"/>
                  <a:pt x="93" y="14"/>
                </a:cubicBezTo>
                <a:close/>
                <a:moveTo>
                  <a:pt x="84" y="7"/>
                </a:move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84" y="7"/>
                </a:move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71" y="2"/>
                </a:moveTo>
                <a:cubicBezTo>
                  <a:pt x="71" y="2"/>
                  <a:pt x="71" y="2"/>
                  <a:pt x="71" y="2"/>
                </a:cubicBezTo>
                <a:cubicBezTo>
                  <a:pt x="71" y="2"/>
                  <a:pt x="71" y="2"/>
                  <a:pt x="71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lose/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lose/>
                <a:moveTo>
                  <a:pt x="86" y="9"/>
                </a:moveTo>
                <a:cubicBezTo>
                  <a:pt x="86" y="9"/>
                  <a:pt x="86" y="9"/>
                  <a:pt x="86" y="9"/>
                </a:cubicBezTo>
                <a:cubicBezTo>
                  <a:pt x="86" y="9"/>
                  <a:pt x="87" y="9"/>
                  <a:pt x="87" y="9"/>
                </a:cubicBezTo>
                <a:cubicBezTo>
                  <a:pt x="87" y="9"/>
                  <a:pt x="87" y="9"/>
                  <a:pt x="86" y="9"/>
                </a:cubicBezTo>
                <a:close/>
                <a:moveTo>
                  <a:pt x="73" y="17"/>
                </a:moveTo>
                <a:cubicBezTo>
                  <a:pt x="73" y="17"/>
                  <a:pt x="74" y="19"/>
                  <a:pt x="75" y="19"/>
                </a:cubicBezTo>
                <a:cubicBezTo>
                  <a:pt x="75" y="19"/>
                  <a:pt x="74" y="17"/>
                  <a:pt x="73" y="17"/>
                </a:cubicBezTo>
                <a:close/>
                <a:moveTo>
                  <a:pt x="72" y="12"/>
                </a:moveTo>
                <a:cubicBezTo>
                  <a:pt x="72" y="12"/>
                  <a:pt x="72" y="12"/>
                  <a:pt x="72" y="11"/>
                </a:cubicBezTo>
                <a:cubicBezTo>
                  <a:pt x="71" y="11"/>
                  <a:pt x="71" y="11"/>
                  <a:pt x="71" y="11"/>
                </a:cubicBezTo>
                <a:cubicBezTo>
                  <a:pt x="71" y="11"/>
                  <a:pt x="70" y="11"/>
                  <a:pt x="70" y="11"/>
                </a:cubicBezTo>
                <a:cubicBezTo>
                  <a:pt x="71" y="12"/>
                  <a:pt x="71" y="12"/>
                  <a:pt x="72" y="12"/>
                </a:cubicBezTo>
                <a:close/>
                <a:moveTo>
                  <a:pt x="61" y="26"/>
                </a:moveTo>
                <a:cubicBezTo>
                  <a:pt x="63" y="23"/>
                  <a:pt x="62" y="26"/>
                  <a:pt x="63" y="28"/>
                </a:cubicBezTo>
                <a:cubicBezTo>
                  <a:pt x="64" y="27"/>
                  <a:pt x="66" y="20"/>
                  <a:pt x="68" y="20"/>
                </a:cubicBezTo>
                <a:cubicBezTo>
                  <a:pt x="71" y="21"/>
                  <a:pt x="70" y="19"/>
                  <a:pt x="69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8"/>
                  <a:pt x="69" y="18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8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5"/>
                  <a:pt x="68" y="10"/>
                  <a:pt x="66" y="11"/>
                </a:cubicBezTo>
                <a:cubicBezTo>
                  <a:pt x="66" y="11"/>
                  <a:pt x="66" y="12"/>
                  <a:pt x="66" y="13"/>
                </a:cubicBezTo>
                <a:cubicBezTo>
                  <a:pt x="66" y="12"/>
                  <a:pt x="65" y="12"/>
                  <a:pt x="65" y="12"/>
                </a:cubicBezTo>
                <a:cubicBezTo>
                  <a:pt x="65" y="12"/>
                  <a:pt x="65" y="12"/>
                  <a:pt x="65" y="13"/>
                </a:cubicBezTo>
                <a:cubicBezTo>
                  <a:pt x="64" y="12"/>
                  <a:pt x="65" y="10"/>
                  <a:pt x="64" y="10"/>
                </a:cubicBezTo>
                <a:cubicBezTo>
                  <a:pt x="63" y="9"/>
                  <a:pt x="63" y="11"/>
                  <a:pt x="62" y="11"/>
                </a:cubicBezTo>
                <a:cubicBezTo>
                  <a:pt x="62" y="10"/>
                  <a:pt x="62" y="10"/>
                  <a:pt x="62" y="12"/>
                </a:cubicBezTo>
                <a:cubicBezTo>
                  <a:pt x="61" y="10"/>
                  <a:pt x="58" y="13"/>
                  <a:pt x="57" y="16"/>
                </a:cubicBezTo>
                <a:cubicBezTo>
                  <a:pt x="57" y="16"/>
                  <a:pt x="59" y="14"/>
                  <a:pt x="60" y="15"/>
                </a:cubicBezTo>
                <a:cubicBezTo>
                  <a:pt x="61" y="16"/>
                  <a:pt x="58" y="18"/>
                  <a:pt x="60" y="18"/>
                </a:cubicBezTo>
                <a:cubicBezTo>
                  <a:pt x="61" y="20"/>
                  <a:pt x="59" y="24"/>
                  <a:pt x="61" y="26"/>
                </a:cubicBezTo>
                <a:close/>
                <a:moveTo>
                  <a:pt x="106" y="32"/>
                </a:move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72" y="11"/>
                </a:moveTo>
                <a:cubicBezTo>
                  <a:pt x="73" y="12"/>
                  <a:pt x="73" y="12"/>
                  <a:pt x="74" y="13"/>
                </a:cubicBezTo>
                <a:cubicBezTo>
                  <a:pt x="75" y="12"/>
                  <a:pt x="72" y="10"/>
                  <a:pt x="70" y="10"/>
                </a:cubicBezTo>
                <a:cubicBezTo>
                  <a:pt x="70" y="10"/>
                  <a:pt x="71" y="10"/>
                  <a:pt x="71" y="11"/>
                </a:cubicBezTo>
                <a:cubicBezTo>
                  <a:pt x="71" y="10"/>
                  <a:pt x="72" y="11"/>
                  <a:pt x="72" y="11"/>
                </a:cubicBezTo>
                <a:close/>
                <a:moveTo>
                  <a:pt x="55" y="36"/>
                </a:moveTo>
                <a:cubicBezTo>
                  <a:pt x="56" y="36"/>
                  <a:pt x="57" y="37"/>
                  <a:pt x="58" y="37"/>
                </a:cubicBezTo>
                <a:cubicBezTo>
                  <a:pt x="59" y="37"/>
                  <a:pt x="56" y="32"/>
                  <a:pt x="56" y="33"/>
                </a:cubicBezTo>
                <a:cubicBezTo>
                  <a:pt x="56" y="33"/>
                  <a:pt x="54" y="36"/>
                  <a:pt x="55" y="36"/>
                </a:cubicBezTo>
                <a:close/>
                <a:moveTo>
                  <a:pt x="47" y="11"/>
                </a:moveTo>
                <a:cubicBezTo>
                  <a:pt x="48" y="10"/>
                  <a:pt x="47" y="10"/>
                  <a:pt x="46" y="10"/>
                </a:cubicBezTo>
                <a:cubicBezTo>
                  <a:pt x="41" y="10"/>
                  <a:pt x="45" y="10"/>
                  <a:pt x="44" y="11"/>
                </a:cubicBezTo>
                <a:cubicBezTo>
                  <a:pt x="45" y="12"/>
                  <a:pt x="47" y="11"/>
                  <a:pt x="47" y="11"/>
                </a:cubicBezTo>
                <a:close/>
                <a:moveTo>
                  <a:pt x="52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0" y="11"/>
                  <a:pt x="50" y="11"/>
                </a:cubicBezTo>
                <a:cubicBezTo>
                  <a:pt x="51" y="10"/>
                  <a:pt x="52" y="9"/>
                  <a:pt x="52" y="9"/>
                </a:cubicBezTo>
                <a:cubicBezTo>
                  <a:pt x="51" y="9"/>
                  <a:pt x="50" y="9"/>
                  <a:pt x="48" y="10"/>
                </a:cubicBezTo>
                <a:cubicBezTo>
                  <a:pt x="49" y="10"/>
                  <a:pt x="50" y="10"/>
                  <a:pt x="51" y="10"/>
                </a:cubicBezTo>
                <a:cubicBezTo>
                  <a:pt x="50" y="10"/>
                  <a:pt x="46" y="12"/>
                  <a:pt x="46" y="12"/>
                </a:cubicBezTo>
                <a:cubicBezTo>
                  <a:pt x="47" y="12"/>
                  <a:pt x="51" y="12"/>
                  <a:pt x="52" y="11"/>
                </a:cubicBezTo>
                <a:close/>
                <a:moveTo>
                  <a:pt x="51" y="10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0" y="10"/>
                  <a:pt x="50" y="10"/>
                  <a:pt x="51" y="10"/>
                </a:cubicBezTo>
                <a:close/>
                <a:moveTo>
                  <a:pt x="48" y="13"/>
                </a:moveTo>
                <a:cubicBezTo>
                  <a:pt x="45" y="11"/>
                  <a:pt x="47" y="14"/>
                  <a:pt x="43" y="14"/>
                </a:cubicBezTo>
                <a:cubicBezTo>
                  <a:pt x="45" y="14"/>
                  <a:pt x="45" y="15"/>
                  <a:pt x="45" y="15"/>
                </a:cubicBezTo>
                <a:cubicBezTo>
                  <a:pt x="46" y="16"/>
                  <a:pt x="48" y="14"/>
                  <a:pt x="48" y="13"/>
                </a:cubicBezTo>
                <a:close/>
                <a:moveTo>
                  <a:pt x="53" y="9"/>
                </a:moveTo>
                <a:cubicBezTo>
                  <a:pt x="53" y="9"/>
                  <a:pt x="53" y="9"/>
                  <a:pt x="53" y="9"/>
                </a:cubicBezTo>
                <a:cubicBezTo>
                  <a:pt x="52" y="9"/>
                  <a:pt x="52" y="10"/>
                  <a:pt x="53" y="9"/>
                </a:cubicBezTo>
                <a:close/>
                <a:moveTo>
                  <a:pt x="39" y="5"/>
                </a:moveTo>
                <a:cubicBezTo>
                  <a:pt x="38" y="6"/>
                  <a:pt x="36" y="6"/>
                  <a:pt x="35" y="6"/>
                </a:cubicBezTo>
                <a:cubicBezTo>
                  <a:pt x="34" y="7"/>
                  <a:pt x="33" y="7"/>
                  <a:pt x="33" y="7"/>
                </a:cubicBezTo>
                <a:cubicBezTo>
                  <a:pt x="33" y="7"/>
                  <a:pt x="33" y="8"/>
                  <a:pt x="32" y="8"/>
                </a:cubicBezTo>
                <a:cubicBezTo>
                  <a:pt x="33" y="9"/>
                  <a:pt x="33" y="9"/>
                  <a:pt x="34" y="9"/>
                </a:cubicBezTo>
                <a:cubicBezTo>
                  <a:pt x="36" y="6"/>
                  <a:pt x="36" y="8"/>
                  <a:pt x="34" y="9"/>
                </a:cubicBezTo>
                <a:cubicBezTo>
                  <a:pt x="34" y="9"/>
                  <a:pt x="34" y="9"/>
                  <a:pt x="33" y="9"/>
                </a:cubicBezTo>
                <a:cubicBezTo>
                  <a:pt x="34" y="9"/>
                  <a:pt x="36" y="9"/>
                  <a:pt x="36" y="9"/>
                </a:cubicBezTo>
                <a:cubicBezTo>
                  <a:pt x="35" y="10"/>
                  <a:pt x="31" y="13"/>
                  <a:pt x="33" y="14"/>
                </a:cubicBezTo>
                <a:cubicBezTo>
                  <a:pt x="32" y="15"/>
                  <a:pt x="28" y="15"/>
                  <a:pt x="31" y="15"/>
                </a:cubicBezTo>
                <a:cubicBezTo>
                  <a:pt x="30" y="16"/>
                  <a:pt x="26" y="22"/>
                  <a:pt x="26" y="21"/>
                </a:cubicBezTo>
                <a:cubicBezTo>
                  <a:pt x="26" y="22"/>
                  <a:pt x="26" y="21"/>
                  <a:pt x="26" y="21"/>
                </a:cubicBezTo>
                <a:cubicBezTo>
                  <a:pt x="22" y="26"/>
                  <a:pt x="10" y="39"/>
                  <a:pt x="16" y="43"/>
                </a:cubicBezTo>
                <a:cubicBezTo>
                  <a:pt x="17" y="44"/>
                  <a:pt x="16" y="35"/>
                  <a:pt x="18" y="35"/>
                </a:cubicBezTo>
                <a:cubicBezTo>
                  <a:pt x="18" y="40"/>
                  <a:pt x="16" y="44"/>
                  <a:pt x="16" y="49"/>
                </a:cubicBezTo>
                <a:cubicBezTo>
                  <a:pt x="16" y="55"/>
                  <a:pt x="18" y="53"/>
                  <a:pt x="21" y="55"/>
                </a:cubicBezTo>
                <a:cubicBezTo>
                  <a:pt x="22" y="56"/>
                  <a:pt x="31" y="67"/>
                  <a:pt x="31" y="69"/>
                </a:cubicBezTo>
                <a:cubicBezTo>
                  <a:pt x="31" y="73"/>
                  <a:pt x="27" y="71"/>
                  <a:pt x="27" y="74"/>
                </a:cubicBezTo>
                <a:cubicBezTo>
                  <a:pt x="28" y="80"/>
                  <a:pt x="30" y="85"/>
                  <a:pt x="36" y="90"/>
                </a:cubicBezTo>
                <a:cubicBezTo>
                  <a:pt x="38" y="92"/>
                  <a:pt x="36" y="99"/>
                  <a:pt x="36" y="100"/>
                </a:cubicBezTo>
                <a:cubicBezTo>
                  <a:pt x="36" y="100"/>
                  <a:pt x="36" y="100"/>
                  <a:pt x="35" y="100"/>
                </a:cubicBezTo>
                <a:cubicBezTo>
                  <a:pt x="36" y="101"/>
                  <a:pt x="37" y="101"/>
                  <a:pt x="37" y="102"/>
                </a:cubicBezTo>
                <a:cubicBezTo>
                  <a:pt x="37" y="102"/>
                  <a:pt x="36" y="102"/>
                  <a:pt x="35" y="102"/>
                </a:cubicBezTo>
                <a:cubicBezTo>
                  <a:pt x="38" y="104"/>
                  <a:pt x="40" y="105"/>
                  <a:pt x="43" y="105"/>
                </a:cubicBezTo>
                <a:cubicBezTo>
                  <a:pt x="42" y="104"/>
                  <a:pt x="41" y="104"/>
                  <a:pt x="41" y="103"/>
                </a:cubicBezTo>
                <a:cubicBezTo>
                  <a:pt x="42" y="104"/>
                  <a:pt x="44" y="103"/>
                  <a:pt x="44" y="102"/>
                </a:cubicBezTo>
                <a:cubicBezTo>
                  <a:pt x="44" y="102"/>
                  <a:pt x="48" y="103"/>
                  <a:pt x="48" y="102"/>
                </a:cubicBezTo>
                <a:cubicBezTo>
                  <a:pt x="48" y="102"/>
                  <a:pt x="47" y="101"/>
                  <a:pt x="46" y="101"/>
                </a:cubicBezTo>
                <a:cubicBezTo>
                  <a:pt x="46" y="101"/>
                  <a:pt x="45" y="101"/>
                  <a:pt x="46" y="100"/>
                </a:cubicBezTo>
                <a:cubicBezTo>
                  <a:pt x="45" y="100"/>
                  <a:pt x="46" y="101"/>
                  <a:pt x="46" y="101"/>
                </a:cubicBezTo>
                <a:cubicBezTo>
                  <a:pt x="49" y="101"/>
                  <a:pt x="59" y="97"/>
                  <a:pt x="56" y="97"/>
                </a:cubicBezTo>
                <a:cubicBezTo>
                  <a:pt x="62" y="96"/>
                  <a:pt x="67" y="94"/>
                  <a:pt x="69" y="87"/>
                </a:cubicBezTo>
                <a:cubicBezTo>
                  <a:pt x="70" y="82"/>
                  <a:pt x="61" y="82"/>
                  <a:pt x="60" y="83"/>
                </a:cubicBezTo>
                <a:cubicBezTo>
                  <a:pt x="61" y="82"/>
                  <a:pt x="52" y="79"/>
                  <a:pt x="52" y="79"/>
                </a:cubicBezTo>
                <a:cubicBezTo>
                  <a:pt x="52" y="77"/>
                  <a:pt x="58" y="79"/>
                  <a:pt x="55" y="76"/>
                </a:cubicBezTo>
                <a:cubicBezTo>
                  <a:pt x="53" y="73"/>
                  <a:pt x="49" y="73"/>
                  <a:pt x="47" y="70"/>
                </a:cubicBezTo>
                <a:cubicBezTo>
                  <a:pt x="45" y="67"/>
                  <a:pt x="39" y="68"/>
                  <a:pt x="38" y="67"/>
                </a:cubicBezTo>
                <a:cubicBezTo>
                  <a:pt x="35" y="63"/>
                  <a:pt x="33" y="68"/>
                  <a:pt x="30" y="64"/>
                </a:cubicBezTo>
                <a:cubicBezTo>
                  <a:pt x="29" y="64"/>
                  <a:pt x="30" y="59"/>
                  <a:pt x="28" y="59"/>
                </a:cubicBezTo>
                <a:cubicBezTo>
                  <a:pt x="27" y="60"/>
                  <a:pt x="27" y="60"/>
                  <a:pt x="26" y="60"/>
                </a:cubicBezTo>
                <a:cubicBezTo>
                  <a:pt x="26" y="60"/>
                  <a:pt x="28" y="52"/>
                  <a:pt x="28" y="52"/>
                </a:cubicBezTo>
                <a:cubicBezTo>
                  <a:pt x="26" y="50"/>
                  <a:pt x="23" y="54"/>
                  <a:pt x="22" y="52"/>
                </a:cubicBezTo>
                <a:cubicBezTo>
                  <a:pt x="17" y="43"/>
                  <a:pt x="28" y="45"/>
                  <a:pt x="31" y="45"/>
                </a:cubicBezTo>
                <a:cubicBezTo>
                  <a:pt x="34" y="44"/>
                  <a:pt x="32" y="53"/>
                  <a:pt x="34" y="52"/>
                </a:cubicBezTo>
                <a:cubicBezTo>
                  <a:pt x="36" y="51"/>
                  <a:pt x="39" y="42"/>
                  <a:pt x="41" y="40"/>
                </a:cubicBezTo>
                <a:cubicBezTo>
                  <a:pt x="43" y="42"/>
                  <a:pt x="52" y="34"/>
                  <a:pt x="49" y="40"/>
                </a:cubicBezTo>
                <a:cubicBezTo>
                  <a:pt x="51" y="41"/>
                  <a:pt x="53" y="38"/>
                  <a:pt x="52" y="37"/>
                </a:cubicBezTo>
                <a:cubicBezTo>
                  <a:pt x="53" y="36"/>
                  <a:pt x="52" y="35"/>
                  <a:pt x="52" y="34"/>
                </a:cubicBezTo>
                <a:cubicBezTo>
                  <a:pt x="50" y="34"/>
                  <a:pt x="49" y="34"/>
                  <a:pt x="48" y="34"/>
                </a:cubicBezTo>
                <a:cubicBezTo>
                  <a:pt x="52" y="30"/>
                  <a:pt x="57" y="36"/>
                  <a:pt x="56" y="29"/>
                </a:cubicBezTo>
                <a:cubicBezTo>
                  <a:pt x="55" y="27"/>
                  <a:pt x="51" y="23"/>
                  <a:pt x="51" y="23"/>
                </a:cubicBezTo>
                <a:cubicBezTo>
                  <a:pt x="50" y="23"/>
                  <a:pt x="50" y="24"/>
                  <a:pt x="50" y="24"/>
                </a:cubicBezTo>
                <a:cubicBezTo>
                  <a:pt x="49" y="23"/>
                  <a:pt x="50" y="22"/>
                  <a:pt x="50" y="22"/>
                </a:cubicBezTo>
                <a:cubicBezTo>
                  <a:pt x="48" y="23"/>
                  <a:pt x="46" y="29"/>
                  <a:pt x="44" y="30"/>
                </a:cubicBezTo>
                <a:cubicBezTo>
                  <a:pt x="45" y="29"/>
                  <a:pt x="42" y="24"/>
                  <a:pt x="41" y="24"/>
                </a:cubicBezTo>
                <a:cubicBezTo>
                  <a:pt x="40" y="21"/>
                  <a:pt x="44" y="21"/>
                  <a:pt x="44" y="20"/>
                </a:cubicBezTo>
                <a:cubicBezTo>
                  <a:pt x="45" y="20"/>
                  <a:pt x="47" y="18"/>
                  <a:pt x="49" y="17"/>
                </a:cubicBezTo>
                <a:cubicBezTo>
                  <a:pt x="49" y="17"/>
                  <a:pt x="49" y="17"/>
                  <a:pt x="48" y="17"/>
                </a:cubicBezTo>
                <a:cubicBezTo>
                  <a:pt x="48" y="16"/>
                  <a:pt x="48" y="16"/>
                  <a:pt x="48" y="15"/>
                </a:cubicBezTo>
                <a:cubicBezTo>
                  <a:pt x="47" y="16"/>
                  <a:pt x="42" y="18"/>
                  <a:pt x="44" y="14"/>
                </a:cubicBezTo>
                <a:cubicBezTo>
                  <a:pt x="40" y="15"/>
                  <a:pt x="42" y="14"/>
                  <a:pt x="42" y="12"/>
                </a:cubicBezTo>
                <a:cubicBezTo>
                  <a:pt x="43" y="11"/>
                  <a:pt x="41" y="12"/>
                  <a:pt x="41" y="12"/>
                </a:cubicBezTo>
                <a:cubicBezTo>
                  <a:pt x="44" y="10"/>
                  <a:pt x="45" y="11"/>
                  <a:pt x="42" y="10"/>
                </a:cubicBezTo>
                <a:cubicBezTo>
                  <a:pt x="43" y="10"/>
                  <a:pt x="44" y="10"/>
                  <a:pt x="45" y="10"/>
                </a:cubicBezTo>
                <a:cubicBezTo>
                  <a:pt x="43" y="10"/>
                  <a:pt x="44" y="8"/>
                  <a:pt x="43" y="8"/>
                </a:cubicBezTo>
                <a:cubicBezTo>
                  <a:pt x="44" y="7"/>
                  <a:pt x="45" y="7"/>
                  <a:pt x="46" y="6"/>
                </a:cubicBezTo>
                <a:cubicBezTo>
                  <a:pt x="45" y="6"/>
                  <a:pt x="45" y="5"/>
                  <a:pt x="44" y="5"/>
                </a:cubicBezTo>
                <a:cubicBezTo>
                  <a:pt x="45" y="5"/>
                  <a:pt x="39" y="7"/>
                  <a:pt x="42" y="5"/>
                </a:cubicBezTo>
                <a:cubicBezTo>
                  <a:pt x="41" y="5"/>
                  <a:pt x="38" y="7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lose/>
                <a:moveTo>
                  <a:pt x="49" y="13"/>
                </a:moveTo>
                <a:cubicBezTo>
                  <a:pt x="48" y="13"/>
                  <a:pt x="48" y="14"/>
                  <a:pt x="48" y="15"/>
                </a:cubicBezTo>
                <a:cubicBezTo>
                  <a:pt x="49" y="15"/>
                  <a:pt x="51" y="13"/>
                  <a:pt x="49" y="13"/>
                </a:cubicBezTo>
                <a:close/>
                <a:moveTo>
                  <a:pt x="111" y="52"/>
                </a:moveTo>
                <a:cubicBezTo>
                  <a:pt x="111" y="52"/>
                  <a:pt x="111" y="53"/>
                  <a:pt x="111" y="53"/>
                </a:cubicBezTo>
                <a:cubicBezTo>
                  <a:pt x="111" y="50"/>
                  <a:pt x="111" y="48"/>
                  <a:pt x="110" y="45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0" y="45"/>
                  <a:pt x="110" y="45"/>
                  <a:pt x="110" y="44"/>
                </a:cubicBezTo>
                <a:cubicBezTo>
                  <a:pt x="110" y="45"/>
                  <a:pt x="110" y="49"/>
                  <a:pt x="111" y="52"/>
                </a:cubicBezTo>
                <a:close/>
                <a:moveTo>
                  <a:pt x="48" y="20"/>
                </a:moveTo>
                <a:cubicBezTo>
                  <a:pt x="46" y="19"/>
                  <a:pt x="46" y="21"/>
                  <a:pt x="46" y="21"/>
                </a:cubicBezTo>
                <a:cubicBezTo>
                  <a:pt x="47" y="21"/>
                  <a:pt x="48" y="22"/>
                  <a:pt x="49" y="20"/>
                </a:cubicBezTo>
                <a:cubicBezTo>
                  <a:pt x="45" y="20"/>
                  <a:pt x="49" y="20"/>
                  <a:pt x="48" y="20"/>
                </a:cubicBezTo>
                <a:close/>
                <a:moveTo>
                  <a:pt x="56" y="22"/>
                </a:moveTo>
                <a:cubicBezTo>
                  <a:pt x="58" y="23"/>
                  <a:pt x="54" y="16"/>
                  <a:pt x="54" y="16"/>
                </a:cubicBezTo>
                <a:cubicBezTo>
                  <a:pt x="54" y="13"/>
                  <a:pt x="50" y="16"/>
                  <a:pt x="50" y="16"/>
                </a:cubicBezTo>
                <a:cubicBezTo>
                  <a:pt x="54" y="16"/>
                  <a:pt x="51" y="18"/>
                  <a:pt x="50" y="19"/>
                </a:cubicBezTo>
                <a:cubicBezTo>
                  <a:pt x="50" y="19"/>
                  <a:pt x="54" y="25"/>
                  <a:pt x="54" y="23"/>
                </a:cubicBezTo>
                <a:cubicBezTo>
                  <a:pt x="54" y="22"/>
                  <a:pt x="54" y="22"/>
                  <a:pt x="54" y="21"/>
                </a:cubicBezTo>
                <a:cubicBezTo>
                  <a:pt x="55" y="20"/>
                  <a:pt x="55" y="22"/>
                  <a:pt x="56" y="22"/>
                </a:cubicBezTo>
                <a:close/>
                <a:moveTo>
                  <a:pt x="52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0" y="20"/>
                  <a:pt x="52" y="18"/>
                </a:cubicBezTo>
                <a:cubicBezTo>
                  <a:pt x="53" y="18"/>
                  <a:pt x="52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lose/>
                <a:moveTo>
                  <a:pt x="70" y="1"/>
                </a:move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lose/>
                <a:moveTo>
                  <a:pt x="99" y="88"/>
                </a:moveTo>
                <a:cubicBezTo>
                  <a:pt x="99" y="88"/>
                  <a:pt x="99" y="88"/>
                  <a:pt x="99" y="88"/>
                </a:cubicBezTo>
                <a:close/>
                <a:moveTo>
                  <a:pt x="110" y="60"/>
                </a:moveTo>
                <a:cubicBezTo>
                  <a:pt x="111" y="59"/>
                  <a:pt x="111" y="59"/>
                  <a:pt x="111" y="58"/>
                </a:cubicBezTo>
                <a:cubicBezTo>
                  <a:pt x="111" y="57"/>
                  <a:pt x="111" y="55"/>
                  <a:pt x="111" y="54"/>
                </a:cubicBezTo>
                <a:cubicBezTo>
                  <a:pt x="111" y="53"/>
                  <a:pt x="111" y="53"/>
                  <a:pt x="111" y="52"/>
                </a:cubicBezTo>
                <a:cubicBezTo>
                  <a:pt x="109" y="46"/>
                  <a:pt x="105" y="39"/>
                  <a:pt x="105" y="36"/>
                </a:cubicBezTo>
                <a:cubicBezTo>
                  <a:pt x="107" y="36"/>
                  <a:pt x="109" y="42"/>
                  <a:pt x="110" y="44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10" y="44"/>
                  <a:pt x="110" y="43"/>
                  <a:pt x="110" y="43"/>
                </a:cubicBezTo>
                <a:cubicBezTo>
                  <a:pt x="109" y="39"/>
                  <a:pt x="108" y="36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4" y="30"/>
                  <a:pt x="103" y="26"/>
                  <a:pt x="101" y="22"/>
                </a:cubicBezTo>
                <a:cubicBezTo>
                  <a:pt x="98" y="19"/>
                  <a:pt x="96" y="16"/>
                  <a:pt x="93" y="14"/>
                </a:cubicBezTo>
                <a:cubicBezTo>
                  <a:pt x="92" y="13"/>
                  <a:pt x="91" y="12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89" y="10"/>
                  <a:pt x="89" y="10"/>
                </a:cubicBezTo>
                <a:cubicBezTo>
                  <a:pt x="88" y="10"/>
                  <a:pt x="87" y="9"/>
                  <a:pt x="87" y="9"/>
                </a:cubicBezTo>
                <a:cubicBezTo>
                  <a:pt x="87" y="9"/>
                  <a:pt x="86" y="9"/>
                  <a:pt x="86" y="9"/>
                </a:cubicBezTo>
                <a:cubicBezTo>
                  <a:pt x="86" y="9"/>
                  <a:pt x="86" y="9"/>
                  <a:pt x="86" y="9"/>
                </a:cubicBezTo>
                <a:cubicBezTo>
                  <a:pt x="84" y="7"/>
                  <a:pt x="82" y="6"/>
                  <a:pt x="80" y="5"/>
                </a:cubicBezTo>
                <a:cubicBezTo>
                  <a:pt x="80" y="5"/>
                  <a:pt x="81" y="5"/>
                  <a:pt x="81" y="5"/>
                </a:cubicBezTo>
                <a:cubicBezTo>
                  <a:pt x="78" y="4"/>
                  <a:pt x="75" y="3"/>
                  <a:pt x="71" y="2"/>
                </a:cubicBezTo>
                <a:cubicBezTo>
                  <a:pt x="73" y="2"/>
                  <a:pt x="75" y="3"/>
                  <a:pt x="77" y="4"/>
                </a:cubicBezTo>
                <a:cubicBezTo>
                  <a:pt x="71" y="1"/>
                  <a:pt x="64" y="0"/>
                  <a:pt x="58" y="0"/>
                </a:cubicBezTo>
                <a:cubicBezTo>
                  <a:pt x="58" y="0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49" y="1"/>
                  <a:pt x="47" y="1"/>
                </a:cubicBezTo>
                <a:cubicBezTo>
                  <a:pt x="47" y="1"/>
                  <a:pt x="44" y="1"/>
                  <a:pt x="44" y="2"/>
                </a:cubicBezTo>
                <a:cubicBezTo>
                  <a:pt x="44" y="2"/>
                  <a:pt x="44" y="2"/>
                  <a:pt x="45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6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1"/>
                  <a:pt x="46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51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30" y="1"/>
                  <a:pt x="16" y="13"/>
                  <a:pt x="10" y="28"/>
                </a:cubicBezTo>
                <a:cubicBezTo>
                  <a:pt x="15" y="18"/>
                  <a:pt x="23" y="11"/>
                  <a:pt x="33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6"/>
                  <a:pt x="35" y="6"/>
                </a:cubicBezTo>
                <a:cubicBezTo>
                  <a:pt x="37" y="6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4" y="4"/>
                  <a:pt x="50" y="4"/>
                  <a:pt x="56" y="6"/>
                </a:cubicBezTo>
                <a:cubicBezTo>
                  <a:pt x="46" y="3"/>
                  <a:pt x="35" y="4"/>
                  <a:pt x="26" y="10"/>
                </a:cubicBezTo>
                <a:cubicBezTo>
                  <a:pt x="25" y="11"/>
                  <a:pt x="23" y="12"/>
                  <a:pt x="22" y="13"/>
                </a:cubicBezTo>
                <a:cubicBezTo>
                  <a:pt x="23" y="12"/>
                  <a:pt x="25" y="11"/>
                  <a:pt x="26" y="10"/>
                </a:cubicBezTo>
                <a:cubicBezTo>
                  <a:pt x="32" y="6"/>
                  <a:pt x="39" y="3"/>
                  <a:pt x="45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6" y="2"/>
                  <a:pt x="47" y="2"/>
                </a:cubicBezTo>
                <a:cubicBezTo>
                  <a:pt x="45" y="2"/>
                  <a:pt x="43" y="3"/>
                  <a:pt x="42" y="3"/>
                </a:cubicBezTo>
                <a:cubicBezTo>
                  <a:pt x="45" y="5"/>
                  <a:pt x="50" y="1"/>
                  <a:pt x="53" y="1"/>
                </a:cubicBezTo>
                <a:cubicBezTo>
                  <a:pt x="55" y="1"/>
                  <a:pt x="60" y="2"/>
                  <a:pt x="61" y="2"/>
                </a:cubicBezTo>
                <a:cubicBezTo>
                  <a:pt x="61" y="2"/>
                  <a:pt x="60" y="2"/>
                  <a:pt x="60" y="1"/>
                </a:cubicBezTo>
                <a:cubicBezTo>
                  <a:pt x="63" y="1"/>
                  <a:pt x="68" y="2"/>
                  <a:pt x="70" y="3"/>
                </a:cubicBezTo>
                <a:cubicBezTo>
                  <a:pt x="66" y="4"/>
                  <a:pt x="68" y="2"/>
                  <a:pt x="66" y="4"/>
                </a:cubicBezTo>
                <a:cubicBezTo>
                  <a:pt x="69" y="4"/>
                  <a:pt x="73" y="4"/>
                  <a:pt x="76" y="5"/>
                </a:cubicBezTo>
                <a:cubicBezTo>
                  <a:pt x="73" y="6"/>
                  <a:pt x="77" y="5"/>
                  <a:pt x="75" y="6"/>
                </a:cubicBezTo>
                <a:cubicBezTo>
                  <a:pt x="77" y="6"/>
                  <a:pt x="77" y="6"/>
                  <a:pt x="76" y="6"/>
                </a:cubicBezTo>
                <a:cubicBezTo>
                  <a:pt x="78" y="7"/>
                  <a:pt x="79" y="6"/>
                  <a:pt x="81" y="8"/>
                </a:cubicBezTo>
                <a:cubicBezTo>
                  <a:pt x="79" y="7"/>
                  <a:pt x="78" y="7"/>
                  <a:pt x="76" y="7"/>
                </a:cubicBezTo>
                <a:cubicBezTo>
                  <a:pt x="79" y="8"/>
                  <a:pt x="87" y="13"/>
                  <a:pt x="81" y="11"/>
                </a:cubicBezTo>
                <a:cubicBezTo>
                  <a:pt x="81" y="11"/>
                  <a:pt x="81" y="12"/>
                  <a:pt x="82" y="12"/>
                </a:cubicBezTo>
                <a:cubicBezTo>
                  <a:pt x="83" y="12"/>
                  <a:pt x="83" y="13"/>
                  <a:pt x="84" y="13"/>
                </a:cubicBezTo>
                <a:cubicBezTo>
                  <a:pt x="85" y="14"/>
                  <a:pt x="85" y="14"/>
                  <a:pt x="86" y="14"/>
                </a:cubicBezTo>
                <a:cubicBezTo>
                  <a:pt x="84" y="14"/>
                  <a:pt x="84" y="14"/>
                  <a:pt x="87" y="15"/>
                </a:cubicBezTo>
                <a:cubicBezTo>
                  <a:pt x="85" y="15"/>
                  <a:pt x="84" y="15"/>
                  <a:pt x="83" y="16"/>
                </a:cubicBezTo>
                <a:cubicBezTo>
                  <a:pt x="83" y="15"/>
                  <a:pt x="83" y="14"/>
                  <a:pt x="83" y="14"/>
                </a:cubicBezTo>
                <a:cubicBezTo>
                  <a:pt x="85" y="14"/>
                  <a:pt x="82" y="13"/>
                  <a:pt x="84" y="14"/>
                </a:cubicBezTo>
                <a:cubicBezTo>
                  <a:pt x="84" y="14"/>
                  <a:pt x="84" y="13"/>
                  <a:pt x="84" y="13"/>
                </a:cubicBezTo>
                <a:cubicBezTo>
                  <a:pt x="83" y="13"/>
                  <a:pt x="83" y="13"/>
                  <a:pt x="82" y="12"/>
                </a:cubicBezTo>
                <a:cubicBezTo>
                  <a:pt x="80" y="12"/>
                  <a:pt x="79" y="13"/>
                  <a:pt x="79" y="13"/>
                </a:cubicBezTo>
                <a:cubicBezTo>
                  <a:pt x="78" y="15"/>
                  <a:pt x="83" y="24"/>
                  <a:pt x="85" y="25"/>
                </a:cubicBezTo>
                <a:cubicBezTo>
                  <a:pt x="85" y="24"/>
                  <a:pt x="85" y="23"/>
                  <a:pt x="85" y="23"/>
                </a:cubicBezTo>
                <a:cubicBezTo>
                  <a:pt x="87" y="23"/>
                  <a:pt x="88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3" y="16"/>
                  <a:pt x="82" y="17"/>
                </a:cubicBezTo>
                <a:cubicBezTo>
                  <a:pt x="84" y="16"/>
                  <a:pt x="85" y="20"/>
                  <a:pt x="87" y="20"/>
                </a:cubicBezTo>
                <a:cubicBezTo>
                  <a:pt x="87" y="19"/>
                  <a:pt x="87" y="19"/>
                  <a:pt x="87" y="18"/>
                </a:cubicBezTo>
                <a:cubicBezTo>
                  <a:pt x="87" y="19"/>
                  <a:pt x="88" y="18"/>
                  <a:pt x="87" y="18"/>
                </a:cubicBezTo>
                <a:cubicBezTo>
                  <a:pt x="90" y="18"/>
                  <a:pt x="90" y="24"/>
                  <a:pt x="90" y="26"/>
                </a:cubicBezTo>
                <a:cubicBezTo>
                  <a:pt x="89" y="26"/>
                  <a:pt x="87" y="25"/>
                  <a:pt x="86" y="25"/>
                </a:cubicBezTo>
                <a:cubicBezTo>
                  <a:pt x="87" y="26"/>
                  <a:pt x="88" y="33"/>
                  <a:pt x="86" y="34"/>
                </a:cubicBezTo>
                <a:cubicBezTo>
                  <a:pt x="88" y="37"/>
                  <a:pt x="84" y="41"/>
                  <a:pt x="88" y="43"/>
                </a:cubicBezTo>
                <a:cubicBezTo>
                  <a:pt x="91" y="46"/>
                  <a:pt x="90" y="38"/>
                  <a:pt x="90" y="38"/>
                </a:cubicBezTo>
                <a:cubicBezTo>
                  <a:pt x="91" y="38"/>
                  <a:pt x="91" y="38"/>
                  <a:pt x="91" y="38"/>
                </a:cubicBezTo>
                <a:cubicBezTo>
                  <a:pt x="91" y="37"/>
                  <a:pt x="91" y="37"/>
                  <a:pt x="92" y="36"/>
                </a:cubicBezTo>
                <a:cubicBezTo>
                  <a:pt x="94" y="37"/>
                  <a:pt x="95" y="35"/>
                  <a:pt x="99" y="38"/>
                </a:cubicBezTo>
                <a:cubicBezTo>
                  <a:pt x="100" y="36"/>
                  <a:pt x="94" y="32"/>
                  <a:pt x="94" y="32"/>
                </a:cubicBezTo>
                <a:cubicBezTo>
                  <a:pt x="96" y="31"/>
                  <a:pt x="99" y="36"/>
                  <a:pt x="101" y="36"/>
                </a:cubicBezTo>
                <a:cubicBezTo>
                  <a:pt x="100" y="36"/>
                  <a:pt x="98" y="28"/>
                  <a:pt x="97" y="26"/>
                </a:cubicBezTo>
                <a:cubicBezTo>
                  <a:pt x="97" y="26"/>
                  <a:pt x="96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8" y="27"/>
                  <a:pt x="99" y="28"/>
                  <a:pt x="99" y="27"/>
                </a:cubicBezTo>
                <a:cubicBezTo>
                  <a:pt x="99" y="26"/>
                  <a:pt x="98" y="25"/>
                  <a:pt x="97" y="25"/>
                </a:cubicBezTo>
                <a:cubicBezTo>
                  <a:pt x="105" y="25"/>
                  <a:pt x="97" y="33"/>
                  <a:pt x="102" y="35"/>
                </a:cubicBezTo>
                <a:cubicBezTo>
                  <a:pt x="102" y="34"/>
                  <a:pt x="102" y="31"/>
                  <a:pt x="103" y="33"/>
                </a:cubicBezTo>
                <a:cubicBezTo>
                  <a:pt x="103" y="32"/>
                  <a:pt x="103" y="32"/>
                  <a:pt x="102" y="31"/>
                </a:cubicBezTo>
                <a:cubicBezTo>
                  <a:pt x="107" y="34"/>
                  <a:pt x="103" y="39"/>
                  <a:pt x="102" y="41"/>
                </a:cubicBezTo>
                <a:cubicBezTo>
                  <a:pt x="102" y="40"/>
                  <a:pt x="98" y="42"/>
                  <a:pt x="98" y="42"/>
                </a:cubicBezTo>
                <a:cubicBezTo>
                  <a:pt x="97" y="42"/>
                  <a:pt x="97" y="38"/>
                  <a:pt x="96" y="39"/>
                </a:cubicBezTo>
                <a:cubicBezTo>
                  <a:pt x="94" y="40"/>
                  <a:pt x="90" y="42"/>
                  <a:pt x="89" y="45"/>
                </a:cubicBezTo>
                <a:cubicBezTo>
                  <a:pt x="86" y="52"/>
                  <a:pt x="86" y="56"/>
                  <a:pt x="86" y="63"/>
                </a:cubicBezTo>
                <a:cubicBezTo>
                  <a:pt x="85" y="69"/>
                  <a:pt x="83" y="66"/>
                  <a:pt x="88" y="70"/>
                </a:cubicBezTo>
                <a:cubicBezTo>
                  <a:pt x="90" y="72"/>
                  <a:pt x="90" y="73"/>
                  <a:pt x="93" y="73"/>
                </a:cubicBezTo>
                <a:cubicBezTo>
                  <a:pt x="97" y="72"/>
                  <a:pt x="99" y="67"/>
                  <a:pt x="103" y="69"/>
                </a:cubicBezTo>
                <a:cubicBezTo>
                  <a:pt x="104" y="75"/>
                  <a:pt x="103" y="81"/>
                  <a:pt x="100" y="86"/>
                </a:cubicBezTo>
                <a:cubicBezTo>
                  <a:pt x="104" y="80"/>
                  <a:pt x="107" y="74"/>
                  <a:pt x="109" y="68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66"/>
                  <a:pt x="110" y="65"/>
                  <a:pt x="110" y="65"/>
                </a:cubicBezTo>
                <a:cubicBezTo>
                  <a:pt x="110" y="65"/>
                  <a:pt x="110" y="65"/>
                  <a:pt x="110" y="64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0" y="63"/>
                  <a:pt x="110" y="62"/>
                  <a:pt x="110" y="60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0"/>
                  <a:pt x="110" y="60"/>
                </a:cubicBezTo>
                <a:close/>
                <a:moveTo>
                  <a:pt x="77" y="4"/>
                </a:moveTo>
                <a:cubicBezTo>
                  <a:pt x="78" y="4"/>
                  <a:pt x="79" y="4"/>
                  <a:pt x="80" y="5"/>
                </a:cubicBezTo>
                <a:cubicBezTo>
                  <a:pt x="79" y="4"/>
                  <a:pt x="78" y="4"/>
                  <a:pt x="77" y="4"/>
                </a:cubicBezTo>
                <a:close/>
                <a:moveTo>
                  <a:pt x="90" y="11"/>
                </a:move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1"/>
                </a:cubicBezTo>
                <a:close/>
                <a:moveTo>
                  <a:pt x="96" y="19"/>
                </a:moveTo>
                <a:cubicBezTo>
                  <a:pt x="98" y="19"/>
                  <a:pt x="102" y="24"/>
                  <a:pt x="102" y="25"/>
                </a:cubicBezTo>
                <a:cubicBezTo>
                  <a:pt x="100" y="25"/>
                  <a:pt x="97" y="20"/>
                  <a:pt x="96" y="19"/>
                </a:cubicBezTo>
                <a:close/>
                <a:moveTo>
                  <a:pt x="104" y="80"/>
                </a:moveTo>
                <a:cubicBezTo>
                  <a:pt x="104" y="79"/>
                  <a:pt x="104" y="79"/>
                  <a:pt x="104" y="79"/>
                </a:cubicBezTo>
                <a:cubicBezTo>
                  <a:pt x="104" y="79"/>
                  <a:pt x="104" y="79"/>
                  <a:pt x="104" y="80"/>
                </a:cubicBezTo>
                <a:close/>
                <a:moveTo>
                  <a:pt x="110" y="61"/>
                </a:moveTo>
                <a:cubicBezTo>
                  <a:pt x="110" y="61"/>
                  <a:pt x="110" y="61"/>
                  <a:pt x="110" y="61"/>
                </a:cubicBezTo>
                <a:cubicBezTo>
                  <a:pt x="110" y="61"/>
                  <a:pt x="110" y="61"/>
                  <a:pt x="110" y="61"/>
                </a:cubicBezTo>
                <a:close/>
                <a:moveTo>
                  <a:pt x="65" y="0"/>
                </a:moveTo>
                <a:cubicBezTo>
                  <a:pt x="66" y="1"/>
                  <a:pt x="65" y="0"/>
                  <a:pt x="65" y="0"/>
                </a:cubicBezTo>
                <a:close/>
                <a:moveTo>
                  <a:pt x="110" y="60"/>
                </a:moveTo>
                <a:cubicBezTo>
                  <a:pt x="111" y="58"/>
                  <a:pt x="111" y="56"/>
                  <a:pt x="111" y="54"/>
                </a:cubicBezTo>
                <a:cubicBezTo>
                  <a:pt x="111" y="56"/>
                  <a:pt x="111" y="58"/>
                  <a:pt x="110" y="60"/>
                </a:cubicBezTo>
                <a:close/>
                <a:moveTo>
                  <a:pt x="95" y="15"/>
                </a:moveTo>
                <a:cubicBezTo>
                  <a:pt x="95" y="15"/>
                  <a:pt x="95" y="15"/>
                  <a:pt x="95" y="15"/>
                </a:cubicBezTo>
                <a:close/>
                <a:moveTo>
                  <a:pt x="99" y="20"/>
                </a:moveTo>
                <a:cubicBezTo>
                  <a:pt x="99" y="20"/>
                  <a:pt x="99" y="20"/>
                  <a:pt x="99" y="20"/>
                </a:cubicBezTo>
                <a:close/>
                <a:moveTo>
                  <a:pt x="111" y="55"/>
                </a:move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2" y="0"/>
                </a:cubicBezTo>
                <a:cubicBezTo>
                  <a:pt x="51" y="0"/>
                  <a:pt x="51" y="0"/>
                  <a:pt x="51" y="0"/>
                </a:cubicBezTo>
                <a:close/>
                <a:moveTo>
                  <a:pt x="56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lose/>
                <a:moveTo>
                  <a:pt x="74" y="11"/>
                </a:moveTo>
                <a:cubicBezTo>
                  <a:pt x="75" y="12"/>
                  <a:pt x="75" y="12"/>
                  <a:pt x="76" y="12"/>
                </a:cubicBezTo>
                <a:cubicBezTo>
                  <a:pt x="75" y="12"/>
                  <a:pt x="75" y="11"/>
                  <a:pt x="74" y="11"/>
                </a:cubicBezTo>
                <a:close/>
                <a:moveTo>
                  <a:pt x="74" y="25"/>
                </a:moveTo>
                <a:cubicBezTo>
                  <a:pt x="77" y="22"/>
                  <a:pt x="73" y="22"/>
                  <a:pt x="73" y="22"/>
                </a:cubicBezTo>
                <a:cubicBezTo>
                  <a:pt x="72" y="22"/>
                  <a:pt x="72" y="22"/>
                  <a:pt x="71" y="22"/>
                </a:cubicBezTo>
                <a:cubicBezTo>
                  <a:pt x="71" y="23"/>
                  <a:pt x="74" y="26"/>
                  <a:pt x="74" y="25"/>
                </a:cubicBezTo>
                <a:close/>
                <a:moveTo>
                  <a:pt x="86" y="31"/>
                </a:moveTo>
                <a:cubicBezTo>
                  <a:pt x="87" y="29"/>
                  <a:pt x="80" y="26"/>
                  <a:pt x="80" y="25"/>
                </a:cubicBezTo>
                <a:cubicBezTo>
                  <a:pt x="80" y="26"/>
                  <a:pt x="82" y="28"/>
                  <a:pt x="82" y="28"/>
                </a:cubicBezTo>
                <a:cubicBezTo>
                  <a:pt x="83" y="27"/>
                  <a:pt x="85" y="33"/>
                  <a:pt x="86" y="31"/>
                </a:cubicBezTo>
                <a:close/>
                <a:moveTo>
                  <a:pt x="81" y="29"/>
                </a:moveTo>
                <a:cubicBezTo>
                  <a:pt x="81" y="30"/>
                  <a:pt x="81" y="33"/>
                  <a:pt x="83" y="33"/>
                </a:cubicBezTo>
                <a:cubicBezTo>
                  <a:pt x="86" y="33"/>
                  <a:pt x="81" y="28"/>
                  <a:pt x="81" y="29"/>
                </a:cubicBezTo>
                <a:close/>
                <a:moveTo>
                  <a:pt x="80" y="22"/>
                </a:moveTo>
                <a:cubicBezTo>
                  <a:pt x="80" y="23"/>
                  <a:pt x="80" y="24"/>
                  <a:pt x="81" y="24"/>
                </a:cubicBezTo>
                <a:cubicBezTo>
                  <a:pt x="81" y="23"/>
                  <a:pt x="81" y="22"/>
                  <a:pt x="80" y="22"/>
                </a:cubicBezTo>
                <a:close/>
                <a:moveTo>
                  <a:pt x="110" y="65"/>
                </a:moveTo>
                <a:cubicBezTo>
                  <a:pt x="110" y="65"/>
                  <a:pt x="110" y="66"/>
                  <a:pt x="110" y="65"/>
                </a:cubicBezTo>
                <a:close/>
                <a:moveTo>
                  <a:pt x="49" y="106"/>
                </a:moveTo>
                <a:cubicBezTo>
                  <a:pt x="47" y="106"/>
                  <a:pt x="46" y="106"/>
                  <a:pt x="45" y="106"/>
                </a:cubicBezTo>
                <a:cubicBezTo>
                  <a:pt x="45" y="105"/>
                  <a:pt x="48" y="107"/>
                  <a:pt x="49" y="106"/>
                </a:cubicBezTo>
                <a:close/>
                <a:moveTo>
                  <a:pt x="43" y="106"/>
                </a:moveTo>
                <a:cubicBezTo>
                  <a:pt x="43" y="106"/>
                  <a:pt x="42" y="105"/>
                  <a:pt x="43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3" y="106"/>
                  <a:pt x="43" y="106"/>
                  <a:pt x="43" y="106"/>
                </a:cubicBezTo>
                <a:close/>
                <a:moveTo>
                  <a:pt x="21" y="72"/>
                </a:moveTo>
                <a:cubicBezTo>
                  <a:pt x="21" y="72"/>
                  <a:pt x="22" y="69"/>
                  <a:pt x="22" y="69"/>
                </a:cubicBezTo>
                <a:cubicBezTo>
                  <a:pt x="21" y="69"/>
                  <a:pt x="20" y="69"/>
                  <a:pt x="19" y="69"/>
                </a:cubicBezTo>
                <a:cubicBezTo>
                  <a:pt x="19" y="68"/>
                  <a:pt x="19" y="72"/>
                  <a:pt x="21" y="72"/>
                </a:cubicBezTo>
                <a:close/>
                <a:moveTo>
                  <a:pt x="72" y="7"/>
                </a:moveTo>
                <a:cubicBezTo>
                  <a:pt x="73" y="7"/>
                  <a:pt x="72" y="7"/>
                  <a:pt x="69" y="7"/>
                </a:cubicBezTo>
                <a:cubicBezTo>
                  <a:pt x="70" y="7"/>
                  <a:pt x="71" y="7"/>
                  <a:pt x="72" y="7"/>
                </a:cubicBezTo>
                <a:close/>
                <a:moveTo>
                  <a:pt x="46" y="64"/>
                </a:moveTo>
                <a:cubicBezTo>
                  <a:pt x="45" y="64"/>
                  <a:pt x="47" y="65"/>
                  <a:pt x="47" y="65"/>
                </a:cubicBezTo>
                <a:cubicBezTo>
                  <a:pt x="49" y="65"/>
                  <a:pt x="47" y="63"/>
                  <a:pt x="46" y="64"/>
                </a:cubicBezTo>
                <a:close/>
                <a:moveTo>
                  <a:pt x="73" y="9"/>
                </a:moveTo>
                <a:cubicBezTo>
                  <a:pt x="72" y="8"/>
                  <a:pt x="70" y="8"/>
                  <a:pt x="69" y="8"/>
                </a:cubicBezTo>
                <a:cubicBezTo>
                  <a:pt x="69" y="8"/>
                  <a:pt x="70" y="8"/>
                  <a:pt x="70" y="8"/>
                </a:cubicBezTo>
                <a:cubicBezTo>
                  <a:pt x="69" y="8"/>
                  <a:pt x="69" y="8"/>
                  <a:pt x="68" y="8"/>
                </a:cubicBezTo>
                <a:cubicBezTo>
                  <a:pt x="68" y="8"/>
                  <a:pt x="72" y="9"/>
                  <a:pt x="73" y="9"/>
                </a:cubicBezTo>
                <a:close/>
                <a:moveTo>
                  <a:pt x="72" y="7"/>
                </a:moveTo>
                <a:cubicBezTo>
                  <a:pt x="74" y="8"/>
                  <a:pt x="78" y="9"/>
                  <a:pt x="80" y="10"/>
                </a:cubicBezTo>
                <a:cubicBezTo>
                  <a:pt x="79" y="9"/>
                  <a:pt x="73" y="5"/>
                  <a:pt x="72" y="7"/>
                </a:cubicBezTo>
                <a:close/>
                <a:moveTo>
                  <a:pt x="37" y="57"/>
                </a:moveTo>
                <a:cubicBezTo>
                  <a:pt x="40" y="56"/>
                  <a:pt x="27" y="51"/>
                  <a:pt x="30" y="53"/>
                </a:cubicBezTo>
                <a:cubicBezTo>
                  <a:pt x="31" y="54"/>
                  <a:pt x="35" y="58"/>
                  <a:pt x="37" y="57"/>
                </a:cubicBezTo>
                <a:close/>
                <a:moveTo>
                  <a:pt x="48" y="107"/>
                </a:moveTo>
                <a:cubicBezTo>
                  <a:pt x="49" y="107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5" y="106"/>
                  <a:pt x="43" y="106"/>
                  <a:pt x="42" y="105"/>
                </a:cubicBezTo>
                <a:cubicBezTo>
                  <a:pt x="42" y="106"/>
                  <a:pt x="42" y="106"/>
                  <a:pt x="43" y="106"/>
                </a:cubicBezTo>
                <a:cubicBezTo>
                  <a:pt x="55" y="109"/>
                  <a:pt x="67" y="108"/>
                  <a:pt x="78" y="103"/>
                </a:cubicBezTo>
                <a:cubicBezTo>
                  <a:pt x="67" y="107"/>
                  <a:pt x="56" y="108"/>
                  <a:pt x="48" y="107"/>
                </a:cubicBezTo>
                <a:close/>
                <a:moveTo>
                  <a:pt x="46" y="67"/>
                </a:moveTo>
                <a:cubicBezTo>
                  <a:pt x="48" y="66"/>
                  <a:pt x="44" y="66"/>
                  <a:pt x="46" y="67"/>
                </a:cubicBezTo>
                <a:close/>
                <a:moveTo>
                  <a:pt x="57" y="9"/>
                </a:moveTo>
                <a:cubicBezTo>
                  <a:pt x="57" y="9"/>
                  <a:pt x="58" y="9"/>
                  <a:pt x="58" y="9"/>
                </a:cubicBezTo>
                <a:cubicBezTo>
                  <a:pt x="58" y="9"/>
                  <a:pt x="57" y="9"/>
                  <a:pt x="57" y="9"/>
                </a:cubicBezTo>
                <a:close/>
                <a:moveTo>
                  <a:pt x="22" y="95"/>
                </a:moveTo>
                <a:cubicBezTo>
                  <a:pt x="4" y="78"/>
                  <a:pt x="0" y="50"/>
                  <a:pt x="10" y="28"/>
                </a:cubicBezTo>
                <a:cubicBezTo>
                  <a:pt x="7" y="33"/>
                  <a:pt x="5" y="38"/>
                  <a:pt x="4" y="44"/>
                </a:cubicBezTo>
                <a:cubicBezTo>
                  <a:pt x="0" y="63"/>
                  <a:pt x="8" y="82"/>
                  <a:pt x="22" y="95"/>
                </a:cubicBezTo>
                <a:close/>
                <a:moveTo>
                  <a:pt x="54" y="9"/>
                </a:moveTo>
                <a:cubicBezTo>
                  <a:pt x="52" y="9"/>
                  <a:pt x="53" y="9"/>
                  <a:pt x="54" y="9"/>
                </a:cubicBezTo>
                <a:close/>
                <a:moveTo>
                  <a:pt x="43" y="59"/>
                </a:moveTo>
                <a:cubicBezTo>
                  <a:pt x="41" y="58"/>
                  <a:pt x="37" y="57"/>
                  <a:pt x="39" y="60"/>
                </a:cubicBezTo>
                <a:cubicBezTo>
                  <a:pt x="39" y="60"/>
                  <a:pt x="43" y="61"/>
                  <a:pt x="43" y="59"/>
                </a:cubicBezTo>
                <a:close/>
                <a:moveTo>
                  <a:pt x="58" y="2"/>
                </a:moveTo>
                <a:cubicBezTo>
                  <a:pt x="61" y="2"/>
                  <a:pt x="54" y="2"/>
                  <a:pt x="58" y="2"/>
                </a:cubicBezTo>
                <a:close/>
                <a:moveTo>
                  <a:pt x="80" y="10"/>
                </a:moveTo>
                <a:cubicBezTo>
                  <a:pt x="81" y="11"/>
                  <a:pt x="82" y="10"/>
                  <a:pt x="80" y="10"/>
                </a:cubicBezTo>
                <a:close/>
                <a:moveTo>
                  <a:pt x="52" y="12"/>
                </a:moveTo>
                <a:cubicBezTo>
                  <a:pt x="51" y="12"/>
                  <a:pt x="53" y="12"/>
                  <a:pt x="54" y="12"/>
                </a:cubicBezTo>
                <a:cubicBezTo>
                  <a:pt x="54" y="12"/>
                  <a:pt x="54" y="12"/>
                  <a:pt x="54" y="11"/>
                </a:cubicBezTo>
                <a:cubicBezTo>
                  <a:pt x="54" y="11"/>
                  <a:pt x="53" y="11"/>
                  <a:pt x="53" y="11"/>
                </a:cubicBezTo>
                <a:cubicBezTo>
                  <a:pt x="52" y="12"/>
                  <a:pt x="51" y="12"/>
                  <a:pt x="51" y="12"/>
                </a:cubicBezTo>
                <a:cubicBezTo>
                  <a:pt x="51" y="12"/>
                  <a:pt x="52" y="12"/>
                  <a:pt x="52" y="12"/>
                </a:cubicBezTo>
                <a:close/>
                <a:moveTo>
                  <a:pt x="70" y="10"/>
                </a:moveTo>
                <a:cubicBezTo>
                  <a:pt x="71" y="10"/>
                  <a:pt x="72" y="10"/>
                  <a:pt x="72" y="11"/>
                </a:cubicBezTo>
                <a:cubicBezTo>
                  <a:pt x="73" y="10"/>
                  <a:pt x="72" y="10"/>
                  <a:pt x="71" y="10"/>
                </a:cubicBezTo>
                <a:cubicBezTo>
                  <a:pt x="72" y="10"/>
                  <a:pt x="71" y="10"/>
                  <a:pt x="70" y="10"/>
                </a:cubicBezTo>
                <a:close/>
                <a:moveTo>
                  <a:pt x="55" y="11"/>
                </a:moveTo>
                <a:cubicBezTo>
                  <a:pt x="55" y="11"/>
                  <a:pt x="55" y="11"/>
                  <a:pt x="55" y="10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57" y="10"/>
                </a:moveTo>
                <a:cubicBezTo>
                  <a:pt x="56" y="10"/>
                  <a:pt x="56" y="11"/>
                  <a:pt x="55" y="11"/>
                </a:cubicBezTo>
                <a:cubicBezTo>
                  <a:pt x="56" y="12"/>
                  <a:pt x="57" y="10"/>
                  <a:pt x="57" y="10"/>
                </a:cubicBezTo>
                <a:close/>
                <a:moveTo>
                  <a:pt x="56" y="10"/>
                </a:moveTo>
                <a:cubicBezTo>
                  <a:pt x="56" y="10"/>
                  <a:pt x="56" y="10"/>
                  <a:pt x="56" y="9"/>
                </a:cubicBezTo>
                <a:cubicBezTo>
                  <a:pt x="55" y="10"/>
                  <a:pt x="54" y="10"/>
                  <a:pt x="54" y="11"/>
                </a:cubicBezTo>
                <a:cubicBezTo>
                  <a:pt x="54" y="11"/>
                  <a:pt x="56" y="10"/>
                  <a:pt x="56" y="10"/>
                </a:cubicBezTo>
                <a:close/>
                <a:moveTo>
                  <a:pt x="54" y="12"/>
                </a:moveTo>
                <a:cubicBezTo>
                  <a:pt x="53" y="12"/>
                  <a:pt x="52" y="14"/>
                  <a:pt x="51" y="14"/>
                </a:cubicBezTo>
                <a:cubicBezTo>
                  <a:pt x="52" y="14"/>
                  <a:pt x="53" y="14"/>
                  <a:pt x="53" y="14"/>
                </a:cubicBezTo>
                <a:cubicBezTo>
                  <a:pt x="53" y="13"/>
                  <a:pt x="55" y="14"/>
                  <a:pt x="53" y="13"/>
                </a:cubicBezTo>
                <a:cubicBezTo>
                  <a:pt x="53" y="13"/>
                  <a:pt x="55" y="11"/>
                  <a:pt x="55" y="11"/>
                </a:cubicBezTo>
                <a:cubicBezTo>
                  <a:pt x="55" y="11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lose/>
                <a:moveTo>
                  <a:pt x="54" y="9"/>
                </a:moveTo>
                <a:cubicBezTo>
                  <a:pt x="55" y="9"/>
                  <a:pt x="56" y="9"/>
                  <a:pt x="56" y="8"/>
                </a:cubicBezTo>
                <a:cubicBezTo>
                  <a:pt x="55" y="8"/>
                  <a:pt x="55" y="9"/>
                  <a:pt x="54" y="9"/>
                </a:cubicBezTo>
                <a:close/>
                <a:moveTo>
                  <a:pt x="57" y="10"/>
                </a:moveTo>
                <a:cubicBezTo>
                  <a:pt x="56" y="10"/>
                  <a:pt x="56" y="10"/>
                  <a:pt x="56" y="10"/>
                </a:cubicBezTo>
                <a:cubicBezTo>
                  <a:pt x="56" y="10"/>
                  <a:pt x="56" y="10"/>
                  <a:pt x="57" y="10"/>
                </a:cubicBezTo>
                <a:close/>
                <a:moveTo>
                  <a:pt x="61" y="9"/>
                </a:moveTo>
                <a:cubicBezTo>
                  <a:pt x="60" y="10"/>
                  <a:pt x="60" y="10"/>
                  <a:pt x="58" y="10"/>
                </a:cubicBezTo>
                <a:cubicBezTo>
                  <a:pt x="57" y="10"/>
                  <a:pt x="55" y="13"/>
                  <a:pt x="54" y="14"/>
                </a:cubicBezTo>
                <a:cubicBezTo>
                  <a:pt x="55" y="13"/>
                  <a:pt x="62" y="11"/>
                  <a:pt x="6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4" name="Freeform 332"/>
          <p:cNvSpPr>
            <a:spLocks noEditPoints="1"/>
          </p:cNvSpPr>
          <p:nvPr/>
        </p:nvSpPr>
        <p:spPr bwMode="auto">
          <a:xfrm>
            <a:off x="8308976" y="3390675"/>
            <a:ext cx="612775" cy="498475"/>
          </a:xfrm>
          <a:custGeom>
            <a:avLst/>
            <a:gdLst>
              <a:gd name="T0" fmla="*/ 2147483647 w 107"/>
              <a:gd name="T1" fmla="*/ 0 h 87"/>
              <a:gd name="T2" fmla="*/ 2147483647 w 107"/>
              <a:gd name="T3" fmla="*/ 0 h 87"/>
              <a:gd name="T4" fmla="*/ 0 w 107"/>
              <a:gd name="T5" fmla="*/ 2147483647 h 87"/>
              <a:gd name="T6" fmla="*/ 0 w 107"/>
              <a:gd name="T7" fmla="*/ 2147483647 h 87"/>
              <a:gd name="T8" fmla="*/ 2147483647 w 107"/>
              <a:gd name="T9" fmla="*/ 2147483647 h 87"/>
              <a:gd name="T10" fmla="*/ 2147483647 w 107"/>
              <a:gd name="T11" fmla="*/ 2147483647 h 87"/>
              <a:gd name="T12" fmla="*/ 2147483647 w 107"/>
              <a:gd name="T13" fmla="*/ 2147483647 h 87"/>
              <a:gd name="T14" fmla="*/ 2147483647 w 107"/>
              <a:gd name="T15" fmla="*/ 2147483647 h 87"/>
              <a:gd name="T16" fmla="*/ 2147483647 w 107"/>
              <a:gd name="T17" fmla="*/ 0 h 87"/>
              <a:gd name="T18" fmla="*/ 2147483647 w 107"/>
              <a:gd name="T19" fmla="*/ 2147483647 h 87"/>
              <a:gd name="T20" fmla="*/ 2147483647 w 107"/>
              <a:gd name="T21" fmla="*/ 2147483647 h 87"/>
              <a:gd name="T22" fmla="*/ 2147483647 w 107"/>
              <a:gd name="T23" fmla="*/ 2147483647 h 87"/>
              <a:gd name="T24" fmla="*/ 2147483647 w 107"/>
              <a:gd name="T25" fmla="*/ 2147483647 h 87"/>
              <a:gd name="T26" fmla="*/ 2147483647 w 107"/>
              <a:gd name="T27" fmla="*/ 2147483647 h 87"/>
              <a:gd name="T28" fmla="*/ 2147483647 w 107"/>
              <a:gd name="T29" fmla="*/ 2147483647 h 87"/>
              <a:gd name="T30" fmla="*/ 2147483647 w 107"/>
              <a:gd name="T31" fmla="*/ 2147483647 h 87"/>
              <a:gd name="T32" fmla="*/ 0 w 107"/>
              <a:gd name="T33" fmla="*/ 2147483647 h 87"/>
              <a:gd name="T34" fmla="*/ 0 w 107"/>
              <a:gd name="T35" fmla="*/ 2147483647 h 87"/>
              <a:gd name="T36" fmla="*/ 2147483647 w 107"/>
              <a:gd name="T37" fmla="*/ 2147483647 h 87"/>
              <a:gd name="T38" fmla="*/ 2147483647 w 107"/>
              <a:gd name="T39" fmla="*/ 2147483647 h 87"/>
              <a:gd name="T40" fmla="*/ 2147483647 w 107"/>
              <a:gd name="T41" fmla="*/ 2147483647 h 87"/>
              <a:gd name="T42" fmla="*/ 2147483647 w 107"/>
              <a:gd name="T43" fmla="*/ 2147483647 h 87"/>
              <a:gd name="T44" fmla="*/ 2147483647 w 107"/>
              <a:gd name="T45" fmla="*/ 2147483647 h 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7" h="87">
                <a:moveTo>
                  <a:pt x="103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1"/>
                  <a:pt x="4" y="71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05" y="71"/>
                  <a:pt x="107" y="70"/>
                  <a:pt x="107" y="68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2"/>
                  <a:pt x="105" y="0"/>
                  <a:pt x="103" y="0"/>
                </a:cubicBezTo>
                <a:close/>
                <a:moveTo>
                  <a:pt x="99" y="64"/>
                </a:moveTo>
                <a:cubicBezTo>
                  <a:pt x="8" y="64"/>
                  <a:pt x="8" y="64"/>
                  <a:pt x="8" y="64"/>
                </a:cubicBezTo>
                <a:cubicBezTo>
                  <a:pt x="8" y="8"/>
                  <a:pt x="8" y="8"/>
                  <a:pt x="8" y="8"/>
                </a:cubicBezTo>
                <a:cubicBezTo>
                  <a:pt x="99" y="8"/>
                  <a:pt x="99" y="8"/>
                  <a:pt x="99" y="8"/>
                </a:cubicBezTo>
                <a:lnTo>
                  <a:pt x="99" y="64"/>
                </a:lnTo>
                <a:close/>
                <a:moveTo>
                  <a:pt x="104" y="79"/>
                </a:moveTo>
                <a:cubicBezTo>
                  <a:pt x="3" y="79"/>
                  <a:pt x="3" y="79"/>
                  <a:pt x="3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5"/>
                  <a:pt x="1" y="87"/>
                  <a:pt x="3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5" y="87"/>
                  <a:pt x="107" y="85"/>
                  <a:pt x="107" y="83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0"/>
                  <a:pt x="105" y="79"/>
                  <a:pt x="104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5" name="Freeform 334"/>
          <p:cNvSpPr>
            <a:spLocks noEditPoints="1"/>
          </p:cNvSpPr>
          <p:nvPr/>
        </p:nvSpPr>
        <p:spPr bwMode="auto">
          <a:xfrm>
            <a:off x="8559800" y="2441349"/>
            <a:ext cx="520700" cy="533400"/>
          </a:xfrm>
          <a:custGeom>
            <a:avLst/>
            <a:gdLst>
              <a:gd name="T0" fmla="*/ 2147483647 w 91"/>
              <a:gd name="T1" fmla="*/ 2147483647 h 93"/>
              <a:gd name="T2" fmla="*/ 2147483647 w 91"/>
              <a:gd name="T3" fmla="*/ 2147483647 h 93"/>
              <a:gd name="T4" fmla="*/ 2147483647 w 91"/>
              <a:gd name="T5" fmla="*/ 2147483647 h 93"/>
              <a:gd name="T6" fmla="*/ 2147483647 w 91"/>
              <a:gd name="T7" fmla="*/ 2147483647 h 93"/>
              <a:gd name="T8" fmla="*/ 2147483647 w 91"/>
              <a:gd name="T9" fmla="*/ 2147483647 h 93"/>
              <a:gd name="T10" fmla="*/ 2147483647 w 91"/>
              <a:gd name="T11" fmla="*/ 2147483647 h 93"/>
              <a:gd name="T12" fmla="*/ 2147483647 w 91"/>
              <a:gd name="T13" fmla="*/ 2147483647 h 93"/>
              <a:gd name="T14" fmla="*/ 2147483647 w 91"/>
              <a:gd name="T15" fmla="*/ 2147483647 h 93"/>
              <a:gd name="T16" fmla="*/ 2147483647 w 91"/>
              <a:gd name="T17" fmla="*/ 2147483647 h 93"/>
              <a:gd name="T18" fmla="*/ 2147483647 w 91"/>
              <a:gd name="T19" fmla="*/ 2147483647 h 93"/>
              <a:gd name="T20" fmla="*/ 2147483647 w 91"/>
              <a:gd name="T21" fmla="*/ 2147483647 h 93"/>
              <a:gd name="T22" fmla="*/ 2147483647 w 91"/>
              <a:gd name="T23" fmla="*/ 2147483647 h 93"/>
              <a:gd name="T24" fmla="*/ 2147483647 w 91"/>
              <a:gd name="T25" fmla="*/ 2147483647 h 93"/>
              <a:gd name="T26" fmla="*/ 2147483647 w 91"/>
              <a:gd name="T27" fmla="*/ 2147483647 h 93"/>
              <a:gd name="T28" fmla="*/ 2147483647 w 91"/>
              <a:gd name="T29" fmla="*/ 2147483647 h 93"/>
              <a:gd name="T30" fmla="*/ 2147483647 w 91"/>
              <a:gd name="T31" fmla="*/ 2147483647 h 93"/>
              <a:gd name="T32" fmla="*/ 2147483647 w 91"/>
              <a:gd name="T33" fmla="*/ 2147483647 h 93"/>
              <a:gd name="T34" fmla="*/ 2147483647 w 91"/>
              <a:gd name="T35" fmla="*/ 2147483647 h 93"/>
              <a:gd name="T36" fmla="*/ 2147483647 w 91"/>
              <a:gd name="T37" fmla="*/ 2147483647 h 93"/>
              <a:gd name="T38" fmla="*/ 2147483647 w 91"/>
              <a:gd name="T39" fmla="*/ 2147483647 h 93"/>
              <a:gd name="T40" fmla="*/ 2147483647 w 91"/>
              <a:gd name="T41" fmla="*/ 2147483647 h 93"/>
              <a:gd name="T42" fmla="*/ 2147483647 w 91"/>
              <a:gd name="T43" fmla="*/ 2147483647 h 93"/>
              <a:gd name="T44" fmla="*/ 2147483647 w 91"/>
              <a:gd name="T45" fmla="*/ 2147483647 h 93"/>
              <a:gd name="T46" fmla="*/ 2147483647 w 91"/>
              <a:gd name="T47" fmla="*/ 2147483647 h 93"/>
              <a:gd name="T48" fmla="*/ 2147483647 w 91"/>
              <a:gd name="T49" fmla="*/ 2147483647 h 93"/>
              <a:gd name="T50" fmla="*/ 2147483647 w 91"/>
              <a:gd name="T51" fmla="*/ 2147483647 h 93"/>
              <a:gd name="T52" fmla="*/ 2147483647 w 91"/>
              <a:gd name="T53" fmla="*/ 2147483647 h 93"/>
              <a:gd name="T54" fmla="*/ 2147483647 w 91"/>
              <a:gd name="T55" fmla="*/ 0 h 93"/>
              <a:gd name="T56" fmla="*/ 2147483647 w 91"/>
              <a:gd name="T57" fmla="*/ 0 h 93"/>
              <a:gd name="T58" fmla="*/ 2147483647 w 91"/>
              <a:gd name="T59" fmla="*/ 2147483647 h 93"/>
              <a:gd name="T60" fmla="*/ 2147483647 w 91"/>
              <a:gd name="T61" fmla="*/ 2147483647 h 93"/>
              <a:gd name="T62" fmla="*/ 2147483647 w 91"/>
              <a:gd name="T63" fmla="*/ 2147483647 h 93"/>
              <a:gd name="T64" fmla="*/ 2147483647 w 91"/>
              <a:gd name="T65" fmla="*/ 2147483647 h 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1" h="93">
                <a:moveTo>
                  <a:pt x="90" y="45"/>
                </a:moveTo>
                <a:cubicBezTo>
                  <a:pt x="49" y="6"/>
                  <a:pt x="49" y="6"/>
                  <a:pt x="49" y="6"/>
                </a:cubicBezTo>
                <a:cubicBezTo>
                  <a:pt x="47" y="4"/>
                  <a:pt x="45" y="4"/>
                  <a:pt x="43" y="6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7"/>
                  <a:pt x="0" y="49"/>
                  <a:pt x="2" y="51"/>
                </a:cubicBezTo>
                <a:cubicBezTo>
                  <a:pt x="2" y="51"/>
                  <a:pt x="3" y="52"/>
                  <a:pt x="4" y="52"/>
                </a:cubicBezTo>
                <a:cubicBezTo>
                  <a:pt x="5" y="52"/>
                  <a:pt x="6" y="52"/>
                  <a:pt x="7" y="51"/>
                </a:cubicBezTo>
                <a:cubicBezTo>
                  <a:pt x="46" y="13"/>
                  <a:pt x="46" y="13"/>
                  <a:pt x="46" y="13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2"/>
                  <a:pt x="89" y="52"/>
                  <a:pt x="90" y="51"/>
                </a:cubicBezTo>
                <a:cubicBezTo>
                  <a:pt x="91" y="49"/>
                  <a:pt x="91" y="47"/>
                  <a:pt x="90" y="45"/>
                </a:cubicBezTo>
                <a:close/>
                <a:moveTo>
                  <a:pt x="45" y="20"/>
                </a:moveTo>
                <a:cubicBezTo>
                  <a:pt x="15" y="48"/>
                  <a:pt x="15" y="48"/>
                  <a:pt x="15" y="48"/>
                </a:cubicBezTo>
                <a:cubicBezTo>
                  <a:pt x="15" y="89"/>
                  <a:pt x="15" y="89"/>
                  <a:pt x="15" y="89"/>
                </a:cubicBezTo>
                <a:cubicBezTo>
                  <a:pt x="15" y="91"/>
                  <a:pt x="17" y="93"/>
                  <a:pt x="19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52"/>
                  <a:pt x="32" y="52"/>
                  <a:pt x="32" y="52"/>
                </a:cubicBezTo>
                <a:cubicBezTo>
                  <a:pt x="32" y="50"/>
                  <a:pt x="33" y="48"/>
                  <a:pt x="3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8" y="48"/>
                  <a:pt x="60" y="50"/>
                  <a:pt x="60" y="52"/>
                </a:cubicBezTo>
                <a:cubicBezTo>
                  <a:pt x="60" y="93"/>
                  <a:pt x="60" y="93"/>
                  <a:pt x="60" y="93"/>
                </a:cubicBezTo>
                <a:cubicBezTo>
                  <a:pt x="73" y="93"/>
                  <a:pt x="73" y="93"/>
                  <a:pt x="73" y="93"/>
                </a:cubicBezTo>
                <a:cubicBezTo>
                  <a:pt x="75" y="93"/>
                  <a:pt x="77" y="91"/>
                  <a:pt x="77" y="89"/>
                </a:cubicBezTo>
                <a:cubicBezTo>
                  <a:pt x="77" y="48"/>
                  <a:pt x="77" y="48"/>
                  <a:pt x="77" y="48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19"/>
                  <a:pt x="45" y="19"/>
                  <a:pt x="45" y="20"/>
                </a:cubicBezTo>
                <a:close/>
                <a:moveTo>
                  <a:pt x="33" y="2"/>
                </a:moveTo>
                <a:cubicBezTo>
                  <a:pt x="33" y="1"/>
                  <a:pt x="32" y="0"/>
                  <a:pt x="3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1"/>
                  <a:pt x="19" y="2"/>
                </a:cubicBezTo>
                <a:cubicBezTo>
                  <a:pt x="19" y="24"/>
                  <a:pt x="19" y="24"/>
                  <a:pt x="19" y="24"/>
                </a:cubicBezTo>
                <a:cubicBezTo>
                  <a:pt x="33" y="10"/>
                  <a:pt x="33" y="10"/>
                  <a:pt x="33" y="10"/>
                </a:cubicBezTo>
                <a:lnTo>
                  <a:pt x="33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6" name="Freeform 219"/>
          <p:cNvSpPr/>
          <p:nvPr/>
        </p:nvSpPr>
        <p:spPr bwMode="auto">
          <a:xfrm>
            <a:off x="10590213" y="2273075"/>
            <a:ext cx="579437" cy="698500"/>
          </a:xfrm>
          <a:custGeom>
            <a:avLst/>
            <a:gdLst>
              <a:gd name="T0" fmla="*/ 2147483647 w 89"/>
              <a:gd name="T1" fmla="*/ 0 h 107"/>
              <a:gd name="T2" fmla="*/ 0 w 89"/>
              <a:gd name="T3" fmla="*/ 2147483647 h 107"/>
              <a:gd name="T4" fmla="*/ 2147483647 w 89"/>
              <a:gd name="T5" fmla="*/ 2147483647 h 107"/>
              <a:gd name="T6" fmla="*/ 2147483647 w 89"/>
              <a:gd name="T7" fmla="*/ 2147483647 h 107"/>
              <a:gd name="T8" fmla="*/ 2147483647 w 89"/>
              <a:gd name="T9" fmla="*/ 2147483647 h 107"/>
              <a:gd name="T10" fmla="*/ 2147483647 w 89"/>
              <a:gd name="T11" fmla="*/ 2147483647 h 107"/>
              <a:gd name="T12" fmla="*/ 2147483647 w 89"/>
              <a:gd name="T13" fmla="*/ 2147483647 h 107"/>
              <a:gd name="T14" fmla="*/ 2147483647 w 89"/>
              <a:gd name="T15" fmla="*/ 2147483647 h 107"/>
              <a:gd name="T16" fmla="*/ 2147483647 w 89"/>
              <a:gd name="T17" fmla="*/ 2147483647 h 107"/>
              <a:gd name="T18" fmla="*/ 2147483647 w 89"/>
              <a:gd name="T19" fmla="*/ 2147483647 h 107"/>
              <a:gd name="T20" fmla="*/ 2147483647 w 89"/>
              <a:gd name="T21" fmla="*/ 2147483647 h 107"/>
              <a:gd name="T22" fmla="*/ 2147483647 w 89"/>
              <a:gd name="T23" fmla="*/ 2147483647 h 107"/>
              <a:gd name="T24" fmla="*/ 2147483647 w 89"/>
              <a:gd name="T25" fmla="*/ 2147483647 h 107"/>
              <a:gd name="T26" fmla="*/ 2147483647 w 89"/>
              <a:gd name="T27" fmla="*/ 2147483647 h 107"/>
              <a:gd name="T28" fmla="*/ 2147483647 w 89"/>
              <a:gd name="T29" fmla="*/ 2147483647 h 107"/>
              <a:gd name="T30" fmla="*/ 2147483647 w 89"/>
              <a:gd name="T31" fmla="*/ 2147483647 h 107"/>
              <a:gd name="T32" fmla="*/ 2147483647 w 89"/>
              <a:gd name="T33" fmla="*/ 2147483647 h 107"/>
              <a:gd name="T34" fmla="*/ 2147483647 w 89"/>
              <a:gd name="T35" fmla="*/ 2147483647 h 107"/>
              <a:gd name="T36" fmla="*/ 2147483647 w 89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9" h="107">
                <a:moveTo>
                  <a:pt x="45" y="0"/>
                </a:moveTo>
                <a:cubicBezTo>
                  <a:pt x="20" y="0"/>
                  <a:pt x="0" y="20"/>
                  <a:pt x="0" y="45"/>
                </a:cubicBezTo>
                <a:cubicBezTo>
                  <a:pt x="14" y="30"/>
                  <a:pt x="28" y="28"/>
                  <a:pt x="43" y="43"/>
                </a:cubicBezTo>
                <a:cubicBezTo>
                  <a:pt x="43" y="92"/>
                  <a:pt x="43" y="92"/>
                  <a:pt x="43" y="92"/>
                </a:cubicBezTo>
                <a:cubicBezTo>
                  <a:pt x="43" y="99"/>
                  <a:pt x="38" y="104"/>
                  <a:pt x="31" y="104"/>
                </a:cubicBezTo>
                <a:cubicBezTo>
                  <a:pt x="28" y="104"/>
                  <a:pt x="25" y="103"/>
                  <a:pt x="23" y="101"/>
                </a:cubicBezTo>
                <a:cubicBezTo>
                  <a:pt x="22" y="100"/>
                  <a:pt x="21" y="98"/>
                  <a:pt x="20" y="97"/>
                </a:cubicBezTo>
                <a:cubicBezTo>
                  <a:pt x="20" y="96"/>
                  <a:pt x="20" y="95"/>
                  <a:pt x="20" y="94"/>
                </a:cubicBezTo>
                <a:cubicBezTo>
                  <a:pt x="20" y="94"/>
                  <a:pt x="20" y="93"/>
                  <a:pt x="19" y="92"/>
                </a:cubicBezTo>
                <a:cubicBezTo>
                  <a:pt x="19" y="92"/>
                  <a:pt x="17" y="92"/>
                  <a:pt x="17" y="92"/>
                </a:cubicBezTo>
                <a:cubicBezTo>
                  <a:pt x="16" y="93"/>
                  <a:pt x="17" y="95"/>
                  <a:pt x="17" y="97"/>
                </a:cubicBezTo>
                <a:cubicBezTo>
                  <a:pt x="18" y="98"/>
                  <a:pt x="18" y="99"/>
                  <a:pt x="19" y="101"/>
                </a:cubicBezTo>
                <a:cubicBezTo>
                  <a:pt x="21" y="103"/>
                  <a:pt x="23" y="105"/>
                  <a:pt x="26" y="106"/>
                </a:cubicBezTo>
                <a:cubicBezTo>
                  <a:pt x="28" y="107"/>
                  <a:pt x="30" y="107"/>
                  <a:pt x="31" y="107"/>
                </a:cubicBezTo>
                <a:cubicBezTo>
                  <a:pt x="39" y="107"/>
                  <a:pt x="45" y="101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43"/>
                  <a:pt x="46" y="43"/>
                  <a:pt x="46" y="43"/>
                </a:cubicBezTo>
                <a:cubicBezTo>
                  <a:pt x="61" y="28"/>
                  <a:pt x="75" y="30"/>
                  <a:pt x="89" y="45"/>
                </a:cubicBezTo>
                <a:cubicBezTo>
                  <a:pt x="89" y="20"/>
                  <a:pt x="69" y="0"/>
                  <a:pt x="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7" name="Freeform 220"/>
          <p:cNvSpPr/>
          <p:nvPr/>
        </p:nvSpPr>
        <p:spPr bwMode="auto">
          <a:xfrm>
            <a:off x="9555164" y="2287361"/>
            <a:ext cx="560387" cy="671513"/>
          </a:xfrm>
          <a:custGeom>
            <a:avLst/>
            <a:gdLst>
              <a:gd name="T0" fmla="*/ 2147483647 w 86"/>
              <a:gd name="T1" fmla="*/ 2147483647 h 103"/>
              <a:gd name="T2" fmla="*/ 2147483647 w 86"/>
              <a:gd name="T3" fmla="*/ 2147483647 h 103"/>
              <a:gd name="T4" fmla="*/ 2147483647 w 86"/>
              <a:gd name="T5" fmla="*/ 2147483647 h 103"/>
              <a:gd name="T6" fmla="*/ 2147483647 w 86"/>
              <a:gd name="T7" fmla="*/ 2147483647 h 103"/>
              <a:gd name="T8" fmla="*/ 2147483647 w 86"/>
              <a:gd name="T9" fmla="*/ 2147483647 h 103"/>
              <a:gd name="T10" fmla="*/ 2147483647 w 86"/>
              <a:gd name="T11" fmla="*/ 2147483647 h 103"/>
              <a:gd name="T12" fmla="*/ 2147483647 w 86"/>
              <a:gd name="T13" fmla="*/ 2147483647 h 103"/>
              <a:gd name="T14" fmla="*/ 2147483647 w 86"/>
              <a:gd name="T15" fmla="*/ 2147483647 h 103"/>
              <a:gd name="T16" fmla="*/ 2147483647 w 86"/>
              <a:gd name="T17" fmla="*/ 2147483647 h 103"/>
              <a:gd name="T18" fmla="*/ 2147483647 w 86"/>
              <a:gd name="T19" fmla="*/ 0 h 103"/>
              <a:gd name="T20" fmla="*/ 2147483647 w 86"/>
              <a:gd name="T21" fmla="*/ 2147483647 h 103"/>
              <a:gd name="T22" fmla="*/ 2147483647 w 86"/>
              <a:gd name="T23" fmla="*/ 2147483647 h 103"/>
              <a:gd name="T24" fmla="*/ 2147483647 w 86"/>
              <a:gd name="T25" fmla="*/ 2147483647 h 103"/>
              <a:gd name="T26" fmla="*/ 2147483647 w 86"/>
              <a:gd name="T27" fmla="*/ 2147483647 h 103"/>
              <a:gd name="T28" fmla="*/ 2147483647 w 86"/>
              <a:gd name="T29" fmla="*/ 2147483647 h 103"/>
              <a:gd name="T30" fmla="*/ 2147483647 w 86"/>
              <a:gd name="T31" fmla="*/ 2147483647 h 103"/>
              <a:gd name="T32" fmla="*/ 2147483647 w 86"/>
              <a:gd name="T33" fmla="*/ 2147483647 h 103"/>
              <a:gd name="T34" fmla="*/ 2147483647 w 86"/>
              <a:gd name="T35" fmla="*/ 2147483647 h 10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6" h="103">
                <a:moveTo>
                  <a:pt x="17" y="103"/>
                </a:moveTo>
                <a:cubicBezTo>
                  <a:pt x="8" y="97"/>
                  <a:pt x="0" y="86"/>
                  <a:pt x="2" y="75"/>
                </a:cubicBezTo>
                <a:cubicBezTo>
                  <a:pt x="3" y="64"/>
                  <a:pt x="19" y="56"/>
                  <a:pt x="15" y="45"/>
                </a:cubicBezTo>
                <a:cubicBezTo>
                  <a:pt x="17" y="46"/>
                  <a:pt x="18" y="47"/>
                  <a:pt x="19" y="49"/>
                </a:cubicBezTo>
                <a:cubicBezTo>
                  <a:pt x="20" y="50"/>
                  <a:pt x="20" y="53"/>
                  <a:pt x="22" y="53"/>
                </a:cubicBezTo>
                <a:cubicBezTo>
                  <a:pt x="25" y="54"/>
                  <a:pt x="27" y="48"/>
                  <a:pt x="27" y="45"/>
                </a:cubicBezTo>
                <a:cubicBezTo>
                  <a:pt x="28" y="41"/>
                  <a:pt x="26" y="36"/>
                  <a:pt x="27" y="31"/>
                </a:cubicBezTo>
                <a:cubicBezTo>
                  <a:pt x="27" y="31"/>
                  <a:pt x="28" y="36"/>
                  <a:pt x="29" y="34"/>
                </a:cubicBezTo>
                <a:cubicBezTo>
                  <a:pt x="32" y="30"/>
                  <a:pt x="31" y="25"/>
                  <a:pt x="33" y="21"/>
                </a:cubicBezTo>
                <a:cubicBezTo>
                  <a:pt x="37" y="13"/>
                  <a:pt x="45" y="3"/>
                  <a:pt x="48" y="0"/>
                </a:cubicBezTo>
                <a:cubicBezTo>
                  <a:pt x="46" y="5"/>
                  <a:pt x="48" y="10"/>
                  <a:pt x="51" y="14"/>
                </a:cubicBezTo>
                <a:cubicBezTo>
                  <a:pt x="53" y="18"/>
                  <a:pt x="50" y="24"/>
                  <a:pt x="54" y="19"/>
                </a:cubicBezTo>
                <a:cubicBezTo>
                  <a:pt x="55" y="32"/>
                  <a:pt x="64" y="30"/>
                  <a:pt x="63" y="44"/>
                </a:cubicBezTo>
                <a:cubicBezTo>
                  <a:pt x="64" y="32"/>
                  <a:pt x="68" y="33"/>
                  <a:pt x="68" y="33"/>
                </a:cubicBezTo>
                <a:cubicBezTo>
                  <a:pt x="68" y="54"/>
                  <a:pt x="86" y="53"/>
                  <a:pt x="76" y="76"/>
                </a:cubicBezTo>
                <a:cubicBezTo>
                  <a:pt x="78" y="76"/>
                  <a:pt x="79" y="75"/>
                  <a:pt x="81" y="73"/>
                </a:cubicBezTo>
                <a:cubicBezTo>
                  <a:pt x="82" y="86"/>
                  <a:pt x="76" y="97"/>
                  <a:pt x="65" y="103"/>
                </a:cubicBezTo>
                <a:lnTo>
                  <a:pt x="17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8" name="Freeform 253"/>
          <p:cNvSpPr/>
          <p:nvPr/>
        </p:nvSpPr>
        <p:spPr bwMode="auto">
          <a:xfrm>
            <a:off x="9321800" y="3392261"/>
            <a:ext cx="865188" cy="298451"/>
          </a:xfrm>
          <a:custGeom>
            <a:avLst/>
            <a:gdLst>
              <a:gd name="T0" fmla="*/ 2147483647 w 133"/>
              <a:gd name="T1" fmla="*/ 2147483647 h 46"/>
              <a:gd name="T2" fmla="*/ 2147483647 w 133"/>
              <a:gd name="T3" fmla="*/ 2147483647 h 46"/>
              <a:gd name="T4" fmla="*/ 2147483647 w 133"/>
              <a:gd name="T5" fmla="*/ 2147483647 h 46"/>
              <a:gd name="T6" fmla="*/ 2147483647 w 133"/>
              <a:gd name="T7" fmla="*/ 2147483647 h 46"/>
              <a:gd name="T8" fmla="*/ 2147483647 w 133"/>
              <a:gd name="T9" fmla="*/ 2147483647 h 46"/>
              <a:gd name="T10" fmla="*/ 2147483647 w 133"/>
              <a:gd name="T11" fmla="*/ 2147483647 h 46"/>
              <a:gd name="T12" fmla="*/ 2147483647 w 133"/>
              <a:gd name="T13" fmla="*/ 2147483647 h 46"/>
              <a:gd name="T14" fmla="*/ 2147483647 w 133"/>
              <a:gd name="T15" fmla="*/ 2147483647 h 46"/>
              <a:gd name="T16" fmla="*/ 2147483647 w 133"/>
              <a:gd name="T17" fmla="*/ 2147483647 h 46"/>
              <a:gd name="T18" fmla="*/ 2147483647 w 133"/>
              <a:gd name="T19" fmla="*/ 2147483647 h 46"/>
              <a:gd name="T20" fmla="*/ 2147483647 w 133"/>
              <a:gd name="T21" fmla="*/ 2147483647 h 46"/>
              <a:gd name="T22" fmla="*/ 2147483647 w 133"/>
              <a:gd name="T23" fmla="*/ 2147483647 h 46"/>
              <a:gd name="T24" fmla="*/ 2147483647 w 133"/>
              <a:gd name="T25" fmla="*/ 2147483647 h 46"/>
              <a:gd name="T26" fmla="*/ 2147483647 w 133"/>
              <a:gd name="T27" fmla="*/ 2147483647 h 46"/>
              <a:gd name="T28" fmla="*/ 2147483647 w 133"/>
              <a:gd name="T29" fmla="*/ 2147483647 h 46"/>
              <a:gd name="T30" fmla="*/ 2147483647 w 133"/>
              <a:gd name="T31" fmla="*/ 2147483647 h 46"/>
              <a:gd name="T32" fmla="*/ 2147483647 w 133"/>
              <a:gd name="T33" fmla="*/ 2147483647 h 46"/>
              <a:gd name="T34" fmla="*/ 2147483647 w 133"/>
              <a:gd name="T35" fmla="*/ 2147483647 h 46"/>
              <a:gd name="T36" fmla="*/ 2147483647 w 133"/>
              <a:gd name="T37" fmla="*/ 2147483647 h 46"/>
              <a:gd name="T38" fmla="*/ 2147483647 w 133"/>
              <a:gd name="T39" fmla="*/ 2147483647 h 46"/>
              <a:gd name="T40" fmla="*/ 2147483647 w 133"/>
              <a:gd name="T41" fmla="*/ 2147483647 h 46"/>
              <a:gd name="T42" fmla="*/ 2147483647 w 133"/>
              <a:gd name="T43" fmla="*/ 2147483647 h 46"/>
              <a:gd name="T44" fmla="*/ 2147483647 w 133"/>
              <a:gd name="T45" fmla="*/ 2147483647 h 4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3" h="46">
                <a:moveTo>
                  <a:pt x="112" y="19"/>
                </a:moveTo>
                <a:cubicBezTo>
                  <a:pt x="106" y="11"/>
                  <a:pt x="99" y="13"/>
                  <a:pt x="93" y="16"/>
                </a:cubicBezTo>
                <a:cubicBezTo>
                  <a:pt x="88" y="14"/>
                  <a:pt x="79" y="12"/>
                  <a:pt x="76" y="13"/>
                </a:cubicBezTo>
                <a:cubicBezTo>
                  <a:pt x="71" y="3"/>
                  <a:pt x="62" y="5"/>
                  <a:pt x="59" y="6"/>
                </a:cubicBezTo>
                <a:cubicBezTo>
                  <a:pt x="50" y="0"/>
                  <a:pt x="42" y="3"/>
                  <a:pt x="39" y="5"/>
                </a:cubicBezTo>
                <a:cubicBezTo>
                  <a:pt x="32" y="0"/>
                  <a:pt x="27" y="6"/>
                  <a:pt x="25" y="9"/>
                </a:cubicBezTo>
                <a:cubicBezTo>
                  <a:pt x="18" y="5"/>
                  <a:pt x="14" y="12"/>
                  <a:pt x="15" y="13"/>
                </a:cubicBezTo>
                <a:cubicBezTo>
                  <a:pt x="4" y="14"/>
                  <a:pt x="1" y="17"/>
                  <a:pt x="1" y="17"/>
                </a:cubicBezTo>
                <a:cubicBezTo>
                  <a:pt x="0" y="20"/>
                  <a:pt x="3" y="20"/>
                  <a:pt x="15" y="21"/>
                </a:cubicBezTo>
                <a:cubicBezTo>
                  <a:pt x="15" y="25"/>
                  <a:pt x="36" y="27"/>
                  <a:pt x="38" y="26"/>
                </a:cubicBezTo>
                <a:cubicBezTo>
                  <a:pt x="40" y="26"/>
                  <a:pt x="43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35" y="32"/>
                  <a:pt x="42" y="36"/>
                  <a:pt x="42" y="36"/>
                </a:cubicBezTo>
                <a:cubicBezTo>
                  <a:pt x="42" y="36"/>
                  <a:pt x="48" y="39"/>
                  <a:pt x="54" y="38"/>
                </a:cubicBezTo>
                <a:cubicBezTo>
                  <a:pt x="55" y="38"/>
                  <a:pt x="55" y="38"/>
                  <a:pt x="55" y="37"/>
                </a:cubicBezTo>
                <a:cubicBezTo>
                  <a:pt x="56" y="37"/>
                  <a:pt x="56" y="37"/>
                  <a:pt x="57" y="37"/>
                </a:cubicBezTo>
                <a:cubicBezTo>
                  <a:pt x="58" y="37"/>
                  <a:pt x="58" y="36"/>
                  <a:pt x="59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7" y="43"/>
                  <a:pt x="82" y="43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110" y="46"/>
                  <a:pt x="124" y="37"/>
                  <a:pt x="128" y="33"/>
                </a:cubicBezTo>
                <a:cubicBezTo>
                  <a:pt x="133" y="28"/>
                  <a:pt x="120" y="23"/>
                  <a:pt x="11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9" name="Freeform 257"/>
          <p:cNvSpPr>
            <a:spLocks noEditPoints="1"/>
          </p:cNvSpPr>
          <p:nvPr/>
        </p:nvSpPr>
        <p:spPr bwMode="auto">
          <a:xfrm>
            <a:off x="10587037" y="3308124"/>
            <a:ext cx="527051" cy="466725"/>
          </a:xfrm>
          <a:custGeom>
            <a:avLst/>
            <a:gdLst>
              <a:gd name="T0" fmla="*/ 2147483647 w 216"/>
              <a:gd name="T1" fmla="*/ 2147483647 h 192"/>
              <a:gd name="T2" fmla="*/ 2147483647 w 216"/>
              <a:gd name="T3" fmla="*/ 0 h 192"/>
              <a:gd name="T4" fmla="*/ 2147483647 w 216"/>
              <a:gd name="T5" fmla="*/ 2147483647 h 192"/>
              <a:gd name="T6" fmla="*/ 2147483647 w 216"/>
              <a:gd name="T7" fmla="*/ 2147483647 h 192"/>
              <a:gd name="T8" fmla="*/ 2147483647 w 216"/>
              <a:gd name="T9" fmla="*/ 2147483647 h 192"/>
              <a:gd name="T10" fmla="*/ 2147483647 w 216"/>
              <a:gd name="T11" fmla="*/ 2147483647 h 192"/>
              <a:gd name="T12" fmla="*/ 2147483647 w 216"/>
              <a:gd name="T13" fmla="*/ 2147483647 h 192"/>
              <a:gd name="T14" fmla="*/ 2147483647 w 216"/>
              <a:gd name="T15" fmla="*/ 2147483647 h 192"/>
              <a:gd name="T16" fmla="*/ 2147483647 w 216"/>
              <a:gd name="T17" fmla="*/ 2147483647 h 192"/>
              <a:gd name="T18" fmla="*/ 2147483647 w 216"/>
              <a:gd name="T19" fmla="*/ 2147483647 h 192"/>
              <a:gd name="T20" fmla="*/ 2147483647 w 216"/>
              <a:gd name="T21" fmla="*/ 2147483647 h 192"/>
              <a:gd name="T22" fmla="*/ 2147483647 w 216"/>
              <a:gd name="T23" fmla="*/ 2147483647 h 192"/>
              <a:gd name="T24" fmla="*/ 0 w 216"/>
              <a:gd name="T25" fmla="*/ 2147483647 h 192"/>
              <a:gd name="T26" fmla="*/ 2147483647 w 216"/>
              <a:gd name="T27" fmla="*/ 2147483647 h 192"/>
              <a:gd name="T28" fmla="*/ 2147483647 w 216"/>
              <a:gd name="T29" fmla="*/ 2147483647 h 192"/>
              <a:gd name="T30" fmla="*/ 2147483647 w 216"/>
              <a:gd name="T31" fmla="*/ 2147483647 h 192"/>
              <a:gd name="T32" fmla="*/ 2147483647 w 216"/>
              <a:gd name="T33" fmla="*/ 2147483647 h 192"/>
              <a:gd name="T34" fmla="*/ 2147483647 w 216"/>
              <a:gd name="T35" fmla="*/ 2147483647 h 192"/>
              <a:gd name="T36" fmla="*/ 2147483647 w 216"/>
              <a:gd name="T37" fmla="*/ 2147483647 h 192"/>
              <a:gd name="T38" fmla="*/ 2147483647 w 216"/>
              <a:gd name="T39" fmla="*/ 2147483647 h 192"/>
              <a:gd name="T40" fmla="*/ 2147483647 w 216"/>
              <a:gd name="T41" fmla="*/ 2147483647 h 192"/>
              <a:gd name="T42" fmla="*/ 2147483647 w 216"/>
              <a:gd name="T43" fmla="*/ 2147483647 h 192"/>
              <a:gd name="T44" fmla="*/ 2147483647 w 216"/>
              <a:gd name="T45" fmla="*/ 2147483647 h 192"/>
              <a:gd name="T46" fmla="*/ 2147483647 w 216"/>
              <a:gd name="T47" fmla="*/ 2147483647 h 192"/>
              <a:gd name="T48" fmla="*/ 2147483647 w 216"/>
              <a:gd name="T49" fmla="*/ 2147483647 h 192"/>
              <a:gd name="T50" fmla="*/ 2147483647 w 216"/>
              <a:gd name="T51" fmla="*/ 2147483647 h 192"/>
              <a:gd name="T52" fmla="*/ 2147483647 w 216"/>
              <a:gd name="T53" fmla="*/ 2147483647 h 192"/>
              <a:gd name="T54" fmla="*/ 2147483647 w 216"/>
              <a:gd name="T55" fmla="*/ 2147483647 h 192"/>
              <a:gd name="T56" fmla="*/ 2147483647 w 216"/>
              <a:gd name="T57" fmla="*/ 2147483647 h 192"/>
              <a:gd name="T58" fmla="*/ 2147483647 w 216"/>
              <a:gd name="T59" fmla="*/ 2147483647 h 192"/>
              <a:gd name="T60" fmla="*/ 2147483647 w 216"/>
              <a:gd name="T61" fmla="*/ 2147483647 h 192"/>
              <a:gd name="T62" fmla="*/ 2147483647 w 216"/>
              <a:gd name="T63" fmla="*/ 0 h 192"/>
              <a:gd name="T64" fmla="*/ 2147483647 w 216"/>
              <a:gd name="T65" fmla="*/ 2147483647 h 192"/>
              <a:gd name="T66" fmla="*/ 2147483647 w 216"/>
              <a:gd name="T67" fmla="*/ 2147483647 h 192"/>
              <a:gd name="T68" fmla="*/ 2147483647 w 216"/>
              <a:gd name="T69" fmla="*/ 2147483647 h 192"/>
              <a:gd name="T70" fmla="*/ 2147483647 w 216"/>
              <a:gd name="T71" fmla="*/ 2147483647 h 192"/>
              <a:gd name="T72" fmla="*/ 2147483647 w 216"/>
              <a:gd name="T73" fmla="*/ 2147483647 h 192"/>
              <a:gd name="T74" fmla="*/ 2147483647 w 216"/>
              <a:gd name="T75" fmla="*/ 2147483647 h 192"/>
              <a:gd name="T76" fmla="*/ 2147483647 w 216"/>
              <a:gd name="T77" fmla="*/ 2147483647 h 192"/>
              <a:gd name="T78" fmla="*/ 2147483647 w 216"/>
              <a:gd name="T79" fmla="*/ 2147483647 h 192"/>
              <a:gd name="T80" fmla="*/ 2147483647 w 216"/>
              <a:gd name="T81" fmla="*/ 2147483647 h 192"/>
              <a:gd name="T82" fmla="*/ 2147483647 w 216"/>
              <a:gd name="T83" fmla="*/ 2147483647 h 192"/>
              <a:gd name="T84" fmla="*/ 2147483647 w 216"/>
              <a:gd name="T85" fmla="*/ 2147483647 h 192"/>
              <a:gd name="T86" fmla="*/ 2147483647 w 216"/>
              <a:gd name="T87" fmla="*/ 2147483647 h 192"/>
              <a:gd name="T88" fmla="*/ 2147483647 w 216"/>
              <a:gd name="T89" fmla="*/ 2147483647 h 192"/>
              <a:gd name="T90" fmla="*/ 2147483647 w 216"/>
              <a:gd name="T91" fmla="*/ 2147483647 h 192"/>
              <a:gd name="T92" fmla="*/ 2147483647 w 216"/>
              <a:gd name="T93" fmla="*/ 2147483647 h 192"/>
              <a:gd name="T94" fmla="*/ 2147483647 w 216"/>
              <a:gd name="T95" fmla="*/ 2147483647 h 192"/>
              <a:gd name="T96" fmla="*/ 2147483647 w 216"/>
              <a:gd name="T97" fmla="*/ 2147483647 h 192"/>
              <a:gd name="T98" fmla="*/ 2147483647 w 216"/>
              <a:gd name="T99" fmla="*/ 2147483647 h 192"/>
              <a:gd name="T100" fmla="*/ 2147483647 w 216"/>
              <a:gd name="T101" fmla="*/ 2147483647 h 192"/>
              <a:gd name="T102" fmla="*/ 2147483647 w 216"/>
              <a:gd name="T103" fmla="*/ 2147483647 h 192"/>
              <a:gd name="T104" fmla="*/ 2147483647 w 216"/>
              <a:gd name="T105" fmla="*/ 2147483647 h 192"/>
              <a:gd name="T106" fmla="*/ 2147483647 w 216"/>
              <a:gd name="T107" fmla="*/ 2147483647 h 192"/>
              <a:gd name="T108" fmla="*/ 2147483647 w 216"/>
              <a:gd name="T109" fmla="*/ 2147483647 h 192"/>
              <a:gd name="T110" fmla="*/ 2147483647 w 216"/>
              <a:gd name="T111" fmla="*/ 2147483647 h 192"/>
              <a:gd name="T112" fmla="*/ 2147483647 w 216"/>
              <a:gd name="T113" fmla="*/ 2147483647 h 192"/>
              <a:gd name="T114" fmla="*/ 2147483647 w 216"/>
              <a:gd name="T115" fmla="*/ 2147483647 h 192"/>
              <a:gd name="T116" fmla="*/ 2147483647 w 216"/>
              <a:gd name="T117" fmla="*/ 2147483647 h 192"/>
              <a:gd name="T118" fmla="*/ 2147483647 w 216"/>
              <a:gd name="T119" fmla="*/ 2147483647 h 1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6" h="192">
                <a:moveTo>
                  <a:pt x="128" y="8"/>
                </a:moveTo>
                <a:lnTo>
                  <a:pt x="120" y="0"/>
                </a:lnTo>
                <a:lnTo>
                  <a:pt x="83" y="43"/>
                </a:lnTo>
                <a:lnTo>
                  <a:pt x="93" y="51"/>
                </a:lnTo>
                <a:lnTo>
                  <a:pt x="128" y="8"/>
                </a:lnTo>
                <a:close/>
                <a:moveTo>
                  <a:pt x="88" y="56"/>
                </a:moveTo>
                <a:lnTo>
                  <a:pt x="77" y="48"/>
                </a:lnTo>
                <a:lnTo>
                  <a:pt x="42" y="91"/>
                </a:lnTo>
                <a:lnTo>
                  <a:pt x="50" y="99"/>
                </a:lnTo>
                <a:lnTo>
                  <a:pt x="88" y="56"/>
                </a:lnTo>
                <a:close/>
                <a:moveTo>
                  <a:pt x="45" y="107"/>
                </a:moveTo>
                <a:lnTo>
                  <a:pt x="34" y="96"/>
                </a:lnTo>
                <a:lnTo>
                  <a:pt x="0" y="139"/>
                </a:lnTo>
                <a:lnTo>
                  <a:pt x="10" y="147"/>
                </a:lnTo>
                <a:lnTo>
                  <a:pt x="45" y="107"/>
                </a:lnTo>
                <a:close/>
                <a:moveTo>
                  <a:pt x="85" y="88"/>
                </a:moveTo>
                <a:lnTo>
                  <a:pt x="96" y="96"/>
                </a:lnTo>
                <a:lnTo>
                  <a:pt x="133" y="53"/>
                </a:lnTo>
                <a:lnTo>
                  <a:pt x="123" y="45"/>
                </a:lnTo>
                <a:lnTo>
                  <a:pt x="85" y="88"/>
                </a:lnTo>
                <a:close/>
                <a:moveTo>
                  <a:pt x="80" y="93"/>
                </a:moveTo>
                <a:lnTo>
                  <a:pt x="45" y="136"/>
                </a:lnTo>
                <a:lnTo>
                  <a:pt x="56" y="144"/>
                </a:lnTo>
                <a:lnTo>
                  <a:pt x="91" y="101"/>
                </a:lnTo>
                <a:lnTo>
                  <a:pt x="80" y="93"/>
                </a:lnTo>
                <a:close/>
                <a:moveTo>
                  <a:pt x="2" y="184"/>
                </a:moveTo>
                <a:lnTo>
                  <a:pt x="13" y="192"/>
                </a:lnTo>
                <a:lnTo>
                  <a:pt x="48" y="152"/>
                </a:lnTo>
                <a:lnTo>
                  <a:pt x="40" y="142"/>
                </a:lnTo>
                <a:lnTo>
                  <a:pt x="2" y="184"/>
                </a:lnTo>
                <a:close/>
                <a:moveTo>
                  <a:pt x="214" y="8"/>
                </a:moveTo>
                <a:lnTo>
                  <a:pt x="203" y="0"/>
                </a:lnTo>
                <a:lnTo>
                  <a:pt x="168" y="43"/>
                </a:lnTo>
                <a:lnTo>
                  <a:pt x="179" y="51"/>
                </a:lnTo>
                <a:lnTo>
                  <a:pt x="214" y="8"/>
                </a:lnTo>
                <a:close/>
                <a:moveTo>
                  <a:pt x="136" y="99"/>
                </a:moveTo>
                <a:lnTo>
                  <a:pt x="171" y="56"/>
                </a:lnTo>
                <a:lnTo>
                  <a:pt x="160" y="48"/>
                </a:lnTo>
                <a:lnTo>
                  <a:pt x="125" y="91"/>
                </a:lnTo>
                <a:lnTo>
                  <a:pt x="136" y="99"/>
                </a:lnTo>
                <a:close/>
                <a:moveTo>
                  <a:pt x="131" y="107"/>
                </a:moveTo>
                <a:lnTo>
                  <a:pt x="120" y="96"/>
                </a:lnTo>
                <a:lnTo>
                  <a:pt x="83" y="139"/>
                </a:lnTo>
                <a:lnTo>
                  <a:pt x="93" y="147"/>
                </a:lnTo>
                <a:lnTo>
                  <a:pt x="131" y="107"/>
                </a:lnTo>
                <a:close/>
                <a:moveTo>
                  <a:pt x="206" y="45"/>
                </a:moveTo>
                <a:lnTo>
                  <a:pt x="171" y="88"/>
                </a:lnTo>
                <a:lnTo>
                  <a:pt x="182" y="96"/>
                </a:lnTo>
                <a:lnTo>
                  <a:pt x="216" y="53"/>
                </a:lnTo>
                <a:lnTo>
                  <a:pt x="206" y="45"/>
                </a:lnTo>
                <a:close/>
                <a:moveTo>
                  <a:pt x="128" y="136"/>
                </a:moveTo>
                <a:lnTo>
                  <a:pt x="139" y="144"/>
                </a:lnTo>
                <a:lnTo>
                  <a:pt x="176" y="101"/>
                </a:lnTo>
                <a:lnTo>
                  <a:pt x="166" y="93"/>
                </a:lnTo>
                <a:lnTo>
                  <a:pt x="128" y="136"/>
                </a:lnTo>
                <a:close/>
                <a:moveTo>
                  <a:pt x="88" y="184"/>
                </a:moveTo>
                <a:lnTo>
                  <a:pt x="96" y="192"/>
                </a:lnTo>
                <a:lnTo>
                  <a:pt x="133" y="152"/>
                </a:lnTo>
                <a:lnTo>
                  <a:pt x="123" y="142"/>
                </a:lnTo>
                <a:lnTo>
                  <a:pt x="88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0" name="Freeform 309"/>
          <p:cNvSpPr>
            <a:spLocks noEditPoints="1"/>
          </p:cNvSpPr>
          <p:nvPr/>
        </p:nvSpPr>
        <p:spPr bwMode="auto">
          <a:xfrm>
            <a:off x="10594976" y="1482499"/>
            <a:ext cx="671513" cy="533400"/>
          </a:xfrm>
          <a:custGeom>
            <a:avLst/>
            <a:gdLst>
              <a:gd name="T0" fmla="*/ 2147483647 w 103"/>
              <a:gd name="T1" fmla="*/ 2147483647 h 82"/>
              <a:gd name="T2" fmla="*/ 2147483647 w 103"/>
              <a:gd name="T3" fmla="*/ 2147483647 h 82"/>
              <a:gd name="T4" fmla="*/ 2147483647 w 103"/>
              <a:gd name="T5" fmla="*/ 2147483647 h 82"/>
              <a:gd name="T6" fmla="*/ 2147483647 w 103"/>
              <a:gd name="T7" fmla="*/ 2147483647 h 82"/>
              <a:gd name="T8" fmla="*/ 2147483647 w 103"/>
              <a:gd name="T9" fmla="*/ 2147483647 h 82"/>
              <a:gd name="T10" fmla="*/ 2147483647 w 103"/>
              <a:gd name="T11" fmla="*/ 2147483647 h 82"/>
              <a:gd name="T12" fmla="*/ 2147483647 w 103"/>
              <a:gd name="T13" fmla="*/ 2147483647 h 82"/>
              <a:gd name="T14" fmla="*/ 2147483647 w 103"/>
              <a:gd name="T15" fmla="*/ 2147483647 h 82"/>
              <a:gd name="T16" fmla="*/ 2147483647 w 103"/>
              <a:gd name="T17" fmla="*/ 2147483647 h 82"/>
              <a:gd name="T18" fmla="*/ 2147483647 w 103"/>
              <a:gd name="T19" fmla="*/ 2147483647 h 82"/>
              <a:gd name="T20" fmla="*/ 2147483647 w 103"/>
              <a:gd name="T21" fmla="*/ 2147483647 h 82"/>
              <a:gd name="T22" fmla="*/ 2147483647 w 103"/>
              <a:gd name="T23" fmla="*/ 2147483647 h 82"/>
              <a:gd name="T24" fmla="*/ 2147483647 w 103"/>
              <a:gd name="T25" fmla="*/ 2147483647 h 82"/>
              <a:gd name="T26" fmla="*/ 2147483647 w 103"/>
              <a:gd name="T27" fmla="*/ 2147483647 h 82"/>
              <a:gd name="T28" fmla="*/ 2147483647 w 103"/>
              <a:gd name="T29" fmla="*/ 2147483647 h 82"/>
              <a:gd name="T30" fmla="*/ 2147483647 w 103"/>
              <a:gd name="T31" fmla="*/ 2147483647 h 82"/>
              <a:gd name="T32" fmla="*/ 2147483647 w 103"/>
              <a:gd name="T33" fmla="*/ 2147483647 h 82"/>
              <a:gd name="T34" fmla="*/ 2147483647 w 103"/>
              <a:gd name="T35" fmla="*/ 2147483647 h 82"/>
              <a:gd name="T36" fmla="*/ 2147483647 w 103"/>
              <a:gd name="T37" fmla="*/ 2147483647 h 82"/>
              <a:gd name="T38" fmla="*/ 2147483647 w 103"/>
              <a:gd name="T39" fmla="*/ 2147483647 h 82"/>
              <a:gd name="T40" fmla="*/ 2147483647 w 103"/>
              <a:gd name="T41" fmla="*/ 2147483647 h 82"/>
              <a:gd name="T42" fmla="*/ 2147483647 w 103"/>
              <a:gd name="T43" fmla="*/ 2147483647 h 82"/>
              <a:gd name="T44" fmla="*/ 2147483647 w 103"/>
              <a:gd name="T45" fmla="*/ 2147483647 h 82"/>
              <a:gd name="T46" fmla="*/ 2147483647 w 103"/>
              <a:gd name="T47" fmla="*/ 2147483647 h 82"/>
              <a:gd name="T48" fmla="*/ 2147483647 w 103"/>
              <a:gd name="T49" fmla="*/ 2147483647 h 82"/>
              <a:gd name="T50" fmla="*/ 2147483647 w 103"/>
              <a:gd name="T51" fmla="*/ 2147483647 h 82"/>
              <a:gd name="T52" fmla="*/ 2147483647 w 103"/>
              <a:gd name="T53" fmla="*/ 2147483647 h 82"/>
              <a:gd name="T54" fmla="*/ 2147483647 w 103"/>
              <a:gd name="T55" fmla="*/ 2147483647 h 82"/>
              <a:gd name="T56" fmla="*/ 2147483647 w 103"/>
              <a:gd name="T57" fmla="*/ 2147483647 h 82"/>
              <a:gd name="T58" fmla="*/ 2147483647 w 103"/>
              <a:gd name="T59" fmla="*/ 2147483647 h 82"/>
              <a:gd name="T60" fmla="*/ 2147483647 w 103"/>
              <a:gd name="T61" fmla="*/ 2147483647 h 82"/>
              <a:gd name="T62" fmla="*/ 2147483647 w 103"/>
              <a:gd name="T63" fmla="*/ 2147483647 h 82"/>
              <a:gd name="T64" fmla="*/ 2147483647 w 103"/>
              <a:gd name="T65" fmla="*/ 2147483647 h 82"/>
              <a:gd name="T66" fmla="*/ 2147483647 w 103"/>
              <a:gd name="T67" fmla="*/ 2147483647 h 82"/>
              <a:gd name="T68" fmla="*/ 2147483647 w 103"/>
              <a:gd name="T69" fmla="*/ 2147483647 h 82"/>
              <a:gd name="T70" fmla="*/ 2147483647 w 103"/>
              <a:gd name="T71" fmla="*/ 2147483647 h 82"/>
              <a:gd name="T72" fmla="*/ 2147483647 w 103"/>
              <a:gd name="T73" fmla="*/ 2147483647 h 82"/>
              <a:gd name="T74" fmla="*/ 2147483647 w 103"/>
              <a:gd name="T75" fmla="*/ 2147483647 h 82"/>
              <a:gd name="T76" fmla="*/ 2147483647 w 103"/>
              <a:gd name="T77" fmla="*/ 2147483647 h 82"/>
              <a:gd name="T78" fmla="*/ 2147483647 w 103"/>
              <a:gd name="T79" fmla="*/ 2147483647 h 82"/>
              <a:gd name="T80" fmla="*/ 2147483647 w 103"/>
              <a:gd name="T81" fmla="*/ 2147483647 h 82"/>
              <a:gd name="T82" fmla="*/ 2147483647 w 103"/>
              <a:gd name="T83" fmla="*/ 2147483647 h 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3" h="82">
                <a:moveTo>
                  <a:pt x="103" y="20"/>
                </a:moveTo>
                <a:cubicBezTo>
                  <a:pt x="102" y="19"/>
                  <a:pt x="100" y="19"/>
                  <a:pt x="97" y="20"/>
                </a:cubicBezTo>
                <a:cubicBezTo>
                  <a:pt x="95" y="21"/>
                  <a:pt x="94" y="23"/>
                  <a:pt x="94" y="24"/>
                </a:cubicBezTo>
                <a:cubicBezTo>
                  <a:pt x="89" y="28"/>
                  <a:pt x="83" y="32"/>
                  <a:pt x="79" y="32"/>
                </a:cubicBezTo>
                <a:cubicBezTo>
                  <a:pt x="77" y="32"/>
                  <a:pt x="77" y="31"/>
                  <a:pt x="76" y="31"/>
                </a:cubicBezTo>
                <a:cubicBezTo>
                  <a:pt x="73" y="30"/>
                  <a:pt x="72" y="26"/>
                  <a:pt x="72" y="22"/>
                </a:cubicBezTo>
                <a:cubicBezTo>
                  <a:pt x="72" y="17"/>
                  <a:pt x="73" y="12"/>
                  <a:pt x="75" y="9"/>
                </a:cubicBezTo>
                <a:cubicBezTo>
                  <a:pt x="76" y="9"/>
                  <a:pt x="78" y="8"/>
                  <a:pt x="79" y="7"/>
                </a:cubicBezTo>
                <a:cubicBezTo>
                  <a:pt x="81" y="5"/>
                  <a:pt x="81" y="2"/>
                  <a:pt x="80" y="1"/>
                </a:cubicBezTo>
                <a:cubicBezTo>
                  <a:pt x="79" y="0"/>
                  <a:pt x="77" y="1"/>
                  <a:pt x="75" y="3"/>
                </a:cubicBezTo>
                <a:cubicBezTo>
                  <a:pt x="74" y="5"/>
                  <a:pt x="73" y="7"/>
                  <a:pt x="74" y="8"/>
                </a:cubicBezTo>
                <a:cubicBezTo>
                  <a:pt x="72" y="12"/>
                  <a:pt x="71" y="17"/>
                  <a:pt x="71" y="22"/>
                </a:cubicBezTo>
                <a:cubicBezTo>
                  <a:pt x="71" y="26"/>
                  <a:pt x="72" y="30"/>
                  <a:pt x="75" y="32"/>
                </a:cubicBezTo>
                <a:cubicBezTo>
                  <a:pt x="71" y="36"/>
                  <a:pt x="69" y="41"/>
                  <a:pt x="69" y="46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48"/>
                  <a:pt x="69" y="51"/>
                  <a:pt x="69" y="54"/>
                </a:cubicBezTo>
                <a:cubicBezTo>
                  <a:pt x="70" y="56"/>
                  <a:pt x="69" y="59"/>
                  <a:pt x="68" y="61"/>
                </a:cubicBezTo>
                <a:cubicBezTo>
                  <a:pt x="68" y="62"/>
                  <a:pt x="67" y="64"/>
                  <a:pt x="64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64"/>
                  <a:pt x="61" y="61"/>
                  <a:pt x="60" y="57"/>
                </a:cubicBezTo>
                <a:cubicBezTo>
                  <a:pt x="59" y="53"/>
                  <a:pt x="59" y="47"/>
                  <a:pt x="59" y="42"/>
                </a:cubicBezTo>
                <a:cubicBezTo>
                  <a:pt x="59" y="38"/>
                  <a:pt x="59" y="34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19"/>
                  <a:pt x="55" y="11"/>
                  <a:pt x="42" y="11"/>
                </a:cubicBezTo>
                <a:cubicBezTo>
                  <a:pt x="41" y="11"/>
                  <a:pt x="40" y="11"/>
                  <a:pt x="39" y="12"/>
                </a:cubicBezTo>
                <a:cubicBezTo>
                  <a:pt x="29" y="13"/>
                  <a:pt x="14" y="12"/>
                  <a:pt x="6" y="19"/>
                </a:cubicBezTo>
                <a:cubicBezTo>
                  <a:pt x="2" y="22"/>
                  <a:pt x="0" y="27"/>
                  <a:pt x="0" y="31"/>
                </a:cubicBezTo>
                <a:cubicBezTo>
                  <a:pt x="0" y="37"/>
                  <a:pt x="3" y="42"/>
                  <a:pt x="8" y="43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1"/>
                  <a:pt x="9" y="82"/>
                  <a:pt x="11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53" y="82"/>
                  <a:pt x="54" y="81"/>
                  <a:pt x="54" y="80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1"/>
                  <a:pt x="53" y="20"/>
                  <a:pt x="5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9" y="20"/>
                  <a:pt x="8" y="21"/>
                  <a:pt x="8" y="23"/>
                </a:cubicBezTo>
                <a:cubicBezTo>
                  <a:pt x="8" y="42"/>
                  <a:pt x="8" y="42"/>
                  <a:pt x="8" y="42"/>
                </a:cubicBezTo>
                <a:cubicBezTo>
                  <a:pt x="4" y="40"/>
                  <a:pt x="1" y="36"/>
                  <a:pt x="1" y="31"/>
                </a:cubicBezTo>
                <a:cubicBezTo>
                  <a:pt x="1" y="27"/>
                  <a:pt x="3" y="23"/>
                  <a:pt x="6" y="20"/>
                </a:cubicBezTo>
                <a:cubicBezTo>
                  <a:pt x="14" y="14"/>
                  <a:pt x="29" y="14"/>
                  <a:pt x="39" y="13"/>
                </a:cubicBezTo>
                <a:cubicBezTo>
                  <a:pt x="40" y="13"/>
                  <a:pt x="41" y="13"/>
                  <a:pt x="42" y="13"/>
                </a:cubicBezTo>
                <a:cubicBezTo>
                  <a:pt x="54" y="13"/>
                  <a:pt x="57" y="19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4"/>
                  <a:pt x="57" y="38"/>
                  <a:pt x="57" y="42"/>
                </a:cubicBezTo>
                <a:cubicBezTo>
                  <a:pt x="57" y="47"/>
                  <a:pt x="58" y="53"/>
                  <a:pt x="58" y="57"/>
                </a:cubicBezTo>
                <a:cubicBezTo>
                  <a:pt x="59" y="61"/>
                  <a:pt x="61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7" y="65"/>
                  <a:pt x="69" y="63"/>
                  <a:pt x="70" y="61"/>
                </a:cubicBezTo>
                <a:cubicBezTo>
                  <a:pt x="71" y="59"/>
                  <a:pt x="71" y="56"/>
                  <a:pt x="71" y="54"/>
                </a:cubicBezTo>
                <a:cubicBezTo>
                  <a:pt x="71" y="51"/>
                  <a:pt x="70" y="48"/>
                  <a:pt x="70" y="47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70" y="41"/>
                  <a:pt x="73" y="37"/>
                  <a:pt x="76" y="32"/>
                </a:cubicBezTo>
                <a:cubicBezTo>
                  <a:pt x="77" y="33"/>
                  <a:pt x="78" y="33"/>
                  <a:pt x="79" y="33"/>
                </a:cubicBezTo>
                <a:cubicBezTo>
                  <a:pt x="84" y="33"/>
                  <a:pt x="90" y="29"/>
                  <a:pt x="95" y="25"/>
                </a:cubicBezTo>
                <a:cubicBezTo>
                  <a:pt x="96" y="26"/>
                  <a:pt x="98" y="26"/>
                  <a:pt x="100" y="25"/>
                </a:cubicBezTo>
                <a:cubicBezTo>
                  <a:pt x="102" y="23"/>
                  <a:pt x="103" y="21"/>
                  <a:pt x="103" y="20"/>
                </a:cubicBezTo>
                <a:close/>
                <a:moveTo>
                  <a:pt x="21" y="76"/>
                </a:moveTo>
                <a:cubicBezTo>
                  <a:pt x="21" y="64"/>
                  <a:pt x="21" y="64"/>
                  <a:pt x="21" y="64"/>
                </a:cubicBezTo>
                <a:cubicBezTo>
                  <a:pt x="31" y="70"/>
                  <a:pt x="31" y="70"/>
                  <a:pt x="31" y="70"/>
                </a:cubicBezTo>
                <a:lnTo>
                  <a:pt x="21" y="76"/>
                </a:lnTo>
                <a:close/>
                <a:moveTo>
                  <a:pt x="37" y="75"/>
                </a:moveTo>
                <a:cubicBezTo>
                  <a:pt x="37" y="76"/>
                  <a:pt x="36" y="76"/>
                  <a:pt x="35" y="76"/>
                </a:cubicBezTo>
                <a:cubicBezTo>
                  <a:pt x="35" y="76"/>
                  <a:pt x="34" y="76"/>
                  <a:pt x="34" y="75"/>
                </a:cubicBezTo>
                <a:cubicBezTo>
                  <a:pt x="34" y="66"/>
                  <a:pt x="34" y="66"/>
                  <a:pt x="34" y="66"/>
                </a:cubicBezTo>
                <a:cubicBezTo>
                  <a:pt x="34" y="65"/>
                  <a:pt x="35" y="64"/>
                  <a:pt x="35" y="64"/>
                </a:cubicBezTo>
                <a:cubicBezTo>
                  <a:pt x="36" y="64"/>
                  <a:pt x="37" y="65"/>
                  <a:pt x="37" y="66"/>
                </a:cubicBezTo>
                <a:lnTo>
                  <a:pt x="37" y="75"/>
                </a:lnTo>
                <a:close/>
                <a:moveTo>
                  <a:pt x="42" y="75"/>
                </a:moveTo>
                <a:cubicBezTo>
                  <a:pt x="42" y="76"/>
                  <a:pt x="41" y="76"/>
                  <a:pt x="41" y="76"/>
                </a:cubicBezTo>
                <a:cubicBezTo>
                  <a:pt x="40" y="76"/>
                  <a:pt x="39" y="76"/>
                  <a:pt x="39" y="75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5"/>
                  <a:pt x="40" y="64"/>
                  <a:pt x="41" y="64"/>
                </a:cubicBezTo>
                <a:cubicBezTo>
                  <a:pt x="41" y="64"/>
                  <a:pt x="42" y="65"/>
                  <a:pt x="42" y="66"/>
                </a:cubicBezTo>
                <a:lnTo>
                  <a:pt x="42" y="75"/>
                </a:lnTo>
                <a:close/>
                <a:moveTo>
                  <a:pt x="13" y="27"/>
                </a:moveTo>
                <a:cubicBezTo>
                  <a:pt x="13" y="26"/>
                  <a:pt x="14" y="25"/>
                  <a:pt x="15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9" y="25"/>
                  <a:pt x="50" y="26"/>
                  <a:pt x="50" y="27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60"/>
                  <a:pt x="49" y="61"/>
                  <a:pt x="47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3" y="60"/>
                  <a:pt x="13" y="59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1" name="Freeform 313"/>
          <p:cNvSpPr>
            <a:spLocks noEditPoints="1"/>
          </p:cNvSpPr>
          <p:nvPr/>
        </p:nvSpPr>
        <p:spPr bwMode="auto">
          <a:xfrm>
            <a:off x="9515476" y="1542824"/>
            <a:ext cx="638175" cy="411163"/>
          </a:xfrm>
          <a:custGeom>
            <a:avLst/>
            <a:gdLst>
              <a:gd name="T0" fmla="*/ 2147483647 w 98"/>
              <a:gd name="T1" fmla="*/ 2147483647 h 63"/>
              <a:gd name="T2" fmla="*/ 2147483647 w 98"/>
              <a:gd name="T3" fmla="*/ 2147483647 h 63"/>
              <a:gd name="T4" fmla="*/ 2147483647 w 98"/>
              <a:gd name="T5" fmla="*/ 2147483647 h 63"/>
              <a:gd name="T6" fmla="*/ 2147483647 w 98"/>
              <a:gd name="T7" fmla="*/ 2147483647 h 63"/>
              <a:gd name="T8" fmla="*/ 2147483647 w 98"/>
              <a:gd name="T9" fmla="*/ 2147483647 h 63"/>
              <a:gd name="T10" fmla="*/ 2147483647 w 98"/>
              <a:gd name="T11" fmla="*/ 2147483647 h 63"/>
              <a:gd name="T12" fmla="*/ 2147483647 w 98"/>
              <a:gd name="T13" fmla="*/ 2147483647 h 63"/>
              <a:gd name="T14" fmla="*/ 2147483647 w 98"/>
              <a:gd name="T15" fmla="*/ 2147483647 h 63"/>
              <a:gd name="T16" fmla="*/ 2147483647 w 98"/>
              <a:gd name="T17" fmla="*/ 0 h 63"/>
              <a:gd name="T18" fmla="*/ 2147483647 w 98"/>
              <a:gd name="T19" fmla="*/ 0 h 63"/>
              <a:gd name="T20" fmla="*/ 2147483647 w 98"/>
              <a:gd name="T21" fmla="*/ 2147483647 h 63"/>
              <a:gd name="T22" fmla="*/ 2147483647 w 98"/>
              <a:gd name="T23" fmla="*/ 2147483647 h 63"/>
              <a:gd name="T24" fmla="*/ 2147483647 w 98"/>
              <a:gd name="T25" fmla="*/ 2147483647 h 63"/>
              <a:gd name="T26" fmla="*/ 0 w 98"/>
              <a:gd name="T27" fmla="*/ 2147483647 h 63"/>
              <a:gd name="T28" fmla="*/ 0 w 98"/>
              <a:gd name="T29" fmla="*/ 2147483647 h 63"/>
              <a:gd name="T30" fmla="*/ 2147483647 w 98"/>
              <a:gd name="T31" fmla="*/ 2147483647 h 63"/>
              <a:gd name="T32" fmla="*/ 2147483647 w 98"/>
              <a:gd name="T33" fmla="*/ 2147483647 h 63"/>
              <a:gd name="T34" fmla="*/ 2147483647 w 98"/>
              <a:gd name="T35" fmla="*/ 2147483647 h 63"/>
              <a:gd name="T36" fmla="*/ 2147483647 w 98"/>
              <a:gd name="T37" fmla="*/ 2147483647 h 63"/>
              <a:gd name="T38" fmla="*/ 2147483647 w 98"/>
              <a:gd name="T39" fmla="*/ 2147483647 h 63"/>
              <a:gd name="T40" fmla="*/ 2147483647 w 98"/>
              <a:gd name="T41" fmla="*/ 2147483647 h 63"/>
              <a:gd name="T42" fmla="*/ 2147483647 w 98"/>
              <a:gd name="T43" fmla="*/ 2147483647 h 63"/>
              <a:gd name="T44" fmla="*/ 2147483647 w 98"/>
              <a:gd name="T45" fmla="*/ 2147483647 h 63"/>
              <a:gd name="T46" fmla="*/ 2147483647 w 98"/>
              <a:gd name="T47" fmla="*/ 2147483647 h 63"/>
              <a:gd name="T48" fmla="*/ 2147483647 w 98"/>
              <a:gd name="T49" fmla="*/ 2147483647 h 63"/>
              <a:gd name="T50" fmla="*/ 2147483647 w 98"/>
              <a:gd name="T51" fmla="*/ 2147483647 h 63"/>
              <a:gd name="T52" fmla="*/ 2147483647 w 98"/>
              <a:gd name="T53" fmla="*/ 2147483647 h 63"/>
              <a:gd name="T54" fmla="*/ 2147483647 w 98"/>
              <a:gd name="T55" fmla="*/ 2147483647 h 63"/>
              <a:gd name="T56" fmla="*/ 2147483647 w 98"/>
              <a:gd name="T57" fmla="*/ 2147483647 h 63"/>
              <a:gd name="T58" fmla="*/ 2147483647 w 98"/>
              <a:gd name="T59" fmla="*/ 2147483647 h 63"/>
              <a:gd name="T60" fmla="*/ 2147483647 w 98"/>
              <a:gd name="T61" fmla="*/ 2147483647 h 63"/>
              <a:gd name="T62" fmla="*/ 2147483647 w 98"/>
              <a:gd name="T63" fmla="*/ 2147483647 h 63"/>
              <a:gd name="T64" fmla="*/ 2147483647 w 98"/>
              <a:gd name="T65" fmla="*/ 2147483647 h 63"/>
              <a:gd name="T66" fmla="*/ 2147483647 w 98"/>
              <a:gd name="T67" fmla="*/ 2147483647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8" h="63">
                <a:moveTo>
                  <a:pt x="49" y="28"/>
                </a:moveTo>
                <a:cubicBezTo>
                  <a:pt x="45" y="28"/>
                  <a:pt x="42" y="31"/>
                  <a:pt x="42" y="34"/>
                </a:cubicBezTo>
                <a:cubicBezTo>
                  <a:pt x="42" y="38"/>
                  <a:pt x="45" y="41"/>
                  <a:pt x="49" y="41"/>
                </a:cubicBezTo>
                <a:cubicBezTo>
                  <a:pt x="53" y="41"/>
                  <a:pt x="56" y="38"/>
                  <a:pt x="56" y="34"/>
                </a:cubicBezTo>
                <a:cubicBezTo>
                  <a:pt x="56" y="31"/>
                  <a:pt x="53" y="28"/>
                  <a:pt x="49" y="28"/>
                </a:cubicBezTo>
                <a:close/>
                <a:moveTo>
                  <a:pt x="91" y="6"/>
                </a:moveTo>
                <a:cubicBezTo>
                  <a:pt x="86" y="6"/>
                  <a:pt x="86" y="6"/>
                  <a:pt x="86" y="6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2"/>
                  <a:pt x="85" y="0"/>
                  <a:pt x="8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4" y="2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8" y="6"/>
                  <a:pt x="8" y="6"/>
                  <a:pt x="8" y="6"/>
                </a:cubicBezTo>
                <a:cubicBezTo>
                  <a:pt x="3" y="6"/>
                  <a:pt x="0" y="8"/>
                  <a:pt x="0" y="1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0"/>
                  <a:pt x="3" y="63"/>
                  <a:pt x="8" y="63"/>
                </a:cubicBezTo>
                <a:cubicBezTo>
                  <a:pt x="91" y="63"/>
                  <a:pt x="91" y="63"/>
                  <a:pt x="91" y="63"/>
                </a:cubicBezTo>
                <a:cubicBezTo>
                  <a:pt x="95" y="63"/>
                  <a:pt x="98" y="60"/>
                  <a:pt x="98" y="57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8"/>
                  <a:pt x="95" y="6"/>
                  <a:pt x="91" y="6"/>
                </a:cubicBezTo>
                <a:close/>
                <a:moveTo>
                  <a:pt x="19" y="19"/>
                </a:moveTo>
                <a:cubicBezTo>
                  <a:pt x="19" y="20"/>
                  <a:pt x="18" y="21"/>
                  <a:pt x="1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4" y="20"/>
                  <a:pt x="4" y="19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2"/>
                  <a:pt x="5" y="12"/>
                  <a:pt x="6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8" y="12"/>
                  <a:pt x="19" y="12"/>
                  <a:pt x="19" y="13"/>
                </a:cubicBezTo>
                <a:lnTo>
                  <a:pt x="19" y="19"/>
                </a:lnTo>
                <a:close/>
                <a:moveTo>
                  <a:pt x="49" y="55"/>
                </a:moveTo>
                <a:cubicBezTo>
                  <a:pt x="38" y="55"/>
                  <a:pt x="29" y="46"/>
                  <a:pt x="29" y="34"/>
                </a:cubicBezTo>
                <a:cubicBezTo>
                  <a:pt x="29" y="23"/>
                  <a:pt x="38" y="14"/>
                  <a:pt x="49" y="14"/>
                </a:cubicBezTo>
                <a:cubicBezTo>
                  <a:pt x="60" y="14"/>
                  <a:pt x="69" y="23"/>
                  <a:pt x="69" y="34"/>
                </a:cubicBezTo>
                <a:cubicBezTo>
                  <a:pt x="69" y="46"/>
                  <a:pt x="60" y="55"/>
                  <a:pt x="4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2" name="Freeform 347"/>
          <p:cNvSpPr>
            <a:spLocks noEditPoints="1"/>
          </p:cNvSpPr>
          <p:nvPr/>
        </p:nvSpPr>
        <p:spPr bwMode="auto">
          <a:xfrm>
            <a:off x="10434637" y="4176487"/>
            <a:ext cx="679451" cy="601663"/>
          </a:xfrm>
          <a:custGeom>
            <a:avLst/>
            <a:gdLst>
              <a:gd name="T0" fmla="*/ 2147483647 w 104"/>
              <a:gd name="T1" fmla="*/ 2147483647 h 92"/>
              <a:gd name="T2" fmla="*/ 2147483647 w 104"/>
              <a:gd name="T3" fmla="*/ 2147483647 h 92"/>
              <a:gd name="T4" fmla="*/ 2147483647 w 104"/>
              <a:gd name="T5" fmla="*/ 2147483647 h 92"/>
              <a:gd name="T6" fmla="*/ 2147483647 w 104"/>
              <a:gd name="T7" fmla="*/ 2147483647 h 92"/>
              <a:gd name="T8" fmla="*/ 2147483647 w 104"/>
              <a:gd name="T9" fmla="*/ 2147483647 h 92"/>
              <a:gd name="T10" fmla="*/ 2147483647 w 104"/>
              <a:gd name="T11" fmla="*/ 2147483647 h 92"/>
              <a:gd name="T12" fmla="*/ 2147483647 w 104"/>
              <a:gd name="T13" fmla="*/ 0 h 92"/>
              <a:gd name="T14" fmla="*/ 2147483647 w 104"/>
              <a:gd name="T15" fmla="*/ 2147483647 h 92"/>
              <a:gd name="T16" fmla="*/ 2147483647 w 104"/>
              <a:gd name="T17" fmla="*/ 0 h 92"/>
              <a:gd name="T18" fmla="*/ 2147483647 w 104"/>
              <a:gd name="T19" fmla="*/ 2147483647 h 92"/>
              <a:gd name="T20" fmla="*/ 2147483647 w 104"/>
              <a:gd name="T21" fmla="*/ 2147483647 h 92"/>
              <a:gd name="T22" fmla="*/ 2147483647 w 104"/>
              <a:gd name="T23" fmla="*/ 2147483647 h 92"/>
              <a:gd name="T24" fmla="*/ 2147483647 w 104"/>
              <a:gd name="T25" fmla="*/ 2147483647 h 92"/>
              <a:gd name="T26" fmla="*/ 2147483647 w 104"/>
              <a:gd name="T27" fmla="*/ 2147483647 h 92"/>
              <a:gd name="T28" fmla="*/ 2147483647 w 104"/>
              <a:gd name="T29" fmla="*/ 2147483647 h 92"/>
              <a:gd name="T30" fmla="*/ 2147483647 w 104"/>
              <a:gd name="T31" fmla="*/ 2147483647 h 92"/>
              <a:gd name="T32" fmla="*/ 2147483647 w 104"/>
              <a:gd name="T33" fmla="*/ 2147483647 h 92"/>
              <a:gd name="T34" fmla="*/ 2147483647 w 104"/>
              <a:gd name="T35" fmla="*/ 2147483647 h 92"/>
              <a:gd name="T36" fmla="*/ 2147483647 w 104"/>
              <a:gd name="T37" fmla="*/ 2147483647 h 92"/>
              <a:gd name="T38" fmla="*/ 2147483647 w 104"/>
              <a:gd name="T39" fmla="*/ 2147483647 h 92"/>
              <a:gd name="T40" fmla="*/ 2147483647 w 104"/>
              <a:gd name="T41" fmla="*/ 2147483647 h 92"/>
              <a:gd name="T42" fmla="*/ 2147483647 w 104"/>
              <a:gd name="T43" fmla="*/ 2147483647 h 92"/>
              <a:gd name="T44" fmla="*/ 2147483647 w 104"/>
              <a:gd name="T45" fmla="*/ 2147483647 h 92"/>
              <a:gd name="T46" fmla="*/ 2147483647 w 104"/>
              <a:gd name="T47" fmla="*/ 2147483647 h 92"/>
              <a:gd name="T48" fmla="*/ 2147483647 w 104"/>
              <a:gd name="T49" fmla="*/ 2147483647 h 92"/>
              <a:gd name="T50" fmla="*/ 2147483647 w 104"/>
              <a:gd name="T51" fmla="*/ 2147483647 h 92"/>
              <a:gd name="T52" fmla="*/ 2147483647 w 104"/>
              <a:gd name="T53" fmla="*/ 2147483647 h 92"/>
              <a:gd name="T54" fmla="*/ 2147483647 w 104"/>
              <a:gd name="T55" fmla="*/ 2147483647 h 92"/>
              <a:gd name="T56" fmla="*/ 2147483647 w 104"/>
              <a:gd name="T57" fmla="*/ 2147483647 h 92"/>
              <a:gd name="T58" fmla="*/ 2147483647 w 104"/>
              <a:gd name="T59" fmla="*/ 2147483647 h 92"/>
              <a:gd name="T60" fmla="*/ 2147483647 w 104"/>
              <a:gd name="T61" fmla="*/ 2147483647 h 92"/>
              <a:gd name="T62" fmla="*/ 2147483647 w 104"/>
              <a:gd name="T63" fmla="*/ 2147483647 h 92"/>
              <a:gd name="T64" fmla="*/ 2147483647 w 104"/>
              <a:gd name="T65" fmla="*/ 2147483647 h 92"/>
              <a:gd name="T66" fmla="*/ 2147483647 w 104"/>
              <a:gd name="T67" fmla="*/ 2147483647 h 92"/>
              <a:gd name="T68" fmla="*/ 2147483647 w 104"/>
              <a:gd name="T69" fmla="*/ 2147483647 h 92"/>
              <a:gd name="T70" fmla="*/ 2147483647 w 104"/>
              <a:gd name="T71" fmla="*/ 2147483647 h 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" h="92">
                <a:moveTo>
                  <a:pt x="44" y="47"/>
                </a:moveTo>
                <a:cubicBezTo>
                  <a:pt x="44" y="47"/>
                  <a:pt x="22" y="57"/>
                  <a:pt x="30" y="64"/>
                </a:cubicBezTo>
                <a:cubicBezTo>
                  <a:pt x="39" y="71"/>
                  <a:pt x="44" y="47"/>
                  <a:pt x="44" y="47"/>
                </a:cubicBezTo>
                <a:close/>
                <a:moveTo>
                  <a:pt x="63" y="23"/>
                </a:moveTo>
                <a:cubicBezTo>
                  <a:pt x="63" y="23"/>
                  <a:pt x="40" y="33"/>
                  <a:pt x="49" y="40"/>
                </a:cubicBezTo>
                <a:cubicBezTo>
                  <a:pt x="58" y="48"/>
                  <a:pt x="63" y="23"/>
                  <a:pt x="63" y="23"/>
                </a:cubicBezTo>
                <a:close/>
                <a:moveTo>
                  <a:pt x="82" y="0"/>
                </a:moveTo>
                <a:cubicBezTo>
                  <a:pt x="82" y="0"/>
                  <a:pt x="59" y="10"/>
                  <a:pt x="68" y="17"/>
                </a:cubicBezTo>
                <a:cubicBezTo>
                  <a:pt x="77" y="24"/>
                  <a:pt x="82" y="0"/>
                  <a:pt x="82" y="0"/>
                </a:cubicBezTo>
                <a:close/>
                <a:moveTo>
                  <a:pt x="32" y="85"/>
                </a:moveTo>
                <a:cubicBezTo>
                  <a:pt x="40" y="92"/>
                  <a:pt x="45" y="68"/>
                  <a:pt x="45" y="68"/>
                </a:cubicBezTo>
                <a:cubicBezTo>
                  <a:pt x="45" y="68"/>
                  <a:pt x="23" y="78"/>
                  <a:pt x="32" y="85"/>
                </a:cubicBezTo>
                <a:close/>
                <a:moveTo>
                  <a:pt x="64" y="45"/>
                </a:moveTo>
                <a:cubicBezTo>
                  <a:pt x="64" y="45"/>
                  <a:pt x="42" y="55"/>
                  <a:pt x="50" y="62"/>
                </a:cubicBezTo>
                <a:cubicBezTo>
                  <a:pt x="59" y="69"/>
                  <a:pt x="64" y="45"/>
                  <a:pt x="64" y="45"/>
                </a:cubicBezTo>
                <a:close/>
                <a:moveTo>
                  <a:pt x="83" y="21"/>
                </a:moveTo>
                <a:cubicBezTo>
                  <a:pt x="83" y="21"/>
                  <a:pt x="60" y="32"/>
                  <a:pt x="69" y="39"/>
                </a:cubicBezTo>
                <a:cubicBezTo>
                  <a:pt x="78" y="46"/>
                  <a:pt x="83" y="21"/>
                  <a:pt x="83" y="21"/>
                </a:cubicBezTo>
                <a:close/>
                <a:moveTo>
                  <a:pt x="9" y="67"/>
                </a:moveTo>
                <a:cubicBezTo>
                  <a:pt x="18" y="74"/>
                  <a:pt x="23" y="50"/>
                  <a:pt x="23" y="50"/>
                </a:cubicBezTo>
                <a:cubicBezTo>
                  <a:pt x="23" y="50"/>
                  <a:pt x="0" y="60"/>
                  <a:pt x="9" y="67"/>
                </a:cubicBezTo>
                <a:close/>
                <a:moveTo>
                  <a:pt x="42" y="27"/>
                </a:moveTo>
                <a:cubicBezTo>
                  <a:pt x="42" y="27"/>
                  <a:pt x="19" y="37"/>
                  <a:pt x="28" y="44"/>
                </a:cubicBezTo>
                <a:cubicBezTo>
                  <a:pt x="37" y="51"/>
                  <a:pt x="42" y="27"/>
                  <a:pt x="42" y="27"/>
                </a:cubicBezTo>
                <a:close/>
                <a:moveTo>
                  <a:pt x="60" y="3"/>
                </a:moveTo>
                <a:cubicBezTo>
                  <a:pt x="60" y="3"/>
                  <a:pt x="38" y="13"/>
                  <a:pt x="47" y="21"/>
                </a:cubicBezTo>
                <a:cubicBezTo>
                  <a:pt x="55" y="28"/>
                  <a:pt x="60" y="3"/>
                  <a:pt x="60" y="3"/>
                </a:cubicBezTo>
                <a:close/>
                <a:moveTo>
                  <a:pt x="53" y="82"/>
                </a:moveTo>
                <a:cubicBezTo>
                  <a:pt x="62" y="89"/>
                  <a:pt x="67" y="65"/>
                  <a:pt x="67" y="65"/>
                </a:cubicBezTo>
                <a:cubicBezTo>
                  <a:pt x="67" y="65"/>
                  <a:pt x="44" y="75"/>
                  <a:pt x="53" y="82"/>
                </a:cubicBezTo>
                <a:close/>
                <a:moveTo>
                  <a:pt x="72" y="59"/>
                </a:moveTo>
                <a:cubicBezTo>
                  <a:pt x="80" y="66"/>
                  <a:pt x="85" y="41"/>
                  <a:pt x="85" y="41"/>
                </a:cubicBezTo>
                <a:cubicBezTo>
                  <a:pt x="85" y="41"/>
                  <a:pt x="63" y="51"/>
                  <a:pt x="72" y="59"/>
                </a:cubicBezTo>
                <a:close/>
                <a:moveTo>
                  <a:pt x="90" y="35"/>
                </a:moveTo>
                <a:cubicBezTo>
                  <a:pt x="99" y="42"/>
                  <a:pt x="104" y="18"/>
                  <a:pt x="104" y="18"/>
                </a:cubicBezTo>
                <a:cubicBezTo>
                  <a:pt x="104" y="18"/>
                  <a:pt x="81" y="28"/>
                  <a:pt x="90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3" name="Freeform 348"/>
          <p:cNvSpPr>
            <a:spLocks noEditPoints="1"/>
          </p:cNvSpPr>
          <p:nvPr/>
        </p:nvSpPr>
        <p:spPr bwMode="auto">
          <a:xfrm>
            <a:off x="9317039" y="4216175"/>
            <a:ext cx="749300" cy="522287"/>
          </a:xfrm>
          <a:custGeom>
            <a:avLst/>
            <a:gdLst>
              <a:gd name="T0" fmla="*/ 2147483647 w 115"/>
              <a:gd name="T1" fmla="*/ 2147483647 h 80"/>
              <a:gd name="T2" fmla="*/ 2147483647 w 115"/>
              <a:gd name="T3" fmla="*/ 2147483647 h 80"/>
              <a:gd name="T4" fmla="*/ 2147483647 w 115"/>
              <a:gd name="T5" fmla="*/ 2147483647 h 80"/>
              <a:gd name="T6" fmla="*/ 2147483647 w 115"/>
              <a:gd name="T7" fmla="*/ 2147483647 h 80"/>
              <a:gd name="T8" fmla="*/ 2147483647 w 115"/>
              <a:gd name="T9" fmla="*/ 2147483647 h 80"/>
              <a:gd name="T10" fmla="*/ 2147483647 w 115"/>
              <a:gd name="T11" fmla="*/ 2147483647 h 80"/>
              <a:gd name="T12" fmla="*/ 2147483647 w 115"/>
              <a:gd name="T13" fmla="*/ 2147483647 h 80"/>
              <a:gd name="T14" fmla="*/ 2147483647 w 115"/>
              <a:gd name="T15" fmla="*/ 2147483647 h 80"/>
              <a:gd name="T16" fmla="*/ 2147483647 w 115"/>
              <a:gd name="T17" fmla="*/ 2147483647 h 80"/>
              <a:gd name="T18" fmla="*/ 2147483647 w 115"/>
              <a:gd name="T19" fmla="*/ 2147483647 h 80"/>
              <a:gd name="T20" fmla="*/ 2147483647 w 115"/>
              <a:gd name="T21" fmla="*/ 2147483647 h 80"/>
              <a:gd name="T22" fmla="*/ 2147483647 w 115"/>
              <a:gd name="T23" fmla="*/ 2147483647 h 80"/>
              <a:gd name="T24" fmla="*/ 2147483647 w 115"/>
              <a:gd name="T25" fmla="*/ 2147483647 h 80"/>
              <a:gd name="T26" fmla="*/ 2147483647 w 115"/>
              <a:gd name="T27" fmla="*/ 2147483647 h 80"/>
              <a:gd name="T28" fmla="*/ 2147483647 w 115"/>
              <a:gd name="T29" fmla="*/ 2147483647 h 80"/>
              <a:gd name="T30" fmla="*/ 2147483647 w 115"/>
              <a:gd name="T31" fmla="*/ 2147483647 h 80"/>
              <a:gd name="T32" fmla="*/ 2147483647 w 115"/>
              <a:gd name="T33" fmla="*/ 2147483647 h 80"/>
              <a:gd name="T34" fmla="*/ 2147483647 w 115"/>
              <a:gd name="T35" fmla="*/ 2147483647 h 80"/>
              <a:gd name="T36" fmla="*/ 2147483647 w 115"/>
              <a:gd name="T37" fmla="*/ 2147483647 h 80"/>
              <a:gd name="T38" fmla="*/ 2147483647 w 115"/>
              <a:gd name="T39" fmla="*/ 2147483647 h 80"/>
              <a:gd name="T40" fmla="*/ 2147483647 w 115"/>
              <a:gd name="T41" fmla="*/ 2147483647 h 80"/>
              <a:gd name="T42" fmla="*/ 2147483647 w 115"/>
              <a:gd name="T43" fmla="*/ 2147483647 h 80"/>
              <a:gd name="T44" fmla="*/ 2147483647 w 115"/>
              <a:gd name="T45" fmla="*/ 2147483647 h 80"/>
              <a:gd name="T46" fmla="*/ 2147483647 w 115"/>
              <a:gd name="T47" fmla="*/ 2147483647 h 80"/>
              <a:gd name="T48" fmla="*/ 2147483647 w 115"/>
              <a:gd name="T49" fmla="*/ 2147483647 h 80"/>
              <a:gd name="T50" fmla="*/ 2147483647 w 115"/>
              <a:gd name="T51" fmla="*/ 2147483647 h 80"/>
              <a:gd name="T52" fmla="*/ 2147483647 w 115"/>
              <a:gd name="T53" fmla="*/ 2147483647 h 80"/>
              <a:gd name="T54" fmla="*/ 2147483647 w 115"/>
              <a:gd name="T55" fmla="*/ 2147483647 h 80"/>
              <a:gd name="T56" fmla="*/ 2147483647 w 115"/>
              <a:gd name="T57" fmla="*/ 2147483647 h 80"/>
              <a:gd name="T58" fmla="*/ 2147483647 w 115"/>
              <a:gd name="T59" fmla="*/ 2147483647 h 80"/>
              <a:gd name="T60" fmla="*/ 2147483647 w 115"/>
              <a:gd name="T61" fmla="*/ 2147483647 h 80"/>
              <a:gd name="T62" fmla="*/ 2147483647 w 115"/>
              <a:gd name="T63" fmla="*/ 2147483647 h 80"/>
              <a:gd name="T64" fmla="*/ 2147483647 w 115"/>
              <a:gd name="T65" fmla="*/ 2147483647 h 80"/>
              <a:gd name="T66" fmla="*/ 2147483647 w 115"/>
              <a:gd name="T67" fmla="*/ 2147483647 h 80"/>
              <a:gd name="T68" fmla="*/ 2147483647 w 115"/>
              <a:gd name="T69" fmla="*/ 2147483647 h 80"/>
              <a:gd name="T70" fmla="*/ 2147483647 w 115"/>
              <a:gd name="T71" fmla="*/ 2147483647 h 80"/>
              <a:gd name="T72" fmla="*/ 2147483647 w 115"/>
              <a:gd name="T73" fmla="*/ 2147483647 h 80"/>
              <a:gd name="T74" fmla="*/ 2147483647 w 115"/>
              <a:gd name="T75" fmla="*/ 2147483647 h 80"/>
              <a:gd name="T76" fmla="*/ 2147483647 w 115"/>
              <a:gd name="T77" fmla="*/ 2147483647 h 80"/>
              <a:gd name="T78" fmla="*/ 2147483647 w 115"/>
              <a:gd name="T79" fmla="*/ 2147483647 h 80"/>
              <a:gd name="T80" fmla="*/ 2147483647 w 115"/>
              <a:gd name="T81" fmla="*/ 2147483647 h 80"/>
              <a:gd name="T82" fmla="*/ 2147483647 w 115"/>
              <a:gd name="T83" fmla="*/ 2147483647 h 80"/>
              <a:gd name="T84" fmla="*/ 2147483647 w 115"/>
              <a:gd name="T85" fmla="*/ 2147483647 h 80"/>
              <a:gd name="T86" fmla="*/ 2147483647 w 115"/>
              <a:gd name="T87" fmla="*/ 2147483647 h 80"/>
              <a:gd name="T88" fmla="*/ 2147483647 w 115"/>
              <a:gd name="T89" fmla="*/ 2147483647 h 80"/>
              <a:gd name="T90" fmla="*/ 2147483647 w 115"/>
              <a:gd name="T91" fmla="*/ 2147483647 h 80"/>
              <a:gd name="T92" fmla="*/ 2147483647 w 115"/>
              <a:gd name="T93" fmla="*/ 2147483647 h 80"/>
              <a:gd name="T94" fmla="*/ 2147483647 w 115"/>
              <a:gd name="T95" fmla="*/ 2147483647 h 80"/>
              <a:gd name="T96" fmla="*/ 2147483647 w 115"/>
              <a:gd name="T97" fmla="*/ 2147483647 h 80"/>
              <a:gd name="T98" fmla="*/ 2147483647 w 115"/>
              <a:gd name="T99" fmla="*/ 2147483647 h 80"/>
              <a:gd name="T100" fmla="*/ 2147483647 w 115"/>
              <a:gd name="T101" fmla="*/ 2147483647 h 80"/>
              <a:gd name="T102" fmla="*/ 2147483647 w 115"/>
              <a:gd name="T103" fmla="*/ 2147483647 h 80"/>
              <a:gd name="T104" fmla="*/ 2147483647 w 115"/>
              <a:gd name="T105" fmla="*/ 2147483647 h 80"/>
              <a:gd name="T106" fmla="*/ 2147483647 w 115"/>
              <a:gd name="T107" fmla="*/ 2147483647 h 80"/>
              <a:gd name="T108" fmla="*/ 2147483647 w 115"/>
              <a:gd name="T109" fmla="*/ 2147483647 h 80"/>
              <a:gd name="T110" fmla="*/ 2147483647 w 115"/>
              <a:gd name="T111" fmla="*/ 2147483647 h 80"/>
              <a:gd name="T112" fmla="*/ 2147483647 w 115"/>
              <a:gd name="T113" fmla="*/ 2147483647 h 80"/>
              <a:gd name="T114" fmla="*/ 2147483647 w 115"/>
              <a:gd name="T115" fmla="*/ 2147483647 h 8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15" h="80">
                <a:moveTo>
                  <a:pt x="106" y="41"/>
                </a:move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5" y="41"/>
                </a:cubicBezTo>
                <a:cubicBezTo>
                  <a:pt x="105" y="41"/>
                  <a:pt x="105" y="41"/>
                  <a:pt x="106" y="41"/>
                </a:cubicBezTo>
                <a:close/>
                <a:moveTo>
                  <a:pt x="31" y="4"/>
                </a:moveTo>
                <a:cubicBezTo>
                  <a:pt x="31" y="4"/>
                  <a:pt x="31" y="3"/>
                  <a:pt x="31" y="3"/>
                </a:cubicBezTo>
                <a:cubicBezTo>
                  <a:pt x="31" y="3"/>
                  <a:pt x="30" y="3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1" y="4"/>
                </a:cubicBezTo>
                <a:close/>
                <a:moveTo>
                  <a:pt x="14" y="11"/>
                </a:move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3" y="12"/>
                  <a:pt x="12" y="12"/>
                </a:cubicBezTo>
                <a:cubicBezTo>
                  <a:pt x="13" y="12"/>
                  <a:pt x="13" y="12"/>
                  <a:pt x="14" y="12"/>
                </a:cubicBezTo>
                <a:cubicBezTo>
                  <a:pt x="14" y="11"/>
                  <a:pt x="14" y="11"/>
                  <a:pt x="14" y="11"/>
                </a:cubicBezTo>
                <a:close/>
                <a:moveTo>
                  <a:pt x="61" y="25"/>
                </a:moveTo>
                <a:cubicBezTo>
                  <a:pt x="61" y="25"/>
                  <a:pt x="60" y="25"/>
                  <a:pt x="59" y="24"/>
                </a:cubicBezTo>
                <a:cubicBezTo>
                  <a:pt x="60" y="25"/>
                  <a:pt x="61" y="25"/>
                  <a:pt x="61" y="25"/>
                </a:cubicBezTo>
                <a:close/>
                <a:moveTo>
                  <a:pt x="59" y="24"/>
                </a:move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lose/>
                <a:moveTo>
                  <a:pt x="62" y="22"/>
                </a:moveTo>
                <a:cubicBezTo>
                  <a:pt x="62" y="23"/>
                  <a:pt x="61" y="24"/>
                  <a:pt x="61" y="25"/>
                </a:cubicBezTo>
                <a:cubicBezTo>
                  <a:pt x="61" y="24"/>
                  <a:pt x="62" y="23"/>
                  <a:pt x="62" y="22"/>
                </a:cubicBezTo>
                <a:close/>
                <a:moveTo>
                  <a:pt x="69" y="12"/>
                </a:moveTo>
                <a:cubicBezTo>
                  <a:pt x="70" y="12"/>
                  <a:pt x="70" y="12"/>
                  <a:pt x="70" y="12"/>
                </a:cubicBezTo>
                <a:cubicBezTo>
                  <a:pt x="70" y="12"/>
                  <a:pt x="70" y="12"/>
                  <a:pt x="70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38" y="43"/>
                </a:move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8" y="43"/>
                  <a:pt x="38" y="43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1" y="43"/>
                  <a:pt x="40" y="43"/>
                </a:cubicBezTo>
                <a:close/>
                <a:moveTo>
                  <a:pt x="61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1" y="25"/>
                  <a:pt x="61" y="25"/>
                </a:cubicBezTo>
                <a:close/>
                <a:moveTo>
                  <a:pt x="42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7"/>
                  <a:pt x="43" y="37"/>
                </a:cubicBezTo>
                <a:cubicBezTo>
                  <a:pt x="43" y="37"/>
                  <a:pt x="43" y="36"/>
                  <a:pt x="4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2" y="35"/>
                  <a:pt x="42" y="35"/>
                  <a:pt x="42" y="35"/>
                </a:cubicBezTo>
                <a:lnTo>
                  <a:pt x="42" y="37"/>
                </a:lnTo>
                <a:close/>
                <a:moveTo>
                  <a:pt x="36" y="41"/>
                </a:moveTo>
                <a:cubicBezTo>
                  <a:pt x="34" y="42"/>
                  <a:pt x="34" y="42"/>
                  <a:pt x="34" y="42"/>
                </a:cubicBezTo>
                <a:cubicBezTo>
                  <a:pt x="34" y="43"/>
                  <a:pt x="34" y="43"/>
                  <a:pt x="3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2"/>
                  <a:pt x="37" y="42"/>
                  <a:pt x="37" y="42"/>
                </a:cubicBezTo>
                <a:cubicBezTo>
                  <a:pt x="37" y="42"/>
                  <a:pt x="37" y="41"/>
                  <a:pt x="36" y="41"/>
                </a:cubicBezTo>
                <a:close/>
                <a:moveTo>
                  <a:pt x="28" y="72"/>
                </a:moveTo>
                <a:cubicBezTo>
                  <a:pt x="23" y="73"/>
                  <a:pt x="23" y="73"/>
                  <a:pt x="23" y="73"/>
                </a:cubicBezTo>
                <a:cubicBezTo>
                  <a:pt x="25" y="68"/>
                  <a:pt x="25" y="68"/>
                  <a:pt x="25" y="68"/>
                </a:cubicBezTo>
                <a:cubicBezTo>
                  <a:pt x="24" y="67"/>
                  <a:pt x="24" y="67"/>
                  <a:pt x="24" y="67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68"/>
                  <a:pt x="19" y="68"/>
                  <a:pt x="19" y="68"/>
                </a:cubicBezTo>
                <a:cubicBezTo>
                  <a:pt x="17" y="69"/>
                  <a:pt x="17" y="69"/>
                  <a:pt x="17" y="69"/>
                </a:cubicBezTo>
                <a:cubicBezTo>
                  <a:pt x="20" y="73"/>
                  <a:pt x="20" y="73"/>
                  <a:pt x="20" y="73"/>
                </a:cubicBezTo>
                <a:cubicBezTo>
                  <a:pt x="15" y="74"/>
                  <a:pt x="15" y="74"/>
                  <a:pt x="15" y="74"/>
                </a:cubicBezTo>
                <a:cubicBezTo>
                  <a:pt x="15" y="75"/>
                  <a:pt x="15" y="75"/>
                  <a:pt x="15" y="75"/>
                </a:cubicBezTo>
                <a:cubicBezTo>
                  <a:pt x="21" y="75"/>
                  <a:pt x="21" y="75"/>
                  <a:pt x="21" y="75"/>
                </a:cubicBezTo>
                <a:cubicBezTo>
                  <a:pt x="18" y="79"/>
                  <a:pt x="18" y="79"/>
                  <a:pt x="18" y="79"/>
                </a:cubicBezTo>
                <a:cubicBezTo>
                  <a:pt x="20" y="80"/>
                  <a:pt x="20" y="80"/>
                  <a:pt x="20" y="80"/>
                </a:cubicBezTo>
                <a:cubicBezTo>
                  <a:pt x="22" y="75"/>
                  <a:pt x="22" y="75"/>
                  <a:pt x="22" y="75"/>
                </a:cubicBezTo>
                <a:cubicBezTo>
                  <a:pt x="25" y="80"/>
                  <a:pt x="25" y="80"/>
                  <a:pt x="25" y="80"/>
                </a:cubicBezTo>
                <a:cubicBezTo>
                  <a:pt x="26" y="79"/>
                  <a:pt x="26" y="79"/>
                  <a:pt x="26" y="79"/>
                </a:cubicBezTo>
                <a:cubicBezTo>
                  <a:pt x="23" y="74"/>
                  <a:pt x="23" y="74"/>
                  <a:pt x="23" y="74"/>
                </a:cubicBezTo>
                <a:cubicBezTo>
                  <a:pt x="28" y="74"/>
                  <a:pt x="28" y="74"/>
                  <a:pt x="28" y="74"/>
                </a:cubicBezTo>
                <a:lnTo>
                  <a:pt x="28" y="72"/>
                </a:lnTo>
                <a:close/>
                <a:moveTo>
                  <a:pt x="17" y="60"/>
                </a:moveTo>
                <a:cubicBezTo>
                  <a:pt x="19" y="60"/>
                  <a:pt x="19" y="60"/>
                  <a:pt x="19" y="60"/>
                </a:cubicBezTo>
                <a:cubicBezTo>
                  <a:pt x="21" y="55"/>
                  <a:pt x="21" y="55"/>
                  <a:pt x="21" y="55"/>
                </a:cubicBezTo>
                <a:cubicBezTo>
                  <a:pt x="24" y="60"/>
                  <a:pt x="24" y="60"/>
                  <a:pt x="24" y="60"/>
                </a:cubicBezTo>
                <a:cubicBezTo>
                  <a:pt x="25" y="59"/>
                  <a:pt x="25" y="59"/>
                  <a:pt x="25" y="59"/>
                </a:cubicBezTo>
                <a:cubicBezTo>
                  <a:pt x="22" y="55"/>
                  <a:pt x="22" y="55"/>
                  <a:pt x="22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1" y="53"/>
                  <a:pt x="21" y="53"/>
                  <a:pt x="21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5"/>
                  <a:pt x="14" y="55"/>
                  <a:pt x="14" y="55"/>
                </a:cubicBezTo>
                <a:cubicBezTo>
                  <a:pt x="20" y="55"/>
                  <a:pt x="20" y="55"/>
                  <a:pt x="20" y="55"/>
                </a:cubicBezTo>
                <a:lnTo>
                  <a:pt x="17" y="60"/>
                </a:lnTo>
                <a:close/>
                <a:moveTo>
                  <a:pt x="16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3" y="29"/>
                  <a:pt x="23" y="29"/>
                  <a:pt x="23" y="29"/>
                </a:cubicBezTo>
                <a:cubicBezTo>
                  <a:pt x="22" y="28"/>
                  <a:pt x="22" y="28"/>
                  <a:pt x="22" y="28"/>
                </a:cubicBezTo>
                <a:cubicBezTo>
                  <a:pt x="20" y="33"/>
                  <a:pt x="20" y="33"/>
                  <a:pt x="20" y="33"/>
                </a:cubicBezTo>
                <a:cubicBezTo>
                  <a:pt x="16" y="28"/>
                  <a:pt x="16" y="28"/>
                  <a:pt x="16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8" y="34"/>
                  <a:pt x="18" y="34"/>
                  <a:pt x="18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6"/>
                  <a:pt x="13" y="36"/>
                  <a:pt x="13" y="36"/>
                </a:cubicBezTo>
                <a:cubicBezTo>
                  <a:pt x="18" y="35"/>
                  <a:pt x="18" y="35"/>
                  <a:pt x="18" y="35"/>
                </a:cubicBezTo>
                <a:lnTo>
                  <a:pt x="16" y="40"/>
                </a:lnTo>
                <a:close/>
                <a:moveTo>
                  <a:pt x="105" y="33"/>
                </a:moveTo>
                <a:cubicBezTo>
                  <a:pt x="107" y="32"/>
                  <a:pt x="104" y="28"/>
                  <a:pt x="103" y="27"/>
                </a:cubicBezTo>
                <a:cubicBezTo>
                  <a:pt x="101" y="26"/>
                  <a:pt x="98" y="25"/>
                  <a:pt x="96" y="27"/>
                </a:cubicBezTo>
                <a:cubicBezTo>
                  <a:pt x="96" y="27"/>
                  <a:pt x="97" y="28"/>
                  <a:pt x="97" y="28"/>
                </a:cubicBezTo>
                <a:cubicBezTo>
                  <a:pt x="97" y="29"/>
                  <a:pt x="97" y="30"/>
                  <a:pt x="97" y="31"/>
                </a:cubicBezTo>
                <a:cubicBezTo>
                  <a:pt x="97" y="30"/>
                  <a:pt x="97" y="29"/>
                  <a:pt x="96" y="28"/>
                </a:cubicBezTo>
                <a:cubicBezTo>
                  <a:pt x="96" y="28"/>
                  <a:pt x="95" y="27"/>
                  <a:pt x="94" y="27"/>
                </a:cubicBezTo>
                <a:cubicBezTo>
                  <a:pt x="92" y="27"/>
                  <a:pt x="90" y="27"/>
                  <a:pt x="88" y="28"/>
                </a:cubicBezTo>
                <a:cubicBezTo>
                  <a:pt x="90" y="27"/>
                  <a:pt x="92" y="26"/>
                  <a:pt x="94" y="26"/>
                </a:cubicBezTo>
                <a:cubicBezTo>
                  <a:pt x="95" y="26"/>
                  <a:pt x="95" y="26"/>
                  <a:pt x="96" y="27"/>
                </a:cubicBezTo>
                <a:cubicBezTo>
                  <a:pt x="96" y="24"/>
                  <a:pt x="94" y="23"/>
                  <a:pt x="92" y="22"/>
                </a:cubicBezTo>
                <a:cubicBezTo>
                  <a:pt x="89" y="21"/>
                  <a:pt x="86" y="22"/>
                  <a:pt x="84" y="24"/>
                </a:cubicBezTo>
                <a:cubicBezTo>
                  <a:pt x="85" y="23"/>
                  <a:pt x="82" y="20"/>
                  <a:pt x="81" y="20"/>
                </a:cubicBezTo>
                <a:cubicBezTo>
                  <a:pt x="79" y="19"/>
                  <a:pt x="77" y="19"/>
                  <a:pt x="75" y="20"/>
                </a:cubicBezTo>
                <a:cubicBezTo>
                  <a:pt x="74" y="20"/>
                  <a:pt x="72" y="22"/>
                  <a:pt x="71" y="24"/>
                </a:cubicBezTo>
                <a:cubicBezTo>
                  <a:pt x="71" y="22"/>
                  <a:pt x="68" y="20"/>
                  <a:pt x="67" y="21"/>
                </a:cubicBezTo>
                <a:cubicBezTo>
                  <a:pt x="64" y="21"/>
                  <a:pt x="62" y="23"/>
                  <a:pt x="61" y="25"/>
                </a:cubicBezTo>
                <a:cubicBezTo>
                  <a:pt x="62" y="25"/>
                  <a:pt x="63" y="25"/>
                  <a:pt x="64" y="26"/>
                </a:cubicBezTo>
                <a:cubicBezTo>
                  <a:pt x="65" y="26"/>
                  <a:pt x="66" y="26"/>
                  <a:pt x="67" y="27"/>
                </a:cubicBezTo>
                <a:cubicBezTo>
                  <a:pt x="66" y="26"/>
                  <a:pt x="65" y="26"/>
                  <a:pt x="64" y="26"/>
                </a:cubicBezTo>
                <a:cubicBezTo>
                  <a:pt x="63" y="26"/>
                  <a:pt x="62" y="26"/>
                  <a:pt x="62" y="27"/>
                </a:cubicBezTo>
                <a:cubicBezTo>
                  <a:pt x="60" y="27"/>
                  <a:pt x="58" y="28"/>
                  <a:pt x="57" y="30"/>
                </a:cubicBezTo>
                <a:cubicBezTo>
                  <a:pt x="58" y="28"/>
                  <a:pt x="59" y="27"/>
                  <a:pt x="61" y="26"/>
                </a:cubicBezTo>
                <a:cubicBezTo>
                  <a:pt x="60" y="25"/>
                  <a:pt x="58" y="25"/>
                  <a:pt x="56" y="25"/>
                </a:cubicBezTo>
                <a:cubicBezTo>
                  <a:pt x="54" y="25"/>
                  <a:pt x="52" y="28"/>
                  <a:pt x="51" y="30"/>
                </a:cubicBezTo>
                <a:cubicBezTo>
                  <a:pt x="50" y="29"/>
                  <a:pt x="47" y="29"/>
                  <a:pt x="46" y="30"/>
                </a:cubicBezTo>
                <a:cubicBezTo>
                  <a:pt x="44" y="32"/>
                  <a:pt x="43" y="35"/>
                  <a:pt x="43" y="37"/>
                </a:cubicBezTo>
                <a:cubicBezTo>
                  <a:pt x="43" y="37"/>
                  <a:pt x="34" y="38"/>
                  <a:pt x="39" y="42"/>
                </a:cubicBezTo>
                <a:cubicBezTo>
                  <a:pt x="41" y="43"/>
                  <a:pt x="39" y="42"/>
                  <a:pt x="42" y="43"/>
                </a:cubicBezTo>
                <a:cubicBezTo>
                  <a:pt x="42" y="43"/>
                  <a:pt x="41" y="43"/>
                  <a:pt x="41" y="43"/>
                </a:cubicBezTo>
                <a:cubicBezTo>
                  <a:pt x="44" y="47"/>
                  <a:pt x="44" y="47"/>
                  <a:pt x="44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2" y="43"/>
                  <a:pt x="42" y="43"/>
                  <a:pt x="42" y="43"/>
                </a:cubicBezTo>
                <a:cubicBezTo>
                  <a:pt x="43" y="43"/>
                  <a:pt x="44" y="43"/>
                  <a:pt x="44" y="43"/>
                </a:cubicBezTo>
                <a:cubicBezTo>
                  <a:pt x="51" y="45"/>
                  <a:pt x="57" y="44"/>
                  <a:pt x="64" y="44"/>
                </a:cubicBezTo>
                <a:cubicBezTo>
                  <a:pt x="67" y="44"/>
                  <a:pt x="70" y="44"/>
                  <a:pt x="71" y="42"/>
                </a:cubicBezTo>
                <a:cubicBezTo>
                  <a:pt x="74" y="42"/>
                  <a:pt x="77" y="43"/>
                  <a:pt x="79" y="43"/>
                </a:cubicBezTo>
                <a:cubicBezTo>
                  <a:pt x="88" y="44"/>
                  <a:pt x="97" y="44"/>
                  <a:pt x="105" y="41"/>
                </a:cubicBezTo>
                <a:cubicBezTo>
                  <a:pt x="108" y="41"/>
                  <a:pt x="111" y="40"/>
                  <a:pt x="112" y="37"/>
                </a:cubicBezTo>
                <a:cubicBezTo>
                  <a:pt x="115" y="34"/>
                  <a:pt x="108" y="32"/>
                  <a:pt x="105" y="33"/>
                </a:cubicBezTo>
                <a:close/>
                <a:moveTo>
                  <a:pt x="52" y="34"/>
                </a:moveTo>
                <a:cubicBezTo>
                  <a:pt x="51" y="34"/>
                  <a:pt x="50" y="34"/>
                  <a:pt x="49" y="35"/>
                </a:cubicBezTo>
                <a:cubicBezTo>
                  <a:pt x="48" y="35"/>
                  <a:pt x="48" y="37"/>
                  <a:pt x="47" y="37"/>
                </a:cubicBezTo>
                <a:cubicBezTo>
                  <a:pt x="48" y="36"/>
                  <a:pt x="48" y="35"/>
                  <a:pt x="49" y="34"/>
                </a:cubicBezTo>
                <a:cubicBezTo>
                  <a:pt x="50" y="33"/>
                  <a:pt x="51" y="33"/>
                  <a:pt x="52" y="33"/>
                </a:cubicBezTo>
                <a:cubicBezTo>
                  <a:pt x="53" y="33"/>
                  <a:pt x="55" y="33"/>
                  <a:pt x="56" y="34"/>
                </a:cubicBezTo>
                <a:cubicBezTo>
                  <a:pt x="57" y="35"/>
                  <a:pt x="57" y="36"/>
                  <a:pt x="58" y="37"/>
                </a:cubicBezTo>
                <a:cubicBezTo>
                  <a:pt x="57" y="35"/>
                  <a:pt x="54" y="34"/>
                  <a:pt x="52" y="34"/>
                </a:cubicBezTo>
                <a:close/>
                <a:moveTo>
                  <a:pt x="66" y="31"/>
                </a:moveTo>
                <a:cubicBezTo>
                  <a:pt x="65" y="31"/>
                  <a:pt x="64" y="31"/>
                  <a:pt x="62" y="32"/>
                </a:cubicBezTo>
                <a:cubicBezTo>
                  <a:pt x="61" y="33"/>
                  <a:pt x="60" y="34"/>
                  <a:pt x="60" y="36"/>
                </a:cubicBezTo>
                <a:cubicBezTo>
                  <a:pt x="60" y="34"/>
                  <a:pt x="61" y="33"/>
                  <a:pt x="62" y="31"/>
                </a:cubicBezTo>
                <a:cubicBezTo>
                  <a:pt x="63" y="30"/>
                  <a:pt x="65" y="30"/>
                  <a:pt x="66" y="30"/>
                </a:cubicBezTo>
                <a:cubicBezTo>
                  <a:pt x="68" y="30"/>
                  <a:pt x="70" y="30"/>
                  <a:pt x="71" y="31"/>
                </a:cubicBezTo>
                <a:cubicBezTo>
                  <a:pt x="72" y="31"/>
                  <a:pt x="74" y="33"/>
                  <a:pt x="74" y="34"/>
                </a:cubicBezTo>
                <a:cubicBezTo>
                  <a:pt x="73" y="31"/>
                  <a:pt x="69" y="30"/>
                  <a:pt x="66" y="31"/>
                </a:cubicBezTo>
                <a:close/>
                <a:moveTo>
                  <a:pt x="83" y="28"/>
                </a:moveTo>
                <a:cubicBezTo>
                  <a:pt x="82" y="27"/>
                  <a:pt x="80" y="27"/>
                  <a:pt x="79" y="28"/>
                </a:cubicBezTo>
                <a:cubicBezTo>
                  <a:pt x="77" y="28"/>
                  <a:pt x="75" y="29"/>
                  <a:pt x="74" y="32"/>
                </a:cubicBezTo>
                <a:cubicBezTo>
                  <a:pt x="75" y="29"/>
                  <a:pt x="77" y="28"/>
                  <a:pt x="79" y="27"/>
                </a:cubicBezTo>
                <a:cubicBezTo>
                  <a:pt x="80" y="26"/>
                  <a:pt x="82" y="27"/>
                  <a:pt x="83" y="27"/>
                </a:cubicBezTo>
                <a:cubicBezTo>
                  <a:pt x="84" y="28"/>
                  <a:pt x="85" y="29"/>
                  <a:pt x="85" y="30"/>
                </a:cubicBezTo>
                <a:cubicBezTo>
                  <a:pt x="85" y="29"/>
                  <a:pt x="84" y="28"/>
                  <a:pt x="83" y="28"/>
                </a:cubicBezTo>
                <a:close/>
                <a:moveTo>
                  <a:pt x="101" y="39"/>
                </a:moveTo>
                <a:cubicBezTo>
                  <a:pt x="101" y="38"/>
                  <a:pt x="101" y="36"/>
                  <a:pt x="100" y="36"/>
                </a:cubicBezTo>
                <a:cubicBezTo>
                  <a:pt x="99" y="35"/>
                  <a:pt x="98" y="34"/>
                  <a:pt x="97" y="34"/>
                </a:cubicBezTo>
                <a:cubicBezTo>
                  <a:pt x="94" y="33"/>
                  <a:pt x="92" y="34"/>
                  <a:pt x="89" y="34"/>
                </a:cubicBezTo>
                <a:cubicBezTo>
                  <a:pt x="90" y="34"/>
                  <a:pt x="92" y="33"/>
                  <a:pt x="93" y="33"/>
                </a:cubicBezTo>
                <a:cubicBezTo>
                  <a:pt x="94" y="33"/>
                  <a:pt x="96" y="32"/>
                  <a:pt x="97" y="33"/>
                </a:cubicBezTo>
                <a:cubicBezTo>
                  <a:pt x="98" y="33"/>
                  <a:pt x="99" y="34"/>
                  <a:pt x="100" y="35"/>
                </a:cubicBezTo>
                <a:cubicBezTo>
                  <a:pt x="101" y="36"/>
                  <a:pt x="102" y="38"/>
                  <a:pt x="101" y="39"/>
                </a:cubicBezTo>
                <a:close/>
                <a:moveTo>
                  <a:pt x="37" y="47"/>
                </a:moveTo>
                <a:cubicBezTo>
                  <a:pt x="38" y="48"/>
                  <a:pt x="38" y="48"/>
                  <a:pt x="38" y="48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39" y="43"/>
                  <a:pt x="39" y="43"/>
                </a:cubicBezTo>
                <a:lnTo>
                  <a:pt x="37" y="47"/>
                </a:lnTo>
                <a:close/>
                <a:moveTo>
                  <a:pt x="76" y="60"/>
                </a:moveTo>
                <a:cubicBezTo>
                  <a:pt x="78" y="61"/>
                  <a:pt x="78" y="61"/>
                  <a:pt x="78" y="61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59"/>
                  <a:pt x="84" y="59"/>
                  <a:pt x="84" y="59"/>
                </a:cubicBezTo>
                <a:cubicBezTo>
                  <a:pt x="81" y="55"/>
                  <a:pt x="81" y="55"/>
                  <a:pt x="81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3"/>
                  <a:pt x="86" y="53"/>
                  <a:pt x="86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48"/>
                  <a:pt x="82" y="48"/>
                  <a:pt x="82" y="48"/>
                </a:cubicBezTo>
                <a:cubicBezTo>
                  <a:pt x="80" y="53"/>
                  <a:pt x="80" y="53"/>
                  <a:pt x="80" y="53"/>
                </a:cubicBezTo>
                <a:cubicBezTo>
                  <a:pt x="76" y="49"/>
                  <a:pt x="76" y="49"/>
                  <a:pt x="76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8" y="54"/>
                  <a:pt x="78" y="54"/>
                  <a:pt x="78" y="54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6"/>
                  <a:pt x="73" y="56"/>
                  <a:pt x="73" y="56"/>
                </a:cubicBezTo>
                <a:cubicBezTo>
                  <a:pt x="78" y="55"/>
                  <a:pt x="78" y="55"/>
                  <a:pt x="78" y="55"/>
                </a:cubicBezTo>
                <a:lnTo>
                  <a:pt x="76" y="60"/>
                </a:lnTo>
                <a:close/>
                <a:moveTo>
                  <a:pt x="68" y="69"/>
                </a:moveTo>
                <a:cubicBezTo>
                  <a:pt x="62" y="70"/>
                  <a:pt x="62" y="70"/>
                  <a:pt x="62" y="70"/>
                </a:cubicBezTo>
                <a:cubicBezTo>
                  <a:pt x="64" y="65"/>
                  <a:pt x="64" y="65"/>
                  <a:pt x="64" y="65"/>
                </a:cubicBezTo>
                <a:cubicBezTo>
                  <a:pt x="63" y="64"/>
                  <a:pt x="63" y="64"/>
                  <a:pt x="63" y="64"/>
                </a:cubicBezTo>
                <a:cubicBezTo>
                  <a:pt x="61" y="69"/>
                  <a:pt x="61" y="69"/>
                  <a:pt x="61" y="69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6"/>
                  <a:pt x="57" y="66"/>
                  <a:pt x="57" y="66"/>
                </a:cubicBezTo>
                <a:cubicBezTo>
                  <a:pt x="60" y="70"/>
                  <a:pt x="60" y="70"/>
                  <a:pt x="60" y="70"/>
                </a:cubicBezTo>
                <a:cubicBezTo>
                  <a:pt x="54" y="71"/>
                  <a:pt x="54" y="71"/>
                  <a:pt x="54" y="71"/>
                </a:cubicBezTo>
                <a:cubicBezTo>
                  <a:pt x="55" y="72"/>
                  <a:pt x="55" y="72"/>
                  <a:pt x="55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58" y="76"/>
                  <a:pt x="58" y="76"/>
                  <a:pt x="58" y="76"/>
                </a:cubicBezTo>
                <a:cubicBezTo>
                  <a:pt x="59" y="77"/>
                  <a:pt x="59" y="77"/>
                  <a:pt x="59" y="77"/>
                </a:cubicBezTo>
                <a:cubicBezTo>
                  <a:pt x="61" y="72"/>
                  <a:pt x="61" y="72"/>
                  <a:pt x="61" y="72"/>
                </a:cubicBezTo>
                <a:cubicBezTo>
                  <a:pt x="64" y="76"/>
                  <a:pt x="64" y="76"/>
                  <a:pt x="64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2" y="71"/>
                  <a:pt x="62" y="71"/>
                  <a:pt x="62" y="71"/>
                </a:cubicBezTo>
                <a:cubicBezTo>
                  <a:pt x="68" y="71"/>
                  <a:pt x="68" y="71"/>
                  <a:pt x="68" y="71"/>
                </a:cubicBezTo>
                <a:lnTo>
                  <a:pt x="68" y="69"/>
                </a:lnTo>
                <a:close/>
                <a:moveTo>
                  <a:pt x="87" y="73"/>
                </a:moveTo>
                <a:cubicBezTo>
                  <a:pt x="82" y="73"/>
                  <a:pt x="82" y="73"/>
                  <a:pt x="82" y="73"/>
                </a:cubicBezTo>
                <a:cubicBezTo>
                  <a:pt x="84" y="68"/>
                  <a:pt x="84" y="68"/>
                  <a:pt x="84" y="68"/>
                </a:cubicBezTo>
                <a:cubicBezTo>
                  <a:pt x="83" y="68"/>
                  <a:pt x="83" y="68"/>
                  <a:pt x="83" y="68"/>
                </a:cubicBezTo>
                <a:cubicBezTo>
                  <a:pt x="81" y="73"/>
                  <a:pt x="81" y="73"/>
                  <a:pt x="81" y="73"/>
                </a:cubicBezTo>
                <a:cubicBezTo>
                  <a:pt x="78" y="68"/>
                  <a:pt x="78" y="68"/>
                  <a:pt x="78" y="68"/>
                </a:cubicBezTo>
                <a:cubicBezTo>
                  <a:pt x="76" y="69"/>
                  <a:pt x="76" y="69"/>
                  <a:pt x="76" y="69"/>
                </a:cubicBezTo>
                <a:cubicBezTo>
                  <a:pt x="79" y="74"/>
                  <a:pt x="79" y="74"/>
                  <a:pt x="79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5"/>
                  <a:pt x="74" y="75"/>
                  <a:pt x="74" y="75"/>
                </a:cubicBezTo>
                <a:cubicBezTo>
                  <a:pt x="80" y="75"/>
                  <a:pt x="80" y="75"/>
                  <a:pt x="80" y="75"/>
                </a:cubicBezTo>
                <a:cubicBezTo>
                  <a:pt x="77" y="80"/>
                  <a:pt x="77" y="80"/>
                  <a:pt x="77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5" y="79"/>
                  <a:pt x="85" y="79"/>
                  <a:pt x="85" y="79"/>
                </a:cubicBezTo>
                <a:cubicBezTo>
                  <a:pt x="82" y="75"/>
                  <a:pt x="82" y="75"/>
                  <a:pt x="82" y="75"/>
                </a:cubicBezTo>
                <a:cubicBezTo>
                  <a:pt x="87" y="74"/>
                  <a:pt x="87" y="74"/>
                  <a:pt x="87" y="74"/>
                </a:cubicBezTo>
                <a:lnTo>
                  <a:pt x="87" y="73"/>
                </a:lnTo>
                <a:close/>
                <a:moveTo>
                  <a:pt x="36" y="28"/>
                </a:moveTo>
                <a:cubicBezTo>
                  <a:pt x="37" y="28"/>
                  <a:pt x="37" y="28"/>
                  <a:pt x="37" y="28"/>
                </a:cubicBezTo>
                <a:cubicBezTo>
                  <a:pt x="38" y="26"/>
                  <a:pt x="38" y="26"/>
                  <a:pt x="38" y="26"/>
                </a:cubicBezTo>
                <a:cubicBezTo>
                  <a:pt x="39" y="26"/>
                  <a:pt x="40" y="26"/>
                  <a:pt x="41" y="26"/>
                </a:cubicBezTo>
                <a:cubicBezTo>
                  <a:pt x="43" y="28"/>
                  <a:pt x="43" y="28"/>
                  <a:pt x="43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5"/>
                  <a:pt x="44" y="25"/>
                  <a:pt x="45" y="25"/>
                </a:cubicBezTo>
                <a:cubicBezTo>
                  <a:pt x="48" y="25"/>
                  <a:pt x="50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4" y="24"/>
                  <a:pt x="55" y="24"/>
                </a:cubicBezTo>
                <a:cubicBezTo>
                  <a:pt x="56" y="24"/>
                  <a:pt x="57" y="24"/>
                  <a:pt x="59" y="24"/>
                </a:cubicBezTo>
                <a:cubicBezTo>
                  <a:pt x="60" y="24"/>
                  <a:pt x="60" y="23"/>
                  <a:pt x="61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3" y="21"/>
                  <a:pt x="64" y="20"/>
                  <a:pt x="66" y="19"/>
                </a:cubicBezTo>
                <a:cubicBezTo>
                  <a:pt x="67" y="19"/>
                  <a:pt x="69" y="20"/>
                  <a:pt x="70" y="21"/>
                </a:cubicBezTo>
                <a:cubicBezTo>
                  <a:pt x="70" y="21"/>
                  <a:pt x="70" y="21"/>
                  <a:pt x="70" y="20"/>
                </a:cubicBezTo>
                <a:cubicBezTo>
                  <a:pt x="70" y="20"/>
                  <a:pt x="77" y="19"/>
                  <a:pt x="73" y="16"/>
                </a:cubicBezTo>
                <a:cubicBezTo>
                  <a:pt x="73" y="14"/>
                  <a:pt x="72" y="12"/>
                  <a:pt x="70" y="12"/>
                </a:cubicBezTo>
                <a:cubicBezTo>
                  <a:pt x="70" y="12"/>
                  <a:pt x="70" y="13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3"/>
                </a:cubicBezTo>
                <a:cubicBezTo>
                  <a:pt x="70" y="13"/>
                  <a:pt x="70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8" y="11"/>
                  <a:pt x="68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8" y="11"/>
                </a:cubicBezTo>
                <a:cubicBezTo>
                  <a:pt x="68" y="11"/>
                  <a:pt x="69" y="11"/>
                  <a:pt x="69" y="11"/>
                </a:cubicBezTo>
                <a:cubicBezTo>
                  <a:pt x="69" y="9"/>
                  <a:pt x="68" y="8"/>
                  <a:pt x="65" y="8"/>
                </a:cubicBezTo>
                <a:cubicBezTo>
                  <a:pt x="63" y="6"/>
                  <a:pt x="61" y="4"/>
                  <a:pt x="58" y="6"/>
                </a:cubicBezTo>
                <a:cubicBezTo>
                  <a:pt x="56" y="4"/>
                  <a:pt x="54" y="0"/>
                  <a:pt x="48" y="3"/>
                </a:cubicBezTo>
                <a:cubicBezTo>
                  <a:pt x="44" y="1"/>
                  <a:pt x="36" y="0"/>
                  <a:pt x="31" y="3"/>
                </a:cubicBezTo>
                <a:cubicBezTo>
                  <a:pt x="32" y="3"/>
                  <a:pt x="33" y="3"/>
                  <a:pt x="33" y="3"/>
                </a:cubicBezTo>
                <a:cubicBezTo>
                  <a:pt x="35" y="3"/>
                  <a:pt x="36" y="4"/>
                  <a:pt x="36" y="4"/>
                </a:cubicBezTo>
                <a:cubicBezTo>
                  <a:pt x="36" y="4"/>
                  <a:pt x="34" y="3"/>
                  <a:pt x="33" y="3"/>
                </a:cubicBezTo>
                <a:cubicBezTo>
                  <a:pt x="32" y="3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5"/>
                  <a:pt x="28" y="5"/>
                  <a:pt x="27" y="7"/>
                </a:cubicBezTo>
                <a:cubicBezTo>
                  <a:pt x="26" y="8"/>
                  <a:pt x="26" y="9"/>
                  <a:pt x="26" y="9"/>
                </a:cubicBezTo>
                <a:cubicBezTo>
                  <a:pt x="26" y="9"/>
                  <a:pt x="26" y="8"/>
                  <a:pt x="27" y="6"/>
                </a:cubicBezTo>
                <a:cubicBezTo>
                  <a:pt x="27" y="5"/>
                  <a:pt x="28" y="4"/>
                  <a:pt x="29" y="4"/>
                </a:cubicBezTo>
                <a:cubicBezTo>
                  <a:pt x="27" y="3"/>
                  <a:pt x="23" y="3"/>
                  <a:pt x="22" y="7"/>
                </a:cubicBezTo>
                <a:cubicBezTo>
                  <a:pt x="19" y="7"/>
                  <a:pt x="16" y="8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5" y="11"/>
                  <a:pt x="14" y="12"/>
                  <a:pt x="13" y="12"/>
                </a:cubicBezTo>
                <a:cubicBezTo>
                  <a:pt x="13" y="12"/>
                  <a:pt x="12" y="13"/>
                  <a:pt x="12" y="14"/>
                </a:cubicBezTo>
                <a:cubicBezTo>
                  <a:pt x="11" y="14"/>
                  <a:pt x="11" y="15"/>
                  <a:pt x="11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2" y="13"/>
                  <a:pt x="12" y="12"/>
                  <a:pt x="12" y="12"/>
                </a:cubicBezTo>
                <a:cubicBezTo>
                  <a:pt x="10" y="13"/>
                  <a:pt x="7" y="14"/>
                  <a:pt x="5" y="18"/>
                </a:cubicBezTo>
                <a:cubicBezTo>
                  <a:pt x="3" y="19"/>
                  <a:pt x="0" y="24"/>
                  <a:pt x="16" y="23"/>
                </a:cubicBezTo>
                <a:cubicBezTo>
                  <a:pt x="30" y="25"/>
                  <a:pt x="29" y="24"/>
                  <a:pt x="32" y="23"/>
                </a:cubicBezTo>
                <a:cubicBezTo>
                  <a:pt x="33" y="24"/>
                  <a:pt x="35" y="25"/>
                  <a:pt x="37" y="26"/>
                </a:cubicBezTo>
                <a:lnTo>
                  <a:pt x="36" y="28"/>
                </a:lnTo>
                <a:close/>
                <a:moveTo>
                  <a:pt x="59" y="8"/>
                </a:moveTo>
                <a:cubicBezTo>
                  <a:pt x="60" y="7"/>
                  <a:pt x="62" y="7"/>
                  <a:pt x="63" y="7"/>
                </a:cubicBezTo>
                <a:cubicBezTo>
                  <a:pt x="63" y="7"/>
                  <a:pt x="64" y="7"/>
                  <a:pt x="65" y="7"/>
                </a:cubicBezTo>
                <a:cubicBezTo>
                  <a:pt x="65" y="8"/>
                  <a:pt x="66" y="8"/>
                  <a:pt x="66" y="9"/>
                </a:cubicBezTo>
                <a:cubicBezTo>
                  <a:pt x="66" y="10"/>
                  <a:pt x="65" y="11"/>
                  <a:pt x="65" y="11"/>
                </a:cubicBezTo>
                <a:cubicBezTo>
                  <a:pt x="65" y="11"/>
                  <a:pt x="66" y="10"/>
                  <a:pt x="65" y="9"/>
                </a:cubicBezTo>
                <a:cubicBezTo>
                  <a:pt x="65" y="8"/>
                  <a:pt x="64" y="7"/>
                  <a:pt x="63" y="7"/>
                </a:cubicBezTo>
                <a:cubicBezTo>
                  <a:pt x="62" y="7"/>
                  <a:pt x="61" y="7"/>
                  <a:pt x="59" y="8"/>
                </a:cubicBezTo>
                <a:cubicBezTo>
                  <a:pt x="58" y="8"/>
                  <a:pt x="58" y="9"/>
                  <a:pt x="58" y="9"/>
                </a:cubicBezTo>
                <a:cubicBezTo>
                  <a:pt x="58" y="9"/>
                  <a:pt x="58" y="8"/>
                  <a:pt x="59" y="8"/>
                </a:cubicBezTo>
                <a:close/>
                <a:moveTo>
                  <a:pt x="41" y="4"/>
                </a:moveTo>
                <a:cubicBezTo>
                  <a:pt x="43" y="3"/>
                  <a:pt x="45" y="3"/>
                  <a:pt x="46" y="3"/>
                </a:cubicBezTo>
                <a:cubicBezTo>
                  <a:pt x="47" y="3"/>
                  <a:pt x="49" y="3"/>
                  <a:pt x="50" y="5"/>
                </a:cubicBezTo>
                <a:cubicBezTo>
                  <a:pt x="52" y="6"/>
                  <a:pt x="52" y="8"/>
                  <a:pt x="52" y="8"/>
                </a:cubicBezTo>
                <a:cubicBezTo>
                  <a:pt x="52" y="8"/>
                  <a:pt x="51" y="6"/>
                  <a:pt x="50" y="5"/>
                </a:cubicBezTo>
                <a:cubicBezTo>
                  <a:pt x="49" y="4"/>
                  <a:pt x="47" y="3"/>
                  <a:pt x="46" y="3"/>
                </a:cubicBezTo>
                <a:cubicBezTo>
                  <a:pt x="45" y="3"/>
                  <a:pt x="43" y="3"/>
                  <a:pt x="41" y="4"/>
                </a:cubicBezTo>
                <a:cubicBezTo>
                  <a:pt x="39" y="5"/>
                  <a:pt x="38" y="5"/>
                  <a:pt x="38" y="5"/>
                </a:cubicBezTo>
                <a:cubicBezTo>
                  <a:pt x="38" y="5"/>
                  <a:pt x="39" y="5"/>
                  <a:pt x="41" y="4"/>
                </a:cubicBezTo>
                <a:close/>
                <a:moveTo>
                  <a:pt x="22" y="14"/>
                </a:moveTo>
                <a:cubicBezTo>
                  <a:pt x="20" y="14"/>
                  <a:pt x="19" y="15"/>
                  <a:pt x="18" y="15"/>
                </a:cubicBezTo>
                <a:cubicBezTo>
                  <a:pt x="17" y="16"/>
                  <a:pt x="16" y="17"/>
                  <a:pt x="15" y="17"/>
                </a:cubicBezTo>
                <a:cubicBezTo>
                  <a:pt x="13" y="18"/>
                  <a:pt x="13" y="19"/>
                  <a:pt x="13" y="19"/>
                </a:cubicBezTo>
                <a:cubicBezTo>
                  <a:pt x="13" y="19"/>
                  <a:pt x="13" y="18"/>
                  <a:pt x="14" y="17"/>
                </a:cubicBezTo>
                <a:cubicBezTo>
                  <a:pt x="16" y="16"/>
                  <a:pt x="17" y="15"/>
                  <a:pt x="18" y="15"/>
                </a:cubicBezTo>
                <a:cubicBezTo>
                  <a:pt x="19" y="14"/>
                  <a:pt x="20" y="14"/>
                  <a:pt x="22" y="14"/>
                </a:cubicBezTo>
                <a:cubicBezTo>
                  <a:pt x="23" y="13"/>
                  <a:pt x="24" y="14"/>
                  <a:pt x="24" y="14"/>
                </a:cubicBezTo>
                <a:cubicBezTo>
                  <a:pt x="24" y="14"/>
                  <a:pt x="23" y="14"/>
                  <a:pt x="22" y="14"/>
                </a:cubicBezTo>
                <a:close/>
                <a:moveTo>
                  <a:pt x="32" y="10"/>
                </a:moveTo>
                <a:cubicBezTo>
                  <a:pt x="30" y="10"/>
                  <a:pt x="27" y="11"/>
                  <a:pt x="26" y="13"/>
                </a:cubicBezTo>
                <a:cubicBezTo>
                  <a:pt x="24" y="15"/>
                  <a:pt x="25" y="17"/>
                  <a:pt x="25" y="17"/>
                </a:cubicBezTo>
                <a:cubicBezTo>
                  <a:pt x="25" y="17"/>
                  <a:pt x="24" y="15"/>
                  <a:pt x="25" y="13"/>
                </a:cubicBezTo>
                <a:cubicBezTo>
                  <a:pt x="27" y="10"/>
                  <a:pt x="30" y="10"/>
                  <a:pt x="32" y="10"/>
                </a:cubicBezTo>
                <a:cubicBezTo>
                  <a:pt x="33" y="10"/>
                  <a:pt x="36" y="10"/>
                  <a:pt x="39" y="11"/>
                </a:cubicBezTo>
                <a:cubicBezTo>
                  <a:pt x="41" y="12"/>
                  <a:pt x="42" y="13"/>
                  <a:pt x="42" y="13"/>
                </a:cubicBezTo>
                <a:cubicBezTo>
                  <a:pt x="43" y="13"/>
                  <a:pt x="44" y="12"/>
                  <a:pt x="45" y="12"/>
                </a:cubicBezTo>
                <a:cubicBezTo>
                  <a:pt x="46" y="12"/>
                  <a:pt x="48" y="11"/>
                  <a:pt x="49" y="12"/>
                </a:cubicBezTo>
                <a:cubicBezTo>
                  <a:pt x="50" y="13"/>
                  <a:pt x="51" y="13"/>
                  <a:pt x="52" y="13"/>
                </a:cubicBezTo>
                <a:cubicBezTo>
                  <a:pt x="53" y="13"/>
                  <a:pt x="53" y="13"/>
                  <a:pt x="54" y="13"/>
                </a:cubicBezTo>
                <a:cubicBezTo>
                  <a:pt x="55" y="13"/>
                  <a:pt x="58" y="13"/>
                  <a:pt x="60" y="14"/>
                </a:cubicBezTo>
                <a:cubicBezTo>
                  <a:pt x="61" y="15"/>
                  <a:pt x="61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6"/>
                </a:cubicBezTo>
                <a:cubicBezTo>
                  <a:pt x="61" y="16"/>
                  <a:pt x="61" y="15"/>
                  <a:pt x="60" y="15"/>
                </a:cubicBezTo>
                <a:cubicBezTo>
                  <a:pt x="58" y="14"/>
                  <a:pt x="55" y="13"/>
                  <a:pt x="54" y="14"/>
                </a:cubicBezTo>
                <a:cubicBezTo>
                  <a:pt x="53" y="14"/>
                  <a:pt x="50" y="14"/>
                  <a:pt x="49" y="15"/>
                </a:cubicBezTo>
                <a:cubicBezTo>
                  <a:pt x="47" y="17"/>
                  <a:pt x="48" y="19"/>
                  <a:pt x="48" y="19"/>
                </a:cubicBezTo>
                <a:cubicBezTo>
                  <a:pt x="48" y="19"/>
                  <a:pt x="47" y="17"/>
                  <a:pt x="49" y="15"/>
                </a:cubicBezTo>
                <a:cubicBezTo>
                  <a:pt x="49" y="14"/>
                  <a:pt x="51" y="14"/>
                  <a:pt x="52" y="13"/>
                </a:cubicBezTo>
                <a:cubicBezTo>
                  <a:pt x="51" y="13"/>
                  <a:pt x="50" y="13"/>
                  <a:pt x="49" y="12"/>
                </a:cubicBezTo>
                <a:cubicBezTo>
                  <a:pt x="48" y="12"/>
                  <a:pt x="46" y="12"/>
                  <a:pt x="45" y="13"/>
                </a:cubicBezTo>
                <a:cubicBezTo>
                  <a:pt x="44" y="13"/>
                  <a:pt x="42" y="14"/>
                  <a:pt x="41" y="15"/>
                </a:cubicBezTo>
                <a:cubicBezTo>
                  <a:pt x="40" y="16"/>
                  <a:pt x="40" y="18"/>
                  <a:pt x="40" y="18"/>
                </a:cubicBezTo>
                <a:cubicBezTo>
                  <a:pt x="40" y="18"/>
                  <a:pt x="40" y="16"/>
                  <a:pt x="41" y="15"/>
                </a:cubicBezTo>
                <a:cubicBezTo>
                  <a:pt x="41" y="14"/>
                  <a:pt x="42" y="14"/>
                  <a:pt x="42" y="13"/>
                </a:cubicBezTo>
                <a:cubicBezTo>
                  <a:pt x="42" y="13"/>
                  <a:pt x="41" y="12"/>
                  <a:pt x="39" y="11"/>
                </a:cubicBezTo>
                <a:cubicBezTo>
                  <a:pt x="36" y="11"/>
                  <a:pt x="33" y="10"/>
                  <a:pt x="32" y="10"/>
                </a:cubicBezTo>
                <a:close/>
                <a:moveTo>
                  <a:pt x="37" y="36"/>
                </a:moveTo>
                <a:cubicBezTo>
                  <a:pt x="36" y="37"/>
                  <a:pt x="36" y="37"/>
                  <a:pt x="36" y="37"/>
                </a:cubicBez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lnTo>
                  <a:pt x="37" y="36"/>
                </a:lnTo>
                <a:close/>
                <a:moveTo>
                  <a:pt x="48" y="60"/>
                </a:moveTo>
                <a:cubicBezTo>
                  <a:pt x="43" y="61"/>
                  <a:pt x="43" y="61"/>
                  <a:pt x="43" y="61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5"/>
                  <a:pt x="43" y="55"/>
                  <a:pt x="43" y="55"/>
                </a:cubicBezTo>
                <a:cubicBezTo>
                  <a:pt x="41" y="60"/>
                  <a:pt x="41" y="60"/>
                  <a:pt x="41" y="60"/>
                </a:cubicBezTo>
                <a:cubicBezTo>
                  <a:pt x="38" y="56"/>
                  <a:pt x="38" y="56"/>
                  <a:pt x="38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40" y="61"/>
                  <a:pt x="40" y="61"/>
                  <a:pt x="40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5" y="63"/>
                  <a:pt x="35" y="63"/>
                  <a:pt x="35" y="63"/>
                </a:cubicBezTo>
                <a:cubicBezTo>
                  <a:pt x="40" y="62"/>
                  <a:pt x="40" y="62"/>
                  <a:pt x="40" y="62"/>
                </a:cubicBezTo>
                <a:cubicBezTo>
                  <a:pt x="38" y="67"/>
                  <a:pt x="38" y="67"/>
                  <a:pt x="38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42" y="63"/>
                  <a:pt x="42" y="63"/>
                  <a:pt x="42" y="63"/>
                </a:cubicBezTo>
                <a:cubicBezTo>
                  <a:pt x="45" y="67"/>
                  <a:pt x="45" y="67"/>
                  <a:pt x="45" y="67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2"/>
                  <a:pt x="43" y="62"/>
                  <a:pt x="43" y="62"/>
                </a:cubicBezTo>
                <a:cubicBezTo>
                  <a:pt x="48" y="62"/>
                  <a:pt x="48" y="62"/>
                  <a:pt x="48" y="62"/>
                </a:cubicBezTo>
                <a:lnTo>
                  <a:pt x="48" y="60"/>
                </a:lnTo>
                <a:close/>
                <a:moveTo>
                  <a:pt x="57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60" y="52"/>
                  <a:pt x="60" y="52"/>
                  <a:pt x="60" y="52"/>
                </a:cubicBezTo>
                <a:cubicBezTo>
                  <a:pt x="63" y="57"/>
                  <a:pt x="63" y="57"/>
                  <a:pt x="63" y="57"/>
                </a:cubicBezTo>
                <a:cubicBezTo>
                  <a:pt x="64" y="56"/>
                  <a:pt x="64" y="56"/>
                  <a:pt x="64" y="56"/>
                </a:cubicBezTo>
                <a:cubicBezTo>
                  <a:pt x="61" y="52"/>
                  <a:pt x="61" y="52"/>
                  <a:pt x="61" y="52"/>
                </a:cubicBezTo>
                <a:cubicBezTo>
                  <a:pt x="67" y="51"/>
                  <a:pt x="67" y="51"/>
                  <a:pt x="67" y="51"/>
                </a:cubicBezTo>
                <a:cubicBezTo>
                  <a:pt x="66" y="50"/>
                  <a:pt x="66" y="50"/>
                  <a:pt x="66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0" y="49"/>
                  <a:pt x="60" y="49"/>
                  <a:pt x="60" y="49"/>
                </a:cubicBezTo>
                <a:cubicBezTo>
                  <a:pt x="57" y="45"/>
                  <a:pt x="57" y="45"/>
                  <a:pt x="57" y="45"/>
                </a:cubicBezTo>
                <a:cubicBezTo>
                  <a:pt x="56" y="46"/>
                  <a:pt x="56" y="46"/>
                  <a:pt x="56" y="46"/>
                </a:cubicBezTo>
                <a:cubicBezTo>
                  <a:pt x="59" y="50"/>
                  <a:pt x="59" y="50"/>
                  <a:pt x="59" y="50"/>
                </a:cubicBezTo>
                <a:cubicBezTo>
                  <a:pt x="53" y="51"/>
                  <a:pt x="53" y="51"/>
                  <a:pt x="53" y="51"/>
                </a:cubicBezTo>
                <a:cubicBezTo>
                  <a:pt x="54" y="52"/>
                  <a:pt x="54" y="52"/>
                  <a:pt x="54" y="52"/>
                </a:cubicBezTo>
                <a:cubicBezTo>
                  <a:pt x="59" y="52"/>
                  <a:pt x="59" y="52"/>
                  <a:pt x="59" y="52"/>
                </a:cubicBezTo>
                <a:lnTo>
                  <a:pt x="57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4" name="Freeform 256"/>
          <p:cNvSpPr>
            <a:spLocks noEditPoints="1"/>
          </p:cNvSpPr>
          <p:nvPr/>
        </p:nvSpPr>
        <p:spPr bwMode="auto">
          <a:xfrm>
            <a:off x="6624639" y="4192361"/>
            <a:ext cx="573087" cy="569913"/>
          </a:xfrm>
          <a:custGeom>
            <a:avLst/>
            <a:gdLst>
              <a:gd name="T0" fmla="*/ 2147483647 w 111"/>
              <a:gd name="T1" fmla="*/ 2147483647 h 111"/>
              <a:gd name="T2" fmla="*/ 2147483647 w 111"/>
              <a:gd name="T3" fmla="*/ 2147483647 h 111"/>
              <a:gd name="T4" fmla="*/ 2147483647 w 111"/>
              <a:gd name="T5" fmla="*/ 2147483647 h 111"/>
              <a:gd name="T6" fmla="*/ 2147483647 w 111"/>
              <a:gd name="T7" fmla="*/ 2147483647 h 111"/>
              <a:gd name="T8" fmla="*/ 2147483647 w 111"/>
              <a:gd name="T9" fmla="*/ 2147483647 h 111"/>
              <a:gd name="T10" fmla="*/ 2147483647 w 111"/>
              <a:gd name="T11" fmla="*/ 2147483647 h 111"/>
              <a:gd name="T12" fmla="*/ 2147483647 w 111"/>
              <a:gd name="T13" fmla="*/ 2147483647 h 111"/>
              <a:gd name="T14" fmla="*/ 2147483647 w 111"/>
              <a:gd name="T15" fmla="*/ 2147483647 h 111"/>
              <a:gd name="T16" fmla="*/ 2147483647 w 111"/>
              <a:gd name="T17" fmla="*/ 2147483647 h 111"/>
              <a:gd name="T18" fmla="*/ 2147483647 w 111"/>
              <a:gd name="T19" fmla="*/ 2147483647 h 111"/>
              <a:gd name="T20" fmla="*/ 2147483647 w 111"/>
              <a:gd name="T21" fmla="*/ 2147483647 h 111"/>
              <a:gd name="T22" fmla="*/ 2147483647 w 111"/>
              <a:gd name="T23" fmla="*/ 2147483647 h 111"/>
              <a:gd name="T24" fmla="*/ 2147483647 w 111"/>
              <a:gd name="T25" fmla="*/ 2147483647 h 111"/>
              <a:gd name="T26" fmla="*/ 2147483647 w 111"/>
              <a:gd name="T27" fmla="*/ 2147483647 h 111"/>
              <a:gd name="T28" fmla="*/ 2147483647 w 111"/>
              <a:gd name="T29" fmla="*/ 2147483647 h 111"/>
              <a:gd name="T30" fmla="*/ 2147483647 w 111"/>
              <a:gd name="T31" fmla="*/ 2147483647 h 111"/>
              <a:gd name="T32" fmla="*/ 2147483647 w 111"/>
              <a:gd name="T33" fmla="*/ 2147483647 h 111"/>
              <a:gd name="T34" fmla="*/ 2147483647 w 111"/>
              <a:gd name="T35" fmla="*/ 2147483647 h 111"/>
              <a:gd name="T36" fmla="*/ 2147483647 w 111"/>
              <a:gd name="T37" fmla="*/ 2147483647 h 111"/>
              <a:gd name="T38" fmla="*/ 2147483647 w 111"/>
              <a:gd name="T39" fmla="*/ 2147483647 h 111"/>
              <a:gd name="T40" fmla="*/ 2147483647 w 111"/>
              <a:gd name="T41" fmla="*/ 2147483647 h 111"/>
              <a:gd name="T42" fmla="*/ 2147483647 w 111"/>
              <a:gd name="T43" fmla="*/ 2147483647 h 111"/>
              <a:gd name="T44" fmla="*/ 2147483647 w 111"/>
              <a:gd name="T45" fmla="*/ 2147483647 h 111"/>
              <a:gd name="T46" fmla="*/ 2147483647 w 111"/>
              <a:gd name="T47" fmla="*/ 2147483647 h 111"/>
              <a:gd name="T48" fmla="*/ 2147483647 w 111"/>
              <a:gd name="T49" fmla="*/ 2147483647 h 111"/>
              <a:gd name="T50" fmla="*/ 2147483647 w 111"/>
              <a:gd name="T51" fmla="*/ 2147483647 h 111"/>
              <a:gd name="T52" fmla="*/ 2147483647 w 111"/>
              <a:gd name="T53" fmla="*/ 2147483647 h 111"/>
              <a:gd name="T54" fmla="*/ 2147483647 w 111"/>
              <a:gd name="T55" fmla="*/ 2147483647 h 111"/>
              <a:gd name="T56" fmla="*/ 2147483647 w 111"/>
              <a:gd name="T57" fmla="*/ 2147483647 h 111"/>
              <a:gd name="T58" fmla="*/ 2147483647 w 111"/>
              <a:gd name="T59" fmla="*/ 2147483647 h 111"/>
              <a:gd name="T60" fmla="*/ 2147483647 w 111"/>
              <a:gd name="T61" fmla="*/ 2147483647 h 111"/>
              <a:gd name="T62" fmla="*/ 2147483647 w 111"/>
              <a:gd name="T63" fmla="*/ 2147483647 h 111"/>
              <a:gd name="T64" fmla="*/ 2147483647 w 111"/>
              <a:gd name="T65" fmla="*/ 2147483647 h 111"/>
              <a:gd name="T66" fmla="*/ 2147483647 w 111"/>
              <a:gd name="T67" fmla="*/ 2147483647 h 111"/>
              <a:gd name="T68" fmla="*/ 2147483647 w 111"/>
              <a:gd name="T69" fmla="*/ 2147483647 h 111"/>
              <a:gd name="T70" fmla="*/ 2147483647 w 111"/>
              <a:gd name="T71" fmla="*/ 2147483647 h 111"/>
              <a:gd name="T72" fmla="*/ 2147483647 w 111"/>
              <a:gd name="T73" fmla="*/ 2147483647 h 111"/>
              <a:gd name="T74" fmla="*/ 2147483647 w 111"/>
              <a:gd name="T75" fmla="*/ 2147483647 h 111"/>
              <a:gd name="T76" fmla="*/ 2147483647 w 111"/>
              <a:gd name="T77" fmla="*/ 2147483647 h 111"/>
              <a:gd name="T78" fmla="*/ 2147483647 w 111"/>
              <a:gd name="T79" fmla="*/ 2147483647 h 111"/>
              <a:gd name="T80" fmla="*/ 2147483647 w 111"/>
              <a:gd name="T81" fmla="*/ 2147483647 h 111"/>
              <a:gd name="T82" fmla="*/ 2147483647 w 111"/>
              <a:gd name="T83" fmla="*/ 2147483647 h 111"/>
              <a:gd name="T84" fmla="*/ 2147483647 w 111"/>
              <a:gd name="T85" fmla="*/ 2147483647 h 111"/>
              <a:gd name="T86" fmla="*/ 2147483647 w 111"/>
              <a:gd name="T87" fmla="*/ 2147483647 h 111"/>
              <a:gd name="T88" fmla="*/ 2147483647 w 111"/>
              <a:gd name="T89" fmla="*/ 2147483647 h 111"/>
              <a:gd name="T90" fmla="*/ 2147483647 w 111"/>
              <a:gd name="T91" fmla="*/ 2147483647 h 111"/>
              <a:gd name="T92" fmla="*/ 2147483647 w 111"/>
              <a:gd name="T93" fmla="*/ 2147483647 h 111"/>
              <a:gd name="T94" fmla="*/ 2147483647 w 111"/>
              <a:gd name="T95" fmla="*/ 2147483647 h 111"/>
              <a:gd name="T96" fmla="*/ 2147483647 w 111"/>
              <a:gd name="T97" fmla="*/ 2147483647 h 11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1" h="111">
                <a:moveTo>
                  <a:pt x="56" y="28"/>
                </a:moveTo>
                <a:cubicBezTo>
                  <a:pt x="40" y="28"/>
                  <a:pt x="28" y="40"/>
                  <a:pt x="28" y="56"/>
                </a:cubicBezTo>
                <a:cubicBezTo>
                  <a:pt x="28" y="71"/>
                  <a:pt x="40" y="84"/>
                  <a:pt x="56" y="84"/>
                </a:cubicBezTo>
                <a:cubicBezTo>
                  <a:pt x="71" y="84"/>
                  <a:pt x="84" y="71"/>
                  <a:pt x="84" y="56"/>
                </a:cubicBezTo>
                <a:cubicBezTo>
                  <a:pt x="84" y="40"/>
                  <a:pt x="71" y="28"/>
                  <a:pt x="56" y="28"/>
                </a:cubicBezTo>
                <a:close/>
                <a:moveTo>
                  <a:pt x="52" y="23"/>
                </a:move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61" y="22"/>
                  <a:pt x="61" y="21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"/>
                  <a:pt x="60" y="0"/>
                  <a:pt x="6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50" y="2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2"/>
                  <a:pt x="51" y="23"/>
                  <a:pt x="52" y="23"/>
                </a:cubicBezTo>
                <a:close/>
                <a:moveTo>
                  <a:pt x="37" y="26"/>
                </a:moveTo>
                <a:cubicBezTo>
                  <a:pt x="38" y="27"/>
                  <a:pt x="39" y="27"/>
                  <a:pt x="39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8" y="24"/>
                  <a:pt x="48" y="23"/>
                  <a:pt x="48" y="22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39" y="2"/>
                  <a:pt x="38" y="3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6"/>
                  <a:pt x="29" y="7"/>
                  <a:pt x="30" y="8"/>
                </a:cubicBezTo>
                <a:lnTo>
                  <a:pt x="37" y="26"/>
                </a:lnTo>
                <a:close/>
                <a:moveTo>
                  <a:pt x="27" y="35"/>
                </a:moveTo>
                <a:cubicBezTo>
                  <a:pt x="28" y="36"/>
                  <a:pt x="29" y="36"/>
                  <a:pt x="30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29"/>
                  <a:pt x="36" y="28"/>
                  <a:pt x="35" y="27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0" y="13"/>
                  <a:pt x="19" y="13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0"/>
                  <a:pt x="13" y="21"/>
                  <a:pt x="13" y="21"/>
                </a:cubicBezTo>
                <a:lnTo>
                  <a:pt x="27" y="35"/>
                </a:lnTo>
                <a:close/>
                <a:moveTo>
                  <a:pt x="4" y="40"/>
                </a:moveTo>
                <a:cubicBezTo>
                  <a:pt x="22" y="48"/>
                  <a:pt x="22" y="48"/>
                  <a:pt x="22" y="48"/>
                </a:cubicBezTo>
                <a:cubicBezTo>
                  <a:pt x="23" y="48"/>
                  <a:pt x="24" y="48"/>
                  <a:pt x="24" y="47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8"/>
                  <a:pt x="26" y="37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6" y="30"/>
                  <a:pt x="6" y="31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9"/>
                  <a:pt x="3" y="40"/>
                  <a:pt x="4" y="40"/>
                </a:cubicBezTo>
                <a:close/>
                <a:moveTo>
                  <a:pt x="23" y="60"/>
                </a:moveTo>
                <a:cubicBezTo>
                  <a:pt x="23" y="52"/>
                  <a:pt x="23" y="52"/>
                  <a:pt x="23" y="52"/>
                </a:cubicBezTo>
                <a:cubicBezTo>
                  <a:pt x="23" y="51"/>
                  <a:pt x="22" y="50"/>
                  <a:pt x="2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51"/>
                  <a:pt x="0" y="52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" y="61"/>
                  <a:pt x="2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1"/>
                  <a:pt x="23" y="60"/>
                  <a:pt x="23" y="60"/>
                </a:cubicBezTo>
                <a:close/>
                <a:moveTo>
                  <a:pt x="27" y="72"/>
                </a:moveTo>
                <a:cubicBezTo>
                  <a:pt x="24" y="64"/>
                  <a:pt x="24" y="64"/>
                  <a:pt x="24" y="64"/>
                </a:cubicBezTo>
                <a:cubicBezTo>
                  <a:pt x="24" y="64"/>
                  <a:pt x="23" y="63"/>
                  <a:pt x="22" y="63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1"/>
                  <a:pt x="2" y="72"/>
                  <a:pt x="3" y="73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81"/>
                  <a:pt x="7" y="82"/>
                  <a:pt x="8" y="81"/>
                </a:cubicBezTo>
                <a:cubicBezTo>
                  <a:pt x="26" y="74"/>
                  <a:pt x="26" y="74"/>
                  <a:pt x="26" y="74"/>
                </a:cubicBezTo>
                <a:cubicBezTo>
                  <a:pt x="27" y="73"/>
                  <a:pt x="27" y="73"/>
                  <a:pt x="27" y="72"/>
                </a:cubicBezTo>
                <a:close/>
                <a:moveTo>
                  <a:pt x="35" y="81"/>
                </a:moveTo>
                <a:cubicBezTo>
                  <a:pt x="30" y="76"/>
                  <a:pt x="30" y="76"/>
                  <a:pt x="30" y="76"/>
                </a:cubicBezTo>
                <a:cubicBezTo>
                  <a:pt x="29" y="75"/>
                  <a:pt x="28" y="75"/>
                  <a:pt x="27" y="76"/>
                </a:cubicBezTo>
                <a:cubicBezTo>
                  <a:pt x="13" y="90"/>
                  <a:pt x="13" y="90"/>
                  <a:pt x="13" y="90"/>
                </a:cubicBezTo>
                <a:cubicBezTo>
                  <a:pt x="13" y="90"/>
                  <a:pt x="13" y="91"/>
                  <a:pt x="13" y="92"/>
                </a:cubicBezTo>
                <a:cubicBezTo>
                  <a:pt x="19" y="98"/>
                  <a:pt x="19" y="98"/>
                  <a:pt x="19" y="98"/>
                </a:cubicBezTo>
                <a:cubicBezTo>
                  <a:pt x="20" y="98"/>
                  <a:pt x="21" y="98"/>
                  <a:pt x="21" y="98"/>
                </a:cubicBezTo>
                <a:cubicBezTo>
                  <a:pt x="35" y="84"/>
                  <a:pt x="35" y="84"/>
                  <a:pt x="35" y="84"/>
                </a:cubicBezTo>
                <a:cubicBezTo>
                  <a:pt x="36" y="83"/>
                  <a:pt x="36" y="82"/>
                  <a:pt x="35" y="81"/>
                </a:cubicBezTo>
                <a:close/>
                <a:moveTo>
                  <a:pt x="47" y="87"/>
                </a:moveTo>
                <a:cubicBezTo>
                  <a:pt x="39" y="84"/>
                  <a:pt x="39" y="84"/>
                  <a:pt x="39" y="84"/>
                </a:cubicBezTo>
                <a:cubicBezTo>
                  <a:pt x="39" y="84"/>
                  <a:pt x="38" y="84"/>
                  <a:pt x="37" y="85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29" y="104"/>
                  <a:pt x="30" y="105"/>
                  <a:pt x="31" y="105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39" y="109"/>
                  <a:pt x="40" y="108"/>
                  <a:pt x="40" y="108"/>
                </a:cubicBezTo>
                <a:cubicBezTo>
                  <a:pt x="48" y="89"/>
                  <a:pt x="48" y="89"/>
                  <a:pt x="48" y="89"/>
                </a:cubicBezTo>
                <a:cubicBezTo>
                  <a:pt x="48" y="89"/>
                  <a:pt x="48" y="88"/>
                  <a:pt x="47" y="87"/>
                </a:cubicBezTo>
                <a:close/>
                <a:moveTo>
                  <a:pt x="60" y="88"/>
                </a:moveTo>
                <a:cubicBezTo>
                  <a:pt x="52" y="88"/>
                  <a:pt x="52" y="88"/>
                  <a:pt x="52" y="88"/>
                </a:cubicBezTo>
                <a:cubicBezTo>
                  <a:pt x="51" y="88"/>
                  <a:pt x="50" y="89"/>
                  <a:pt x="50" y="9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0"/>
                  <a:pt x="51" y="111"/>
                  <a:pt x="52" y="111"/>
                </a:cubicBezTo>
                <a:cubicBezTo>
                  <a:pt x="60" y="111"/>
                  <a:pt x="60" y="111"/>
                  <a:pt x="60" y="111"/>
                </a:cubicBezTo>
                <a:cubicBezTo>
                  <a:pt x="60" y="111"/>
                  <a:pt x="61" y="110"/>
                  <a:pt x="61" y="11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89"/>
                  <a:pt x="60" y="88"/>
                  <a:pt x="60" y="88"/>
                </a:cubicBezTo>
                <a:close/>
                <a:moveTo>
                  <a:pt x="74" y="85"/>
                </a:moveTo>
                <a:cubicBezTo>
                  <a:pt x="74" y="84"/>
                  <a:pt x="73" y="84"/>
                  <a:pt x="72" y="84"/>
                </a:cubicBezTo>
                <a:cubicBezTo>
                  <a:pt x="64" y="87"/>
                  <a:pt x="64" y="87"/>
                  <a:pt x="64" y="87"/>
                </a:cubicBezTo>
                <a:cubicBezTo>
                  <a:pt x="64" y="88"/>
                  <a:pt x="63" y="89"/>
                  <a:pt x="64" y="89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8"/>
                  <a:pt x="72" y="109"/>
                  <a:pt x="73" y="109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1" y="105"/>
                  <a:pt x="82" y="104"/>
                  <a:pt x="81" y="103"/>
                </a:cubicBezTo>
                <a:lnTo>
                  <a:pt x="74" y="85"/>
                </a:lnTo>
                <a:close/>
                <a:moveTo>
                  <a:pt x="84" y="76"/>
                </a:moveTo>
                <a:cubicBezTo>
                  <a:pt x="83" y="75"/>
                  <a:pt x="82" y="75"/>
                  <a:pt x="81" y="76"/>
                </a:cubicBezTo>
                <a:cubicBezTo>
                  <a:pt x="76" y="81"/>
                  <a:pt x="76" y="81"/>
                  <a:pt x="76" y="81"/>
                </a:cubicBezTo>
                <a:cubicBezTo>
                  <a:pt x="75" y="82"/>
                  <a:pt x="75" y="83"/>
                  <a:pt x="76" y="84"/>
                </a:cubicBezTo>
                <a:cubicBezTo>
                  <a:pt x="90" y="98"/>
                  <a:pt x="90" y="98"/>
                  <a:pt x="90" y="98"/>
                </a:cubicBezTo>
                <a:cubicBezTo>
                  <a:pt x="91" y="98"/>
                  <a:pt x="92" y="98"/>
                  <a:pt x="92" y="98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1"/>
                  <a:pt x="98" y="90"/>
                  <a:pt x="98" y="90"/>
                </a:cubicBezTo>
                <a:lnTo>
                  <a:pt x="84" y="76"/>
                </a:lnTo>
                <a:close/>
                <a:moveTo>
                  <a:pt x="108" y="71"/>
                </a:moveTo>
                <a:cubicBezTo>
                  <a:pt x="89" y="63"/>
                  <a:pt x="89" y="63"/>
                  <a:pt x="89" y="63"/>
                </a:cubicBezTo>
                <a:cubicBezTo>
                  <a:pt x="89" y="63"/>
                  <a:pt x="88" y="64"/>
                  <a:pt x="87" y="64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3"/>
                  <a:pt x="84" y="73"/>
                  <a:pt x="85" y="7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4" y="82"/>
                  <a:pt x="105" y="81"/>
                  <a:pt x="106" y="81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2"/>
                  <a:pt x="109" y="71"/>
                  <a:pt x="108" y="71"/>
                </a:cubicBezTo>
                <a:close/>
                <a:moveTo>
                  <a:pt x="110" y="50"/>
                </a:moveTo>
                <a:cubicBezTo>
                  <a:pt x="90" y="50"/>
                  <a:pt x="90" y="50"/>
                  <a:pt x="90" y="50"/>
                </a:cubicBezTo>
                <a:cubicBezTo>
                  <a:pt x="89" y="50"/>
                  <a:pt x="88" y="51"/>
                  <a:pt x="88" y="52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9" y="61"/>
                  <a:pt x="90" y="61"/>
                </a:cubicBezTo>
                <a:cubicBezTo>
                  <a:pt x="110" y="61"/>
                  <a:pt x="110" y="61"/>
                  <a:pt x="110" y="61"/>
                </a:cubicBezTo>
                <a:cubicBezTo>
                  <a:pt x="111" y="61"/>
                  <a:pt x="111" y="60"/>
                  <a:pt x="111" y="60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1"/>
                  <a:pt x="111" y="50"/>
                  <a:pt x="110" y="50"/>
                </a:cubicBezTo>
                <a:close/>
                <a:moveTo>
                  <a:pt x="84" y="39"/>
                </a:moveTo>
                <a:cubicBezTo>
                  <a:pt x="87" y="47"/>
                  <a:pt x="87" y="47"/>
                  <a:pt x="87" y="47"/>
                </a:cubicBezTo>
                <a:cubicBezTo>
                  <a:pt x="88" y="48"/>
                  <a:pt x="89" y="48"/>
                  <a:pt x="89" y="48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9" y="40"/>
                  <a:pt x="109" y="39"/>
                  <a:pt x="109" y="38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5" y="30"/>
                  <a:pt x="104" y="29"/>
                  <a:pt x="103" y="30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8"/>
                  <a:pt x="84" y="39"/>
                  <a:pt x="84" y="39"/>
                </a:cubicBezTo>
                <a:close/>
                <a:moveTo>
                  <a:pt x="76" y="30"/>
                </a:moveTo>
                <a:cubicBezTo>
                  <a:pt x="81" y="35"/>
                  <a:pt x="81" y="35"/>
                  <a:pt x="81" y="35"/>
                </a:cubicBezTo>
                <a:cubicBezTo>
                  <a:pt x="82" y="36"/>
                  <a:pt x="83" y="36"/>
                  <a:pt x="84" y="35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8" y="20"/>
                  <a:pt x="98" y="19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13"/>
                  <a:pt x="91" y="13"/>
                  <a:pt x="90" y="13"/>
                </a:cubicBezTo>
                <a:cubicBezTo>
                  <a:pt x="76" y="27"/>
                  <a:pt x="76" y="27"/>
                  <a:pt x="76" y="27"/>
                </a:cubicBezTo>
                <a:cubicBezTo>
                  <a:pt x="75" y="28"/>
                  <a:pt x="75" y="29"/>
                  <a:pt x="76" y="30"/>
                </a:cubicBezTo>
                <a:close/>
                <a:moveTo>
                  <a:pt x="64" y="24"/>
                </a:moveTo>
                <a:cubicBezTo>
                  <a:pt x="72" y="27"/>
                  <a:pt x="72" y="27"/>
                  <a:pt x="72" y="27"/>
                </a:cubicBezTo>
                <a:cubicBezTo>
                  <a:pt x="73" y="27"/>
                  <a:pt x="74" y="27"/>
                  <a:pt x="74" y="26"/>
                </a:cubicBezTo>
                <a:cubicBezTo>
                  <a:pt x="81" y="8"/>
                  <a:pt x="81" y="8"/>
                  <a:pt x="81" y="8"/>
                </a:cubicBezTo>
                <a:cubicBezTo>
                  <a:pt x="82" y="7"/>
                  <a:pt x="81" y="6"/>
                  <a:pt x="81" y="6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2"/>
                  <a:pt x="71" y="3"/>
                  <a:pt x="71" y="3"/>
                </a:cubicBezTo>
                <a:cubicBezTo>
                  <a:pt x="64" y="22"/>
                  <a:pt x="64" y="22"/>
                  <a:pt x="64" y="22"/>
                </a:cubicBezTo>
                <a:cubicBezTo>
                  <a:pt x="63" y="23"/>
                  <a:pt x="64" y="24"/>
                  <a:pt x="6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5" name="Freeform 343"/>
          <p:cNvSpPr>
            <a:spLocks noEditPoints="1"/>
          </p:cNvSpPr>
          <p:nvPr/>
        </p:nvSpPr>
        <p:spPr bwMode="auto">
          <a:xfrm>
            <a:off x="5456239" y="4263800"/>
            <a:ext cx="800100" cy="427037"/>
          </a:xfrm>
          <a:custGeom>
            <a:avLst/>
            <a:gdLst>
              <a:gd name="T0" fmla="*/ 2147483647 w 123"/>
              <a:gd name="T1" fmla="*/ 2147483647 h 66"/>
              <a:gd name="T2" fmla="*/ 2147483647 w 123"/>
              <a:gd name="T3" fmla="*/ 2147483647 h 66"/>
              <a:gd name="T4" fmla="*/ 2147483647 w 123"/>
              <a:gd name="T5" fmla="*/ 2147483647 h 66"/>
              <a:gd name="T6" fmla="*/ 2147483647 w 123"/>
              <a:gd name="T7" fmla="*/ 2147483647 h 66"/>
              <a:gd name="T8" fmla="*/ 2147483647 w 123"/>
              <a:gd name="T9" fmla="*/ 2147483647 h 66"/>
              <a:gd name="T10" fmla="*/ 2147483647 w 123"/>
              <a:gd name="T11" fmla="*/ 2147483647 h 66"/>
              <a:gd name="T12" fmla="*/ 2147483647 w 123"/>
              <a:gd name="T13" fmla="*/ 2147483647 h 66"/>
              <a:gd name="T14" fmla="*/ 2147483647 w 123"/>
              <a:gd name="T15" fmla="*/ 2147483647 h 66"/>
              <a:gd name="T16" fmla="*/ 2147483647 w 123"/>
              <a:gd name="T17" fmla="*/ 2147483647 h 66"/>
              <a:gd name="T18" fmla="*/ 2147483647 w 123"/>
              <a:gd name="T19" fmla="*/ 2147483647 h 66"/>
              <a:gd name="T20" fmla="*/ 2147483647 w 123"/>
              <a:gd name="T21" fmla="*/ 2147483647 h 66"/>
              <a:gd name="T22" fmla="*/ 2147483647 w 123"/>
              <a:gd name="T23" fmla="*/ 2147483647 h 66"/>
              <a:gd name="T24" fmla="*/ 2147483647 w 123"/>
              <a:gd name="T25" fmla="*/ 2147483647 h 66"/>
              <a:gd name="T26" fmla="*/ 2147483647 w 123"/>
              <a:gd name="T27" fmla="*/ 2147483647 h 66"/>
              <a:gd name="T28" fmla="*/ 2147483647 w 123"/>
              <a:gd name="T29" fmla="*/ 2147483647 h 66"/>
              <a:gd name="T30" fmla="*/ 2147483647 w 123"/>
              <a:gd name="T31" fmla="*/ 2147483647 h 66"/>
              <a:gd name="T32" fmla="*/ 2147483647 w 123"/>
              <a:gd name="T33" fmla="*/ 2147483647 h 66"/>
              <a:gd name="T34" fmla="*/ 2147483647 w 123"/>
              <a:gd name="T35" fmla="*/ 2147483647 h 66"/>
              <a:gd name="T36" fmla="*/ 2147483647 w 123"/>
              <a:gd name="T37" fmla="*/ 2147483647 h 66"/>
              <a:gd name="T38" fmla="*/ 2147483647 w 123"/>
              <a:gd name="T39" fmla="*/ 2147483647 h 66"/>
              <a:gd name="T40" fmla="*/ 2147483647 w 123"/>
              <a:gd name="T41" fmla="*/ 2147483647 h 66"/>
              <a:gd name="T42" fmla="*/ 2147483647 w 123"/>
              <a:gd name="T43" fmla="*/ 2147483647 h 66"/>
              <a:gd name="T44" fmla="*/ 2147483647 w 123"/>
              <a:gd name="T45" fmla="*/ 2147483647 h 66"/>
              <a:gd name="T46" fmla="*/ 2147483647 w 123"/>
              <a:gd name="T47" fmla="*/ 2147483647 h 66"/>
              <a:gd name="T48" fmla="*/ 2147483647 w 123"/>
              <a:gd name="T49" fmla="*/ 2147483647 h 66"/>
              <a:gd name="T50" fmla="*/ 2147483647 w 123"/>
              <a:gd name="T51" fmla="*/ 2147483647 h 66"/>
              <a:gd name="T52" fmla="*/ 2147483647 w 123"/>
              <a:gd name="T53" fmla="*/ 2147483647 h 66"/>
              <a:gd name="T54" fmla="*/ 2147483647 w 123"/>
              <a:gd name="T55" fmla="*/ 2147483647 h 66"/>
              <a:gd name="T56" fmla="*/ 2147483647 w 123"/>
              <a:gd name="T57" fmla="*/ 2147483647 h 66"/>
              <a:gd name="T58" fmla="*/ 2147483647 w 123"/>
              <a:gd name="T59" fmla="*/ 2147483647 h 66"/>
              <a:gd name="T60" fmla="*/ 2147483647 w 123"/>
              <a:gd name="T61" fmla="*/ 2147483647 h 66"/>
              <a:gd name="T62" fmla="*/ 2147483647 w 123"/>
              <a:gd name="T63" fmla="*/ 2147483647 h 66"/>
              <a:gd name="T64" fmla="*/ 2147483647 w 123"/>
              <a:gd name="T65" fmla="*/ 2147483647 h 66"/>
              <a:gd name="T66" fmla="*/ 2147483647 w 123"/>
              <a:gd name="T67" fmla="*/ 2147483647 h 66"/>
              <a:gd name="T68" fmla="*/ 2147483647 w 123"/>
              <a:gd name="T69" fmla="*/ 2147483647 h 66"/>
              <a:gd name="T70" fmla="*/ 2147483647 w 123"/>
              <a:gd name="T71" fmla="*/ 2147483647 h 66"/>
              <a:gd name="T72" fmla="*/ 2147483647 w 123"/>
              <a:gd name="T73" fmla="*/ 2147483647 h 66"/>
              <a:gd name="T74" fmla="*/ 2147483647 w 123"/>
              <a:gd name="T75" fmla="*/ 2147483647 h 66"/>
              <a:gd name="T76" fmla="*/ 2147483647 w 123"/>
              <a:gd name="T77" fmla="*/ 2147483647 h 66"/>
              <a:gd name="T78" fmla="*/ 2147483647 w 123"/>
              <a:gd name="T79" fmla="*/ 2147483647 h 66"/>
              <a:gd name="T80" fmla="*/ 2147483647 w 123"/>
              <a:gd name="T81" fmla="*/ 2147483647 h 66"/>
              <a:gd name="T82" fmla="*/ 2147483647 w 123"/>
              <a:gd name="T83" fmla="*/ 2147483647 h 66"/>
              <a:gd name="T84" fmla="*/ 2147483647 w 123"/>
              <a:gd name="T85" fmla="*/ 2147483647 h 66"/>
              <a:gd name="T86" fmla="*/ 2147483647 w 123"/>
              <a:gd name="T87" fmla="*/ 2147483647 h 66"/>
              <a:gd name="T88" fmla="*/ 2147483647 w 123"/>
              <a:gd name="T89" fmla="*/ 2147483647 h 66"/>
              <a:gd name="T90" fmla="*/ 2147483647 w 123"/>
              <a:gd name="T91" fmla="*/ 2147483647 h 66"/>
              <a:gd name="T92" fmla="*/ 2147483647 w 123"/>
              <a:gd name="T93" fmla="*/ 2147483647 h 66"/>
              <a:gd name="T94" fmla="*/ 2147483647 w 123"/>
              <a:gd name="T95" fmla="*/ 2147483647 h 66"/>
              <a:gd name="T96" fmla="*/ 2147483647 w 123"/>
              <a:gd name="T97" fmla="*/ 2147483647 h 66"/>
              <a:gd name="T98" fmla="*/ 2147483647 w 123"/>
              <a:gd name="T99" fmla="*/ 2147483647 h 66"/>
              <a:gd name="T100" fmla="*/ 2147483647 w 123"/>
              <a:gd name="T101" fmla="*/ 2147483647 h 66"/>
              <a:gd name="T102" fmla="*/ 2147483647 w 123"/>
              <a:gd name="T103" fmla="*/ 2147483647 h 66"/>
              <a:gd name="T104" fmla="*/ 2147483647 w 123"/>
              <a:gd name="T105" fmla="*/ 2147483647 h 66"/>
              <a:gd name="T106" fmla="*/ 2147483647 w 123"/>
              <a:gd name="T107" fmla="*/ 2147483647 h 66"/>
              <a:gd name="T108" fmla="*/ 2147483647 w 123"/>
              <a:gd name="T109" fmla="*/ 2147483647 h 66"/>
              <a:gd name="T110" fmla="*/ 2147483647 w 123"/>
              <a:gd name="T111" fmla="*/ 2147483647 h 66"/>
              <a:gd name="T112" fmla="*/ 2147483647 w 123"/>
              <a:gd name="T113" fmla="*/ 2147483647 h 66"/>
              <a:gd name="T114" fmla="*/ 2147483647 w 123"/>
              <a:gd name="T115" fmla="*/ 2147483647 h 66"/>
              <a:gd name="T116" fmla="*/ 2147483647 w 123"/>
              <a:gd name="T117" fmla="*/ 2147483647 h 66"/>
              <a:gd name="T118" fmla="*/ 2147483647 w 123"/>
              <a:gd name="T119" fmla="*/ 2147483647 h 66"/>
              <a:gd name="T120" fmla="*/ 2147483647 w 123"/>
              <a:gd name="T121" fmla="*/ 2147483647 h 6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3" h="66">
                <a:moveTo>
                  <a:pt x="39" y="31"/>
                </a:moveTo>
                <a:cubicBezTo>
                  <a:pt x="39" y="31"/>
                  <a:pt x="39" y="27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1"/>
                  <a:pt x="23" y="41"/>
                  <a:pt x="24" y="40"/>
                </a:cubicBezTo>
                <a:cubicBezTo>
                  <a:pt x="24" y="40"/>
                  <a:pt x="25" y="40"/>
                  <a:pt x="26" y="40"/>
                </a:cubicBezTo>
                <a:cubicBezTo>
                  <a:pt x="43" y="33"/>
                  <a:pt x="39" y="31"/>
                  <a:pt x="39" y="31"/>
                </a:cubicBezTo>
                <a:close/>
                <a:moveTo>
                  <a:pt x="38" y="28"/>
                </a:moveTo>
                <a:cubicBezTo>
                  <a:pt x="38" y="28"/>
                  <a:pt x="41" y="24"/>
                  <a:pt x="17" y="28"/>
                </a:cubicBezTo>
                <a:cubicBezTo>
                  <a:pt x="41" y="32"/>
                  <a:pt x="38" y="28"/>
                  <a:pt x="38" y="28"/>
                </a:cubicBezTo>
                <a:close/>
                <a:moveTo>
                  <a:pt x="81" y="63"/>
                </a:moveTo>
                <a:cubicBezTo>
                  <a:pt x="87" y="59"/>
                  <a:pt x="76" y="58"/>
                  <a:pt x="76" y="58"/>
                </a:cubicBezTo>
                <a:cubicBezTo>
                  <a:pt x="77" y="56"/>
                  <a:pt x="76" y="52"/>
                  <a:pt x="74" y="50"/>
                </a:cubicBezTo>
                <a:cubicBezTo>
                  <a:pt x="72" y="49"/>
                  <a:pt x="69" y="49"/>
                  <a:pt x="68" y="50"/>
                </a:cubicBezTo>
                <a:cubicBezTo>
                  <a:pt x="68" y="48"/>
                  <a:pt x="65" y="45"/>
                  <a:pt x="63" y="45"/>
                </a:cubicBezTo>
                <a:cubicBezTo>
                  <a:pt x="61" y="44"/>
                  <a:pt x="59" y="44"/>
                  <a:pt x="58" y="45"/>
                </a:cubicBezTo>
                <a:cubicBezTo>
                  <a:pt x="60" y="46"/>
                  <a:pt x="61" y="48"/>
                  <a:pt x="62" y="50"/>
                </a:cubicBezTo>
                <a:cubicBezTo>
                  <a:pt x="61" y="48"/>
                  <a:pt x="59" y="47"/>
                  <a:pt x="57" y="46"/>
                </a:cubicBezTo>
                <a:cubicBezTo>
                  <a:pt x="56" y="46"/>
                  <a:pt x="55" y="46"/>
                  <a:pt x="54" y="46"/>
                </a:cubicBezTo>
                <a:cubicBezTo>
                  <a:pt x="53" y="46"/>
                  <a:pt x="52" y="46"/>
                  <a:pt x="52" y="47"/>
                </a:cubicBezTo>
                <a:cubicBezTo>
                  <a:pt x="52" y="46"/>
                  <a:pt x="53" y="46"/>
                  <a:pt x="54" y="45"/>
                </a:cubicBezTo>
                <a:cubicBezTo>
                  <a:pt x="55" y="45"/>
                  <a:pt x="56" y="45"/>
                  <a:pt x="57" y="45"/>
                </a:cubicBezTo>
                <a:cubicBezTo>
                  <a:pt x="56" y="43"/>
                  <a:pt x="54" y="40"/>
                  <a:pt x="52" y="40"/>
                </a:cubicBezTo>
                <a:cubicBezTo>
                  <a:pt x="50" y="40"/>
                  <a:pt x="47" y="41"/>
                  <a:pt x="46" y="43"/>
                </a:cubicBezTo>
                <a:cubicBezTo>
                  <a:pt x="45" y="42"/>
                  <a:pt x="44" y="40"/>
                  <a:pt x="42" y="39"/>
                </a:cubicBezTo>
                <a:cubicBezTo>
                  <a:pt x="40" y="38"/>
                  <a:pt x="38" y="38"/>
                  <a:pt x="36" y="39"/>
                </a:cubicBezTo>
                <a:cubicBezTo>
                  <a:pt x="35" y="40"/>
                  <a:pt x="32" y="42"/>
                  <a:pt x="32" y="44"/>
                </a:cubicBezTo>
                <a:cubicBezTo>
                  <a:pt x="30" y="42"/>
                  <a:pt x="27" y="40"/>
                  <a:pt x="24" y="41"/>
                </a:cubicBezTo>
                <a:cubicBezTo>
                  <a:pt x="22" y="42"/>
                  <a:pt x="20" y="44"/>
                  <a:pt x="20" y="46"/>
                </a:cubicBezTo>
                <a:cubicBezTo>
                  <a:pt x="21" y="46"/>
                  <a:pt x="21" y="46"/>
                  <a:pt x="22" y="46"/>
                </a:cubicBezTo>
                <a:cubicBezTo>
                  <a:pt x="24" y="46"/>
                  <a:pt x="26" y="47"/>
                  <a:pt x="28" y="48"/>
                </a:cubicBezTo>
                <a:cubicBezTo>
                  <a:pt x="26" y="47"/>
                  <a:pt x="24" y="47"/>
                  <a:pt x="22" y="47"/>
                </a:cubicBezTo>
                <a:cubicBezTo>
                  <a:pt x="21" y="47"/>
                  <a:pt x="20" y="47"/>
                  <a:pt x="20" y="48"/>
                </a:cubicBezTo>
                <a:cubicBezTo>
                  <a:pt x="19" y="49"/>
                  <a:pt x="19" y="50"/>
                  <a:pt x="19" y="51"/>
                </a:cubicBezTo>
                <a:cubicBezTo>
                  <a:pt x="19" y="50"/>
                  <a:pt x="19" y="49"/>
                  <a:pt x="19" y="48"/>
                </a:cubicBezTo>
                <a:cubicBezTo>
                  <a:pt x="19" y="47"/>
                  <a:pt x="19" y="47"/>
                  <a:pt x="20" y="47"/>
                </a:cubicBezTo>
                <a:cubicBezTo>
                  <a:pt x="18" y="45"/>
                  <a:pt x="14" y="45"/>
                  <a:pt x="13" y="47"/>
                </a:cubicBezTo>
                <a:cubicBezTo>
                  <a:pt x="11" y="48"/>
                  <a:pt x="8" y="52"/>
                  <a:pt x="10" y="53"/>
                </a:cubicBezTo>
                <a:cubicBezTo>
                  <a:pt x="7" y="52"/>
                  <a:pt x="0" y="55"/>
                  <a:pt x="2" y="58"/>
                </a:cubicBezTo>
                <a:cubicBezTo>
                  <a:pt x="4" y="60"/>
                  <a:pt x="7" y="61"/>
                  <a:pt x="10" y="62"/>
                </a:cubicBezTo>
                <a:cubicBezTo>
                  <a:pt x="19" y="65"/>
                  <a:pt x="29" y="65"/>
                  <a:pt x="38" y="64"/>
                </a:cubicBezTo>
                <a:cubicBezTo>
                  <a:pt x="41" y="64"/>
                  <a:pt x="44" y="63"/>
                  <a:pt x="46" y="63"/>
                </a:cubicBezTo>
                <a:cubicBezTo>
                  <a:pt x="48" y="65"/>
                  <a:pt x="51" y="65"/>
                  <a:pt x="54" y="65"/>
                </a:cubicBezTo>
                <a:cubicBezTo>
                  <a:pt x="61" y="65"/>
                  <a:pt x="69" y="66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4"/>
                  <a:pt x="78" y="64"/>
                  <a:pt x="79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81" y="63"/>
                  <a:pt x="79" y="64"/>
                  <a:pt x="81" y="63"/>
                </a:cubicBezTo>
                <a:close/>
                <a:moveTo>
                  <a:pt x="19" y="54"/>
                </a:moveTo>
                <a:cubicBezTo>
                  <a:pt x="18" y="55"/>
                  <a:pt x="17" y="55"/>
                  <a:pt x="16" y="56"/>
                </a:cubicBezTo>
                <a:cubicBezTo>
                  <a:pt x="15" y="57"/>
                  <a:pt x="14" y="58"/>
                  <a:pt x="14" y="60"/>
                </a:cubicBezTo>
                <a:cubicBezTo>
                  <a:pt x="14" y="58"/>
                  <a:pt x="14" y="57"/>
                  <a:pt x="15" y="56"/>
                </a:cubicBezTo>
                <a:cubicBezTo>
                  <a:pt x="16" y="54"/>
                  <a:pt x="18" y="54"/>
                  <a:pt x="19" y="53"/>
                </a:cubicBezTo>
                <a:cubicBezTo>
                  <a:pt x="20" y="53"/>
                  <a:pt x="22" y="53"/>
                  <a:pt x="23" y="53"/>
                </a:cubicBezTo>
                <a:cubicBezTo>
                  <a:pt x="25" y="54"/>
                  <a:pt x="26" y="54"/>
                  <a:pt x="27" y="54"/>
                </a:cubicBezTo>
                <a:cubicBezTo>
                  <a:pt x="25" y="54"/>
                  <a:pt x="22" y="53"/>
                  <a:pt x="19" y="54"/>
                </a:cubicBezTo>
                <a:close/>
                <a:moveTo>
                  <a:pt x="38" y="48"/>
                </a:moveTo>
                <a:cubicBezTo>
                  <a:pt x="37" y="47"/>
                  <a:pt x="35" y="47"/>
                  <a:pt x="34" y="47"/>
                </a:cubicBezTo>
                <a:cubicBezTo>
                  <a:pt x="33" y="48"/>
                  <a:pt x="32" y="49"/>
                  <a:pt x="31" y="50"/>
                </a:cubicBezTo>
                <a:cubicBezTo>
                  <a:pt x="32" y="49"/>
                  <a:pt x="33" y="47"/>
                  <a:pt x="34" y="47"/>
                </a:cubicBezTo>
                <a:cubicBezTo>
                  <a:pt x="35" y="46"/>
                  <a:pt x="37" y="46"/>
                  <a:pt x="38" y="47"/>
                </a:cubicBezTo>
                <a:cubicBezTo>
                  <a:pt x="41" y="47"/>
                  <a:pt x="43" y="49"/>
                  <a:pt x="44" y="52"/>
                </a:cubicBezTo>
                <a:cubicBezTo>
                  <a:pt x="43" y="49"/>
                  <a:pt x="40" y="48"/>
                  <a:pt x="38" y="48"/>
                </a:cubicBezTo>
                <a:close/>
                <a:moveTo>
                  <a:pt x="56" y="52"/>
                </a:moveTo>
                <a:cubicBezTo>
                  <a:pt x="55" y="51"/>
                  <a:pt x="53" y="51"/>
                  <a:pt x="52" y="51"/>
                </a:cubicBezTo>
                <a:cubicBezTo>
                  <a:pt x="49" y="51"/>
                  <a:pt x="45" y="51"/>
                  <a:pt x="43" y="54"/>
                </a:cubicBezTo>
                <a:cubicBezTo>
                  <a:pt x="44" y="53"/>
                  <a:pt x="45" y="52"/>
                  <a:pt x="47" y="51"/>
                </a:cubicBezTo>
                <a:cubicBezTo>
                  <a:pt x="48" y="50"/>
                  <a:pt x="50" y="50"/>
                  <a:pt x="52" y="50"/>
                </a:cubicBezTo>
                <a:cubicBezTo>
                  <a:pt x="53" y="50"/>
                  <a:pt x="55" y="51"/>
                  <a:pt x="56" y="52"/>
                </a:cubicBezTo>
                <a:cubicBezTo>
                  <a:pt x="58" y="53"/>
                  <a:pt x="59" y="54"/>
                  <a:pt x="59" y="56"/>
                </a:cubicBezTo>
                <a:cubicBezTo>
                  <a:pt x="58" y="54"/>
                  <a:pt x="57" y="53"/>
                  <a:pt x="56" y="52"/>
                </a:cubicBezTo>
                <a:close/>
                <a:moveTo>
                  <a:pt x="70" y="55"/>
                </a:moveTo>
                <a:cubicBezTo>
                  <a:pt x="69" y="54"/>
                  <a:pt x="68" y="54"/>
                  <a:pt x="67" y="54"/>
                </a:cubicBezTo>
                <a:cubicBezTo>
                  <a:pt x="65" y="54"/>
                  <a:pt x="62" y="55"/>
                  <a:pt x="61" y="57"/>
                </a:cubicBezTo>
                <a:cubicBezTo>
                  <a:pt x="61" y="56"/>
                  <a:pt x="62" y="55"/>
                  <a:pt x="63" y="54"/>
                </a:cubicBezTo>
                <a:cubicBezTo>
                  <a:pt x="64" y="54"/>
                  <a:pt x="66" y="53"/>
                  <a:pt x="67" y="53"/>
                </a:cubicBezTo>
                <a:cubicBezTo>
                  <a:pt x="68" y="53"/>
                  <a:pt x="70" y="54"/>
                  <a:pt x="71" y="55"/>
                </a:cubicBezTo>
                <a:cubicBezTo>
                  <a:pt x="72" y="56"/>
                  <a:pt x="72" y="57"/>
                  <a:pt x="73" y="57"/>
                </a:cubicBezTo>
                <a:cubicBezTo>
                  <a:pt x="72" y="57"/>
                  <a:pt x="71" y="56"/>
                  <a:pt x="70" y="55"/>
                </a:cubicBezTo>
                <a:close/>
                <a:moveTo>
                  <a:pt x="45" y="21"/>
                </a:moveTo>
                <a:cubicBezTo>
                  <a:pt x="45" y="21"/>
                  <a:pt x="49" y="24"/>
                  <a:pt x="45" y="0"/>
                </a:cubicBezTo>
                <a:cubicBezTo>
                  <a:pt x="41" y="24"/>
                  <a:pt x="45" y="21"/>
                  <a:pt x="45" y="21"/>
                </a:cubicBezTo>
                <a:close/>
                <a:moveTo>
                  <a:pt x="39" y="24"/>
                </a:moveTo>
                <a:cubicBezTo>
                  <a:pt x="39" y="24"/>
                  <a:pt x="43" y="22"/>
                  <a:pt x="21" y="14"/>
                </a:cubicBezTo>
                <a:cubicBezTo>
                  <a:pt x="39" y="29"/>
                  <a:pt x="39" y="24"/>
                  <a:pt x="39" y="24"/>
                </a:cubicBezTo>
                <a:close/>
                <a:moveTo>
                  <a:pt x="42" y="22"/>
                </a:moveTo>
                <a:cubicBezTo>
                  <a:pt x="42" y="22"/>
                  <a:pt x="46" y="22"/>
                  <a:pt x="31" y="3"/>
                </a:cubicBezTo>
                <a:cubicBezTo>
                  <a:pt x="40" y="26"/>
                  <a:pt x="42" y="22"/>
                  <a:pt x="42" y="22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lose/>
                <a:moveTo>
                  <a:pt x="117" y="37"/>
                </a:moveTo>
                <a:cubicBezTo>
                  <a:pt x="116" y="32"/>
                  <a:pt x="112" y="32"/>
                  <a:pt x="110" y="31"/>
                </a:cubicBezTo>
                <a:cubicBezTo>
                  <a:pt x="110" y="31"/>
                  <a:pt x="111" y="32"/>
                  <a:pt x="111" y="32"/>
                </a:cubicBezTo>
                <a:cubicBezTo>
                  <a:pt x="111" y="33"/>
                  <a:pt x="111" y="34"/>
                  <a:pt x="111" y="34"/>
                </a:cubicBezTo>
                <a:cubicBezTo>
                  <a:pt x="111" y="34"/>
                  <a:pt x="111" y="33"/>
                  <a:pt x="111" y="33"/>
                </a:cubicBezTo>
                <a:cubicBezTo>
                  <a:pt x="110" y="32"/>
                  <a:pt x="109" y="31"/>
                  <a:pt x="109" y="31"/>
                </a:cubicBezTo>
                <a:cubicBezTo>
                  <a:pt x="108" y="30"/>
                  <a:pt x="107" y="30"/>
                  <a:pt x="106" y="30"/>
                </a:cubicBezTo>
                <a:cubicBezTo>
                  <a:pt x="105" y="29"/>
                  <a:pt x="105" y="30"/>
                  <a:pt x="105" y="30"/>
                </a:cubicBezTo>
                <a:cubicBezTo>
                  <a:pt x="105" y="30"/>
                  <a:pt x="105" y="29"/>
                  <a:pt x="106" y="29"/>
                </a:cubicBezTo>
                <a:cubicBezTo>
                  <a:pt x="107" y="29"/>
                  <a:pt x="107" y="29"/>
                  <a:pt x="108" y="30"/>
                </a:cubicBezTo>
                <a:cubicBezTo>
                  <a:pt x="106" y="26"/>
                  <a:pt x="103" y="25"/>
                  <a:pt x="99" y="25"/>
                </a:cubicBezTo>
                <a:cubicBezTo>
                  <a:pt x="98" y="21"/>
                  <a:pt x="94" y="21"/>
                  <a:pt x="91" y="22"/>
                </a:cubicBezTo>
                <a:cubicBezTo>
                  <a:pt x="92" y="22"/>
                  <a:pt x="94" y="23"/>
                  <a:pt x="94" y="25"/>
                </a:cubicBezTo>
                <a:cubicBezTo>
                  <a:pt x="95" y="26"/>
                  <a:pt x="95" y="27"/>
                  <a:pt x="95" y="27"/>
                </a:cubicBezTo>
                <a:cubicBezTo>
                  <a:pt x="95" y="27"/>
                  <a:pt x="95" y="26"/>
                  <a:pt x="94" y="25"/>
                </a:cubicBezTo>
                <a:cubicBezTo>
                  <a:pt x="93" y="24"/>
                  <a:pt x="92" y="23"/>
                  <a:pt x="91" y="22"/>
                </a:cubicBezTo>
                <a:cubicBezTo>
                  <a:pt x="91" y="22"/>
                  <a:pt x="91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2"/>
                  <a:pt x="88" y="22"/>
                  <a:pt x="87" y="22"/>
                </a:cubicBezTo>
                <a:cubicBezTo>
                  <a:pt x="86" y="22"/>
                  <a:pt x="85" y="22"/>
                  <a:pt x="85" y="22"/>
                </a:cubicBezTo>
                <a:cubicBezTo>
                  <a:pt x="85" y="22"/>
                  <a:pt x="86" y="21"/>
                  <a:pt x="87" y="21"/>
                </a:cubicBezTo>
                <a:cubicBezTo>
                  <a:pt x="88" y="21"/>
                  <a:pt x="89" y="21"/>
                  <a:pt x="89" y="21"/>
                </a:cubicBezTo>
                <a:cubicBezTo>
                  <a:pt x="84" y="18"/>
                  <a:pt x="76" y="19"/>
                  <a:pt x="72" y="21"/>
                </a:cubicBezTo>
                <a:cubicBezTo>
                  <a:pt x="65" y="18"/>
                  <a:pt x="63" y="22"/>
                  <a:pt x="61" y="24"/>
                </a:cubicBezTo>
                <a:cubicBezTo>
                  <a:pt x="57" y="23"/>
                  <a:pt x="55" y="24"/>
                  <a:pt x="53" y="26"/>
                </a:cubicBezTo>
                <a:cubicBezTo>
                  <a:pt x="52" y="26"/>
                  <a:pt x="51" y="26"/>
                  <a:pt x="51" y="27"/>
                </a:cubicBezTo>
                <a:cubicBezTo>
                  <a:pt x="50" y="24"/>
                  <a:pt x="48" y="22"/>
                  <a:pt x="45" y="22"/>
                </a:cubicBezTo>
                <a:cubicBezTo>
                  <a:pt x="42" y="22"/>
                  <a:pt x="39" y="25"/>
                  <a:pt x="39" y="28"/>
                </a:cubicBezTo>
                <a:cubicBezTo>
                  <a:pt x="39" y="31"/>
                  <a:pt x="42" y="33"/>
                  <a:pt x="45" y="33"/>
                </a:cubicBezTo>
                <a:cubicBezTo>
                  <a:pt x="45" y="34"/>
                  <a:pt x="45" y="34"/>
                  <a:pt x="45" y="35"/>
                </a:cubicBezTo>
                <a:cubicBezTo>
                  <a:pt x="45" y="34"/>
                  <a:pt x="44" y="34"/>
                  <a:pt x="43" y="37"/>
                </a:cubicBezTo>
                <a:cubicBezTo>
                  <a:pt x="43" y="37"/>
                  <a:pt x="43" y="37"/>
                  <a:pt x="43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45" y="39"/>
                  <a:pt x="45" y="41"/>
                  <a:pt x="46" y="42"/>
                </a:cubicBezTo>
                <a:cubicBezTo>
                  <a:pt x="46" y="42"/>
                  <a:pt x="46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1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9" y="39"/>
                  <a:pt x="51" y="39"/>
                  <a:pt x="52" y="39"/>
                </a:cubicBezTo>
                <a:cubicBezTo>
                  <a:pt x="54" y="39"/>
                  <a:pt x="55" y="40"/>
                  <a:pt x="56" y="42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3"/>
                  <a:pt x="59" y="43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1" y="44"/>
                  <a:pt x="63" y="44"/>
                  <a:pt x="64" y="44"/>
                </a:cubicBezTo>
                <a:cubicBezTo>
                  <a:pt x="65" y="44"/>
                  <a:pt x="66" y="45"/>
                  <a:pt x="66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9" y="45"/>
                  <a:pt x="72" y="45"/>
                  <a:pt x="75" y="44"/>
                </a:cubicBezTo>
                <a:cubicBezTo>
                  <a:pt x="81" y="48"/>
                  <a:pt x="86" y="44"/>
                  <a:pt x="89" y="43"/>
                </a:cubicBezTo>
                <a:cubicBezTo>
                  <a:pt x="92" y="44"/>
                  <a:pt x="91" y="45"/>
                  <a:pt x="106" y="43"/>
                </a:cubicBezTo>
                <a:cubicBezTo>
                  <a:pt x="123" y="44"/>
                  <a:pt x="120" y="39"/>
                  <a:pt x="117" y="37"/>
                </a:cubicBezTo>
                <a:close/>
                <a:moveTo>
                  <a:pt x="50" y="30"/>
                </a:moveTo>
                <a:cubicBezTo>
                  <a:pt x="50" y="30"/>
                  <a:pt x="49" y="30"/>
                  <a:pt x="49" y="31"/>
                </a:cubicBezTo>
                <a:cubicBezTo>
                  <a:pt x="48" y="31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2"/>
                </a:cubicBezTo>
                <a:cubicBezTo>
                  <a:pt x="47" y="31"/>
                  <a:pt x="48" y="31"/>
                  <a:pt x="48" y="30"/>
                </a:cubicBezTo>
                <a:cubicBezTo>
                  <a:pt x="49" y="30"/>
                  <a:pt x="50" y="29"/>
                  <a:pt x="50" y="29"/>
                </a:cubicBezTo>
                <a:cubicBezTo>
                  <a:pt x="51" y="30"/>
                  <a:pt x="52" y="30"/>
                  <a:pt x="52" y="30"/>
                </a:cubicBezTo>
                <a:cubicBezTo>
                  <a:pt x="52" y="30"/>
                  <a:pt x="51" y="30"/>
                  <a:pt x="50" y="30"/>
                </a:cubicBezTo>
                <a:close/>
                <a:moveTo>
                  <a:pt x="69" y="23"/>
                </a:moveTo>
                <a:cubicBezTo>
                  <a:pt x="70" y="22"/>
                  <a:pt x="72" y="21"/>
                  <a:pt x="74" y="21"/>
                </a:cubicBezTo>
                <a:cubicBezTo>
                  <a:pt x="75" y="21"/>
                  <a:pt x="77" y="21"/>
                  <a:pt x="79" y="22"/>
                </a:cubicBezTo>
                <a:cubicBezTo>
                  <a:pt x="81" y="23"/>
                  <a:pt x="82" y="24"/>
                  <a:pt x="82" y="24"/>
                </a:cubicBezTo>
                <a:cubicBezTo>
                  <a:pt x="82" y="24"/>
                  <a:pt x="81" y="23"/>
                  <a:pt x="79" y="22"/>
                </a:cubicBezTo>
                <a:cubicBezTo>
                  <a:pt x="77" y="22"/>
                  <a:pt x="75" y="21"/>
                  <a:pt x="74" y="21"/>
                </a:cubicBezTo>
                <a:cubicBezTo>
                  <a:pt x="73" y="21"/>
                  <a:pt x="70" y="22"/>
                  <a:pt x="69" y="23"/>
                </a:cubicBezTo>
                <a:cubicBezTo>
                  <a:pt x="68" y="25"/>
                  <a:pt x="68" y="26"/>
                  <a:pt x="68" y="26"/>
                </a:cubicBezTo>
                <a:cubicBezTo>
                  <a:pt x="68" y="26"/>
                  <a:pt x="68" y="25"/>
                  <a:pt x="69" y="23"/>
                </a:cubicBezTo>
                <a:close/>
                <a:moveTo>
                  <a:pt x="56" y="26"/>
                </a:moveTo>
                <a:cubicBezTo>
                  <a:pt x="55" y="26"/>
                  <a:pt x="53" y="26"/>
                  <a:pt x="53" y="27"/>
                </a:cubicBezTo>
                <a:cubicBezTo>
                  <a:pt x="52" y="29"/>
                  <a:pt x="53" y="30"/>
                  <a:pt x="53" y="30"/>
                </a:cubicBezTo>
                <a:cubicBezTo>
                  <a:pt x="53" y="30"/>
                  <a:pt x="52" y="29"/>
                  <a:pt x="52" y="27"/>
                </a:cubicBezTo>
                <a:cubicBezTo>
                  <a:pt x="53" y="27"/>
                  <a:pt x="53" y="26"/>
                  <a:pt x="54" y="26"/>
                </a:cubicBezTo>
                <a:cubicBezTo>
                  <a:pt x="54" y="25"/>
                  <a:pt x="55" y="25"/>
                  <a:pt x="56" y="25"/>
                </a:cubicBezTo>
                <a:cubicBezTo>
                  <a:pt x="56" y="25"/>
                  <a:pt x="58" y="25"/>
                  <a:pt x="59" y="26"/>
                </a:cubicBezTo>
                <a:cubicBezTo>
                  <a:pt x="61" y="27"/>
                  <a:pt x="61" y="28"/>
                  <a:pt x="61" y="28"/>
                </a:cubicBezTo>
                <a:cubicBezTo>
                  <a:pt x="61" y="28"/>
                  <a:pt x="60" y="27"/>
                  <a:pt x="59" y="26"/>
                </a:cubicBezTo>
                <a:cubicBezTo>
                  <a:pt x="58" y="26"/>
                  <a:pt x="56" y="26"/>
                  <a:pt x="56" y="26"/>
                </a:cubicBezTo>
                <a:close/>
                <a:moveTo>
                  <a:pt x="97" y="36"/>
                </a:moveTo>
                <a:cubicBezTo>
                  <a:pt x="96" y="36"/>
                  <a:pt x="97" y="34"/>
                  <a:pt x="95" y="32"/>
                </a:cubicBezTo>
                <a:cubicBezTo>
                  <a:pt x="94" y="29"/>
                  <a:pt x="91" y="29"/>
                  <a:pt x="89" y="29"/>
                </a:cubicBezTo>
                <a:cubicBezTo>
                  <a:pt x="87" y="29"/>
                  <a:pt x="84" y="29"/>
                  <a:pt x="82" y="30"/>
                </a:cubicBezTo>
                <a:cubicBezTo>
                  <a:pt x="79" y="31"/>
                  <a:pt x="78" y="32"/>
                  <a:pt x="77" y="32"/>
                </a:cubicBezTo>
                <a:cubicBezTo>
                  <a:pt x="78" y="33"/>
                  <a:pt x="79" y="33"/>
                  <a:pt x="79" y="34"/>
                </a:cubicBezTo>
                <a:cubicBezTo>
                  <a:pt x="80" y="36"/>
                  <a:pt x="80" y="37"/>
                  <a:pt x="80" y="37"/>
                </a:cubicBezTo>
                <a:cubicBezTo>
                  <a:pt x="80" y="37"/>
                  <a:pt x="80" y="36"/>
                  <a:pt x="79" y="34"/>
                </a:cubicBezTo>
                <a:cubicBezTo>
                  <a:pt x="78" y="33"/>
                  <a:pt x="76" y="32"/>
                  <a:pt x="75" y="31"/>
                </a:cubicBezTo>
                <a:cubicBezTo>
                  <a:pt x="74" y="31"/>
                  <a:pt x="72" y="31"/>
                  <a:pt x="70" y="31"/>
                </a:cubicBezTo>
                <a:cubicBezTo>
                  <a:pt x="69" y="32"/>
                  <a:pt x="68" y="32"/>
                  <a:pt x="68" y="32"/>
                </a:cubicBezTo>
                <a:cubicBezTo>
                  <a:pt x="69" y="33"/>
                  <a:pt x="70" y="33"/>
                  <a:pt x="71" y="34"/>
                </a:cubicBezTo>
                <a:cubicBezTo>
                  <a:pt x="72" y="36"/>
                  <a:pt x="72" y="38"/>
                  <a:pt x="72" y="38"/>
                </a:cubicBezTo>
                <a:cubicBezTo>
                  <a:pt x="72" y="38"/>
                  <a:pt x="72" y="36"/>
                  <a:pt x="70" y="35"/>
                </a:cubicBezTo>
                <a:cubicBezTo>
                  <a:pt x="69" y="33"/>
                  <a:pt x="66" y="33"/>
                  <a:pt x="65" y="32"/>
                </a:cubicBezTo>
                <a:cubicBezTo>
                  <a:pt x="63" y="32"/>
                  <a:pt x="61" y="32"/>
                  <a:pt x="59" y="34"/>
                </a:cubicBezTo>
                <a:cubicBezTo>
                  <a:pt x="58" y="34"/>
                  <a:pt x="57" y="35"/>
                  <a:pt x="57" y="35"/>
                </a:cubicBezTo>
                <a:cubicBezTo>
                  <a:pt x="57" y="36"/>
                  <a:pt x="56" y="36"/>
                  <a:pt x="56" y="36"/>
                </a:cubicBezTo>
                <a:cubicBezTo>
                  <a:pt x="56" y="36"/>
                  <a:pt x="56" y="36"/>
                  <a:pt x="57" y="35"/>
                </a:cubicBezTo>
                <a:cubicBezTo>
                  <a:pt x="57" y="35"/>
                  <a:pt x="58" y="34"/>
                  <a:pt x="59" y="33"/>
                </a:cubicBezTo>
                <a:cubicBezTo>
                  <a:pt x="61" y="32"/>
                  <a:pt x="63" y="32"/>
                  <a:pt x="65" y="32"/>
                </a:cubicBezTo>
                <a:cubicBezTo>
                  <a:pt x="66" y="32"/>
                  <a:pt x="67" y="32"/>
                  <a:pt x="68" y="32"/>
                </a:cubicBezTo>
                <a:cubicBezTo>
                  <a:pt x="68" y="32"/>
                  <a:pt x="69" y="31"/>
                  <a:pt x="70" y="31"/>
                </a:cubicBezTo>
                <a:cubicBezTo>
                  <a:pt x="72" y="30"/>
                  <a:pt x="74" y="30"/>
                  <a:pt x="75" y="31"/>
                </a:cubicBezTo>
                <a:cubicBezTo>
                  <a:pt x="76" y="31"/>
                  <a:pt x="77" y="32"/>
                  <a:pt x="77" y="32"/>
                </a:cubicBezTo>
                <a:cubicBezTo>
                  <a:pt x="78" y="32"/>
                  <a:pt x="79" y="31"/>
                  <a:pt x="82" y="30"/>
                </a:cubicBezTo>
                <a:cubicBezTo>
                  <a:pt x="84" y="29"/>
                  <a:pt x="87" y="28"/>
                  <a:pt x="89" y="28"/>
                </a:cubicBezTo>
                <a:cubicBezTo>
                  <a:pt x="91" y="28"/>
                  <a:pt x="94" y="29"/>
                  <a:pt x="96" y="31"/>
                </a:cubicBezTo>
                <a:cubicBezTo>
                  <a:pt x="97" y="34"/>
                  <a:pt x="96" y="36"/>
                  <a:pt x="97" y="36"/>
                </a:cubicBezTo>
                <a:close/>
                <a:moveTo>
                  <a:pt x="107" y="37"/>
                </a:moveTo>
                <a:cubicBezTo>
                  <a:pt x="106" y="36"/>
                  <a:pt x="104" y="35"/>
                  <a:pt x="104" y="34"/>
                </a:cubicBezTo>
                <a:cubicBezTo>
                  <a:pt x="103" y="34"/>
                  <a:pt x="101" y="33"/>
                  <a:pt x="100" y="33"/>
                </a:cubicBezTo>
                <a:cubicBezTo>
                  <a:pt x="98" y="32"/>
                  <a:pt x="97" y="33"/>
                  <a:pt x="97" y="33"/>
                </a:cubicBezTo>
                <a:cubicBezTo>
                  <a:pt x="97" y="33"/>
                  <a:pt x="98" y="32"/>
                  <a:pt x="100" y="33"/>
                </a:cubicBezTo>
                <a:cubicBezTo>
                  <a:pt x="101" y="33"/>
                  <a:pt x="103" y="33"/>
                  <a:pt x="104" y="34"/>
                </a:cubicBezTo>
                <a:cubicBezTo>
                  <a:pt x="105" y="34"/>
                  <a:pt x="106" y="35"/>
                  <a:pt x="107" y="36"/>
                </a:cubicBezTo>
                <a:cubicBezTo>
                  <a:pt x="109" y="37"/>
                  <a:pt x="109" y="39"/>
                  <a:pt x="109" y="39"/>
                </a:cubicBezTo>
                <a:cubicBezTo>
                  <a:pt x="109" y="39"/>
                  <a:pt x="108" y="37"/>
                  <a:pt x="107" y="37"/>
                </a:cubicBezTo>
                <a:close/>
                <a:moveTo>
                  <a:pt x="48" y="22"/>
                </a:moveTo>
                <a:cubicBezTo>
                  <a:pt x="48" y="22"/>
                  <a:pt x="50" y="26"/>
                  <a:pt x="59" y="3"/>
                </a:cubicBezTo>
                <a:cubicBezTo>
                  <a:pt x="44" y="22"/>
                  <a:pt x="48" y="22"/>
                  <a:pt x="48" y="22"/>
                </a:cubicBezTo>
                <a:close/>
                <a:moveTo>
                  <a:pt x="69" y="14"/>
                </a:moveTo>
                <a:cubicBezTo>
                  <a:pt x="47" y="22"/>
                  <a:pt x="51" y="24"/>
                  <a:pt x="51" y="24"/>
                </a:cubicBezTo>
                <a:cubicBezTo>
                  <a:pt x="51" y="24"/>
                  <a:pt x="50" y="29"/>
                  <a:pt x="69" y="14"/>
                </a:cubicBezTo>
                <a:close/>
                <a:moveTo>
                  <a:pt x="42" y="34"/>
                </a:moveTo>
                <a:cubicBezTo>
                  <a:pt x="42" y="34"/>
                  <a:pt x="41" y="32"/>
                  <a:pt x="37" y="37"/>
                </a:cubicBezTo>
                <a:cubicBezTo>
                  <a:pt x="39" y="37"/>
                  <a:pt x="40" y="37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3" y="33"/>
                  <a:pt x="42" y="34"/>
                  <a:pt x="42" y="34"/>
                </a:cubicBezTo>
                <a:close/>
                <a:moveTo>
                  <a:pt x="10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2"/>
                  <a:pt x="10" y="62"/>
                  <a:pt x="10" y="62"/>
                </a:cubicBezTo>
                <a:close/>
                <a:moveTo>
                  <a:pt x="28" y="40"/>
                </a:move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8" y="40"/>
                </a:cubicBezTo>
                <a:close/>
                <a:moveTo>
                  <a:pt x="28" y="40"/>
                </a:moveTo>
                <a:cubicBezTo>
                  <a:pt x="28" y="40"/>
                  <a:pt x="29" y="41"/>
                  <a:pt x="30" y="41"/>
                </a:cubicBezTo>
                <a:cubicBezTo>
                  <a:pt x="29" y="41"/>
                  <a:pt x="28" y="40"/>
                  <a:pt x="28" y="40"/>
                </a:cubicBezTo>
                <a:close/>
                <a:moveTo>
                  <a:pt x="20" y="43"/>
                </a:moveTo>
                <a:cubicBezTo>
                  <a:pt x="20" y="42"/>
                  <a:pt x="21" y="42"/>
                  <a:pt x="21" y="42"/>
                </a:cubicBezTo>
                <a:cubicBezTo>
                  <a:pt x="21" y="42"/>
                  <a:pt x="20" y="42"/>
                  <a:pt x="20" y="43"/>
                </a:cubicBezTo>
                <a:close/>
                <a:moveTo>
                  <a:pt x="90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1"/>
                  <a:pt x="90" y="21"/>
                  <a:pt x="89" y="21"/>
                </a:cubicBezTo>
                <a:cubicBezTo>
                  <a:pt x="90" y="21"/>
                  <a:pt x="90" y="22"/>
                  <a:pt x="90" y="22"/>
                </a:cubicBezTo>
                <a:cubicBezTo>
                  <a:pt x="90" y="22"/>
                  <a:pt x="90" y="22"/>
                  <a:pt x="90" y="22"/>
                </a:cubicBezTo>
                <a:close/>
                <a:moveTo>
                  <a:pt x="110" y="31"/>
                </a:moveTo>
                <a:cubicBezTo>
                  <a:pt x="109" y="31"/>
                  <a:pt x="109" y="30"/>
                  <a:pt x="109" y="30"/>
                </a:cubicBezTo>
                <a:cubicBezTo>
                  <a:pt x="109" y="30"/>
                  <a:pt x="108" y="30"/>
                  <a:pt x="108" y="30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9" y="30"/>
                  <a:pt x="109" y="31"/>
                  <a:pt x="11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6" name="Freeform 217"/>
          <p:cNvSpPr>
            <a:spLocks noEditPoints="1"/>
          </p:cNvSpPr>
          <p:nvPr/>
        </p:nvSpPr>
        <p:spPr bwMode="auto">
          <a:xfrm>
            <a:off x="4303713" y="5098824"/>
            <a:ext cx="469900" cy="482600"/>
          </a:xfrm>
          <a:custGeom>
            <a:avLst/>
            <a:gdLst>
              <a:gd name="T0" fmla="*/ 2147483647 w 72"/>
              <a:gd name="T1" fmla="*/ 0 h 74"/>
              <a:gd name="T2" fmla="*/ 2147483647 w 72"/>
              <a:gd name="T3" fmla="*/ 2147483647 h 74"/>
              <a:gd name="T4" fmla="*/ 2147483647 w 72"/>
              <a:gd name="T5" fmla="*/ 0 h 74"/>
              <a:gd name="T6" fmla="*/ 2147483647 w 72"/>
              <a:gd name="T7" fmla="*/ 2147483647 h 74"/>
              <a:gd name="T8" fmla="*/ 2147483647 w 72"/>
              <a:gd name="T9" fmla="*/ 2147483647 h 74"/>
              <a:gd name="T10" fmla="*/ 2147483647 w 72"/>
              <a:gd name="T11" fmla="*/ 2147483647 h 74"/>
              <a:gd name="T12" fmla="*/ 2147483647 w 72"/>
              <a:gd name="T13" fmla="*/ 2147483647 h 74"/>
              <a:gd name="T14" fmla="*/ 2147483647 w 72"/>
              <a:gd name="T15" fmla="*/ 2147483647 h 74"/>
              <a:gd name="T16" fmla="*/ 2147483647 w 72"/>
              <a:gd name="T17" fmla="*/ 2147483647 h 74"/>
              <a:gd name="T18" fmla="*/ 2147483647 w 72"/>
              <a:gd name="T19" fmla="*/ 2147483647 h 74"/>
              <a:gd name="T20" fmla="*/ 2147483647 w 72"/>
              <a:gd name="T21" fmla="*/ 2147483647 h 74"/>
              <a:gd name="T22" fmla="*/ 2147483647 w 72"/>
              <a:gd name="T23" fmla="*/ 2147483647 h 74"/>
              <a:gd name="T24" fmla="*/ 2147483647 w 72"/>
              <a:gd name="T25" fmla="*/ 2147483647 h 74"/>
              <a:gd name="T26" fmla="*/ 2147483647 w 72"/>
              <a:gd name="T27" fmla="*/ 2147483647 h 74"/>
              <a:gd name="T28" fmla="*/ 2147483647 w 72"/>
              <a:gd name="T29" fmla="*/ 2147483647 h 74"/>
              <a:gd name="T30" fmla="*/ 2147483647 w 72"/>
              <a:gd name="T31" fmla="*/ 2147483647 h 74"/>
              <a:gd name="T32" fmla="*/ 2147483647 w 72"/>
              <a:gd name="T33" fmla="*/ 2147483647 h 74"/>
              <a:gd name="T34" fmla="*/ 2147483647 w 72"/>
              <a:gd name="T35" fmla="*/ 2147483647 h 74"/>
              <a:gd name="T36" fmla="*/ 2147483647 w 72"/>
              <a:gd name="T37" fmla="*/ 2147483647 h 74"/>
              <a:gd name="T38" fmla="*/ 2147483647 w 72"/>
              <a:gd name="T39" fmla="*/ 2147483647 h 74"/>
              <a:gd name="T40" fmla="*/ 2147483647 w 72"/>
              <a:gd name="T41" fmla="*/ 2147483647 h 74"/>
              <a:gd name="T42" fmla="*/ 2147483647 w 72"/>
              <a:gd name="T43" fmla="*/ 2147483647 h 74"/>
              <a:gd name="T44" fmla="*/ 2147483647 w 72"/>
              <a:gd name="T45" fmla="*/ 2147483647 h 74"/>
              <a:gd name="T46" fmla="*/ 2147483647 w 72"/>
              <a:gd name="T47" fmla="*/ 2147483647 h 74"/>
              <a:gd name="T48" fmla="*/ 2147483647 w 72"/>
              <a:gd name="T49" fmla="*/ 2147483647 h 74"/>
              <a:gd name="T50" fmla="*/ 2147483647 w 72"/>
              <a:gd name="T51" fmla="*/ 2147483647 h 74"/>
              <a:gd name="T52" fmla="*/ 2147483647 w 72"/>
              <a:gd name="T53" fmla="*/ 2147483647 h 74"/>
              <a:gd name="T54" fmla="*/ 2147483647 w 72"/>
              <a:gd name="T55" fmla="*/ 2147483647 h 74"/>
              <a:gd name="T56" fmla="*/ 2147483647 w 72"/>
              <a:gd name="T57" fmla="*/ 2147483647 h 74"/>
              <a:gd name="T58" fmla="*/ 2147483647 w 72"/>
              <a:gd name="T59" fmla="*/ 2147483647 h 74"/>
              <a:gd name="T60" fmla="*/ 2147483647 w 72"/>
              <a:gd name="T61" fmla="*/ 2147483647 h 74"/>
              <a:gd name="T62" fmla="*/ 2147483647 w 72"/>
              <a:gd name="T63" fmla="*/ 2147483647 h 74"/>
              <a:gd name="T64" fmla="*/ 2147483647 w 72"/>
              <a:gd name="T65" fmla="*/ 2147483647 h 74"/>
              <a:gd name="T66" fmla="*/ 2147483647 w 72"/>
              <a:gd name="T67" fmla="*/ 2147483647 h 74"/>
              <a:gd name="T68" fmla="*/ 2147483647 w 72"/>
              <a:gd name="T69" fmla="*/ 2147483647 h 74"/>
              <a:gd name="T70" fmla="*/ 2147483647 w 72"/>
              <a:gd name="T71" fmla="*/ 2147483647 h 74"/>
              <a:gd name="T72" fmla="*/ 2147483647 w 72"/>
              <a:gd name="T73" fmla="*/ 2147483647 h 74"/>
              <a:gd name="T74" fmla="*/ 2147483647 w 72"/>
              <a:gd name="T75" fmla="*/ 2147483647 h 74"/>
              <a:gd name="T76" fmla="*/ 2147483647 w 72"/>
              <a:gd name="T77" fmla="*/ 2147483647 h 74"/>
              <a:gd name="T78" fmla="*/ 2147483647 w 72"/>
              <a:gd name="T79" fmla="*/ 2147483647 h 74"/>
              <a:gd name="T80" fmla="*/ 2147483647 w 72"/>
              <a:gd name="T81" fmla="*/ 2147483647 h 74"/>
              <a:gd name="T82" fmla="*/ 2147483647 w 72"/>
              <a:gd name="T83" fmla="*/ 2147483647 h 74"/>
              <a:gd name="T84" fmla="*/ 2147483647 w 72"/>
              <a:gd name="T85" fmla="*/ 2147483647 h 74"/>
              <a:gd name="T86" fmla="*/ 2147483647 w 72"/>
              <a:gd name="T87" fmla="*/ 2147483647 h 74"/>
              <a:gd name="T88" fmla="*/ 2147483647 w 72"/>
              <a:gd name="T89" fmla="*/ 2147483647 h 74"/>
              <a:gd name="T90" fmla="*/ 2147483647 w 72"/>
              <a:gd name="T91" fmla="*/ 2147483647 h 74"/>
              <a:gd name="T92" fmla="*/ 2147483647 w 72"/>
              <a:gd name="T93" fmla="*/ 2147483647 h 74"/>
              <a:gd name="T94" fmla="*/ 2147483647 w 72"/>
              <a:gd name="T95" fmla="*/ 2147483647 h 74"/>
              <a:gd name="T96" fmla="*/ 2147483647 w 72"/>
              <a:gd name="T97" fmla="*/ 2147483647 h 74"/>
              <a:gd name="T98" fmla="*/ 2147483647 w 72"/>
              <a:gd name="T99" fmla="*/ 2147483647 h 74"/>
              <a:gd name="T100" fmla="*/ 2147483647 w 72"/>
              <a:gd name="T101" fmla="*/ 2147483647 h 74"/>
              <a:gd name="T102" fmla="*/ 2147483647 w 72"/>
              <a:gd name="T103" fmla="*/ 2147483647 h 74"/>
              <a:gd name="T104" fmla="*/ 2147483647 w 72"/>
              <a:gd name="T105" fmla="*/ 2147483647 h 74"/>
              <a:gd name="T106" fmla="*/ 2147483647 w 72"/>
              <a:gd name="T107" fmla="*/ 2147483647 h 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" h="74">
                <a:moveTo>
                  <a:pt x="70" y="0"/>
                </a:moveTo>
                <a:cubicBezTo>
                  <a:pt x="38" y="12"/>
                  <a:pt x="38" y="12"/>
                  <a:pt x="38" y="12"/>
                </a:cubicBezTo>
                <a:cubicBezTo>
                  <a:pt x="37" y="12"/>
                  <a:pt x="36" y="13"/>
                  <a:pt x="36" y="14"/>
                </a:cubicBezTo>
                <a:cubicBezTo>
                  <a:pt x="36" y="13"/>
                  <a:pt x="35" y="12"/>
                  <a:pt x="34" y="1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9"/>
                  <a:pt x="1" y="60"/>
                  <a:pt x="2" y="60"/>
                </a:cubicBezTo>
                <a:cubicBezTo>
                  <a:pt x="34" y="74"/>
                  <a:pt x="34" y="74"/>
                  <a:pt x="34" y="74"/>
                </a:cubicBezTo>
                <a:cubicBezTo>
                  <a:pt x="35" y="74"/>
                  <a:pt x="36" y="73"/>
                  <a:pt x="36" y="72"/>
                </a:cubicBezTo>
                <a:cubicBezTo>
                  <a:pt x="36" y="73"/>
                  <a:pt x="37" y="74"/>
                  <a:pt x="38" y="74"/>
                </a:cubicBezTo>
                <a:cubicBezTo>
                  <a:pt x="70" y="60"/>
                  <a:pt x="70" y="60"/>
                  <a:pt x="70" y="60"/>
                </a:cubicBezTo>
                <a:cubicBezTo>
                  <a:pt x="71" y="60"/>
                  <a:pt x="72" y="59"/>
                  <a:pt x="72" y="57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0"/>
                  <a:pt x="71" y="0"/>
                  <a:pt x="70" y="0"/>
                </a:cubicBezTo>
                <a:close/>
                <a:moveTo>
                  <a:pt x="31" y="67"/>
                </a:moveTo>
                <a:cubicBezTo>
                  <a:pt x="31" y="67"/>
                  <a:pt x="31" y="67"/>
                  <a:pt x="31" y="67"/>
                </a:cubicBezTo>
                <a:cubicBezTo>
                  <a:pt x="4" y="56"/>
                  <a:pt x="4" y="56"/>
                  <a:pt x="4" y="56"/>
                </a:cubicBezTo>
                <a:cubicBezTo>
                  <a:pt x="4" y="56"/>
                  <a:pt x="3" y="56"/>
                  <a:pt x="3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2" y="66"/>
                  <a:pt x="32" y="67"/>
                </a:cubicBezTo>
                <a:cubicBezTo>
                  <a:pt x="32" y="67"/>
                  <a:pt x="32" y="67"/>
                  <a:pt x="31" y="67"/>
                </a:cubicBezTo>
                <a:close/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3" y="52"/>
                  <a:pt x="3" y="52"/>
                </a:cubicBezTo>
                <a:cubicBezTo>
                  <a:pt x="4" y="51"/>
                  <a:pt x="4" y="51"/>
                  <a:pt x="4" y="51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4"/>
                </a:cubicBezTo>
                <a:cubicBezTo>
                  <a:pt x="32" y="64"/>
                  <a:pt x="32" y="64"/>
                  <a:pt x="31" y="64"/>
                </a:cubicBezTo>
                <a:close/>
                <a:moveTo>
                  <a:pt x="31" y="61"/>
                </a:moveTo>
                <a:cubicBezTo>
                  <a:pt x="31" y="61"/>
                  <a:pt x="31" y="61"/>
                  <a:pt x="31" y="61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3" y="49"/>
                  <a:pt x="3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60"/>
                  <a:pt x="32" y="60"/>
                </a:cubicBezTo>
                <a:cubicBezTo>
                  <a:pt x="32" y="61"/>
                  <a:pt x="32" y="61"/>
                  <a:pt x="31" y="61"/>
                </a:cubicBezTo>
                <a:close/>
                <a:moveTo>
                  <a:pt x="31" y="58"/>
                </a:moveTo>
                <a:cubicBezTo>
                  <a:pt x="31" y="58"/>
                  <a:pt x="31" y="58"/>
                  <a:pt x="31" y="58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3" y="46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2" y="57"/>
                  <a:pt x="32" y="57"/>
                </a:cubicBezTo>
                <a:cubicBezTo>
                  <a:pt x="32" y="57"/>
                  <a:pt x="32" y="58"/>
                  <a:pt x="31" y="58"/>
                </a:cubicBezTo>
                <a:close/>
                <a:moveTo>
                  <a:pt x="31" y="54"/>
                </a:moveTo>
                <a:cubicBezTo>
                  <a:pt x="31" y="54"/>
                  <a:pt x="31" y="54"/>
                  <a:pt x="31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3" y="42"/>
                  <a:pt x="3" y="42"/>
                </a:cubicBezTo>
                <a:cubicBezTo>
                  <a:pt x="4" y="42"/>
                  <a:pt x="4" y="41"/>
                  <a:pt x="4" y="41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4"/>
                </a:cubicBezTo>
                <a:cubicBezTo>
                  <a:pt x="32" y="54"/>
                  <a:pt x="32" y="54"/>
                  <a:pt x="31" y="54"/>
                </a:cubicBezTo>
                <a:close/>
                <a:moveTo>
                  <a:pt x="31" y="51"/>
                </a:moveTo>
                <a:cubicBezTo>
                  <a:pt x="31" y="51"/>
                  <a:pt x="31" y="51"/>
                  <a:pt x="31" y="51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39"/>
                  <a:pt x="3" y="39"/>
                  <a:pt x="3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1" y="51"/>
                </a:cubicBezTo>
                <a:close/>
                <a:moveTo>
                  <a:pt x="31" y="48"/>
                </a:moveTo>
                <a:cubicBezTo>
                  <a:pt x="31" y="48"/>
                  <a:pt x="31" y="48"/>
                  <a:pt x="31" y="4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3" y="36"/>
                  <a:pt x="3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6"/>
                  <a:pt x="32" y="47"/>
                  <a:pt x="32" y="47"/>
                </a:cubicBezTo>
                <a:cubicBezTo>
                  <a:pt x="32" y="47"/>
                  <a:pt x="32" y="48"/>
                  <a:pt x="31" y="48"/>
                </a:cubicBezTo>
                <a:close/>
                <a:moveTo>
                  <a:pt x="31" y="44"/>
                </a:moveTo>
                <a:cubicBezTo>
                  <a:pt x="31" y="44"/>
                  <a:pt x="31" y="44"/>
                  <a:pt x="31" y="4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3" y="32"/>
                  <a:pt x="3" y="32"/>
                </a:cubicBezTo>
                <a:cubicBezTo>
                  <a:pt x="4" y="32"/>
                  <a:pt x="4" y="31"/>
                  <a:pt x="4" y="31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4"/>
                </a:cubicBezTo>
                <a:cubicBezTo>
                  <a:pt x="32" y="44"/>
                  <a:pt x="32" y="44"/>
                  <a:pt x="31" y="44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0"/>
                  <a:pt x="3" y="29"/>
                  <a:pt x="3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1"/>
                  <a:pt x="32" y="41"/>
                  <a:pt x="31" y="41"/>
                </a:cubicBezTo>
                <a:close/>
                <a:moveTo>
                  <a:pt x="31" y="38"/>
                </a:moveTo>
                <a:cubicBezTo>
                  <a:pt x="31" y="38"/>
                  <a:pt x="31" y="38"/>
                  <a:pt x="31" y="3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3" y="26"/>
                  <a:pt x="3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7"/>
                  <a:pt x="32" y="37"/>
                </a:cubicBezTo>
                <a:cubicBezTo>
                  <a:pt x="32" y="37"/>
                  <a:pt x="32" y="38"/>
                  <a:pt x="31" y="38"/>
                </a:cubicBezTo>
                <a:close/>
                <a:moveTo>
                  <a:pt x="31" y="34"/>
                </a:moveTo>
                <a:cubicBezTo>
                  <a:pt x="31" y="34"/>
                  <a:pt x="31" y="34"/>
                  <a:pt x="31" y="34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3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4"/>
                </a:cubicBezTo>
                <a:cubicBezTo>
                  <a:pt x="32" y="34"/>
                  <a:pt x="32" y="34"/>
                  <a:pt x="31" y="34"/>
                </a:cubicBezTo>
                <a:close/>
                <a:moveTo>
                  <a:pt x="31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3" y="19"/>
                  <a:pt x="3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2" y="30"/>
                  <a:pt x="32" y="31"/>
                </a:cubicBezTo>
                <a:cubicBezTo>
                  <a:pt x="32" y="31"/>
                  <a:pt x="32" y="31"/>
                  <a:pt x="31" y="31"/>
                </a:cubicBezTo>
                <a:close/>
                <a:moveTo>
                  <a:pt x="31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7"/>
                  <a:pt x="32" y="27"/>
                </a:cubicBezTo>
                <a:cubicBezTo>
                  <a:pt x="32" y="28"/>
                  <a:pt x="32" y="28"/>
                  <a:pt x="31" y="28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3" y="13"/>
                  <a:pt x="3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4"/>
                  <a:pt x="32" y="24"/>
                </a:cubicBezTo>
                <a:cubicBezTo>
                  <a:pt x="32" y="24"/>
                  <a:pt x="32" y="25"/>
                  <a:pt x="31" y="25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9"/>
                  <a:pt x="3" y="9"/>
                </a:cubicBezTo>
                <a:cubicBezTo>
                  <a:pt x="4" y="9"/>
                  <a:pt x="4" y="8"/>
                  <a:pt x="4" y="8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2" y="20"/>
                  <a:pt x="32" y="21"/>
                </a:cubicBezTo>
                <a:cubicBezTo>
                  <a:pt x="32" y="21"/>
                  <a:pt x="32" y="21"/>
                  <a:pt x="31" y="21"/>
                </a:cubicBezTo>
                <a:close/>
                <a:moveTo>
                  <a:pt x="31" y="18"/>
                </a:moveTo>
                <a:cubicBezTo>
                  <a:pt x="31" y="18"/>
                  <a:pt x="31" y="18"/>
                  <a:pt x="31" y="1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3" y="6"/>
                  <a:pt x="3" y="6"/>
                </a:cubicBezTo>
                <a:cubicBezTo>
                  <a:pt x="4" y="5"/>
                  <a:pt x="4" y="5"/>
                  <a:pt x="4" y="5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8"/>
                  <a:pt x="32" y="18"/>
                  <a:pt x="31" y="18"/>
                </a:cubicBezTo>
                <a:close/>
                <a:moveTo>
                  <a:pt x="68" y="56"/>
                </a:move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39" y="67"/>
                  <a:pt x="39" y="67"/>
                </a:cubicBezTo>
                <a:cubicBezTo>
                  <a:pt x="39" y="66"/>
                  <a:pt x="40" y="66"/>
                  <a:pt x="40" y="66"/>
                </a:cubicBezTo>
                <a:cubicBezTo>
                  <a:pt x="67" y="55"/>
                  <a:pt x="67" y="55"/>
                  <a:pt x="67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6"/>
                  <a:pt x="68" y="56"/>
                  <a:pt x="68" y="56"/>
                </a:cubicBezTo>
                <a:close/>
                <a:moveTo>
                  <a:pt x="68" y="53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4"/>
                  <a:pt x="39" y="64"/>
                  <a:pt x="39" y="64"/>
                </a:cubicBezTo>
                <a:cubicBezTo>
                  <a:pt x="39" y="63"/>
                  <a:pt x="40" y="63"/>
                  <a:pt x="40" y="63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68" y="51"/>
                  <a:pt x="68" y="52"/>
                </a:cubicBezTo>
                <a:cubicBezTo>
                  <a:pt x="68" y="52"/>
                  <a:pt x="68" y="53"/>
                  <a:pt x="68" y="53"/>
                </a:cubicBezTo>
                <a:close/>
                <a:moveTo>
                  <a:pt x="68" y="49"/>
                </a:move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1"/>
                  <a:pt x="39" y="61"/>
                  <a:pt x="39" y="60"/>
                </a:cubicBezTo>
                <a:cubicBezTo>
                  <a:pt x="39" y="60"/>
                  <a:pt x="40" y="59"/>
                  <a:pt x="40" y="59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9"/>
                </a:cubicBezTo>
                <a:cubicBezTo>
                  <a:pt x="68" y="49"/>
                  <a:pt x="68" y="49"/>
                  <a:pt x="68" y="49"/>
                </a:cubicBezTo>
                <a:close/>
                <a:moveTo>
                  <a:pt x="68" y="46"/>
                </a:move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40" y="56"/>
                  <a:pt x="40" y="56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6"/>
                  <a:pt x="68" y="46"/>
                  <a:pt x="68" y="46"/>
                </a:cubicBezTo>
                <a:close/>
                <a:moveTo>
                  <a:pt x="68" y="43"/>
                </a:move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39" y="54"/>
                  <a:pt x="39" y="54"/>
                </a:cubicBezTo>
                <a:cubicBezTo>
                  <a:pt x="39" y="53"/>
                  <a:pt x="40" y="53"/>
                  <a:pt x="40" y="53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cubicBezTo>
                  <a:pt x="68" y="42"/>
                  <a:pt x="68" y="43"/>
                  <a:pt x="68" y="43"/>
                </a:cubicBezTo>
                <a:close/>
                <a:moveTo>
                  <a:pt x="68" y="40"/>
                </a:move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39" y="51"/>
                  <a:pt x="39" y="50"/>
                </a:cubicBezTo>
                <a:cubicBezTo>
                  <a:pt x="39" y="50"/>
                  <a:pt x="40" y="50"/>
                  <a:pt x="40" y="49"/>
                </a:cubicBezTo>
                <a:cubicBezTo>
                  <a:pt x="67" y="38"/>
                  <a:pt x="67" y="38"/>
                  <a:pt x="67" y="38"/>
                </a:cubicBezTo>
                <a:cubicBezTo>
                  <a:pt x="68" y="38"/>
                  <a:pt x="68" y="38"/>
                  <a:pt x="68" y="39"/>
                </a:cubicBezTo>
                <a:cubicBezTo>
                  <a:pt x="68" y="39"/>
                  <a:pt x="68" y="39"/>
                  <a:pt x="68" y="40"/>
                </a:cubicBezTo>
                <a:close/>
                <a:moveTo>
                  <a:pt x="68" y="36"/>
                </a:move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8"/>
                  <a:pt x="39" y="47"/>
                  <a:pt x="39" y="47"/>
                </a:cubicBezTo>
                <a:cubicBezTo>
                  <a:pt x="39" y="47"/>
                  <a:pt x="40" y="46"/>
                  <a:pt x="40" y="46"/>
                </a:cubicBezTo>
                <a:cubicBezTo>
                  <a:pt x="67" y="35"/>
                  <a:pt x="67" y="35"/>
                  <a:pt x="67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6"/>
                  <a:pt x="68" y="36"/>
                  <a:pt x="68" y="36"/>
                </a:cubicBezTo>
                <a:close/>
                <a:moveTo>
                  <a:pt x="68" y="33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3"/>
                  <a:pt x="40" y="43"/>
                  <a:pt x="40" y="43"/>
                </a:cubicBezTo>
                <a:cubicBezTo>
                  <a:pt x="67" y="31"/>
                  <a:pt x="67" y="31"/>
                  <a:pt x="67" y="31"/>
                </a:cubicBezTo>
                <a:cubicBezTo>
                  <a:pt x="68" y="31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lose/>
                <a:moveTo>
                  <a:pt x="68" y="30"/>
                </a:move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39" y="41"/>
                  <a:pt x="39" y="40"/>
                </a:cubicBezTo>
                <a:cubicBezTo>
                  <a:pt x="39" y="40"/>
                  <a:pt x="40" y="40"/>
                  <a:pt x="40" y="40"/>
                </a:cubicBezTo>
                <a:cubicBezTo>
                  <a:pt x="67" y="28"/>
                  <a:pt x="67" y="28"/>
                  <a:pt x="67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30"/>
                  <a:pt x="68" y="30"/>
                </a:cubicBezTo>
                <a:close/>
                <a:moveTo>
                  <a:pt x="68" y="26"/>
                </a:move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39" y="37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lose/>
                <a:moveTo>
                  <a:pt x="68" y="23"/>
                </a:move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0" y="34"/>
                  <a:pt x="39" y="34"/>
                  <a:pt x="39" y="34"/>
                </a:cubicBezTo>
                <a:cubicBezTo>
                  <a:pt x="39" y="33"/>
                  <a:pt x="40" y="33"/>
                  <a:pt x="40" y="33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3"/>
                  <a:pt x="68" y="23"/>
                  <a:pt x="68" y="23"/>
                </a:cubicBezTo>
                <a:close/>
                <a:moveTo>
                  <a:pt x="68" y="20"/>
                </a:move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39" y="31"/>
                  <a:pt x="39" y="31"/>
                </a:cubicBezTo>
                <a:cubicBezTo>
                  <a:pt x="39" y="30"/>
                  <a:pt x="40" y="30"/>
                  <a:pt x="40" y="30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8"/>
                  <a:pt x="68" y="18"/>
                  <a:pt x="68" y="19"/>
                </a:cubicBezTo>
                <a:cubicBezTo>
                  <a:pt x="68" y="19"/>
                  <a:pt x="68" y="20"/>
                  <a:pt x="68" y="20"/>
                </a:cubicBezTo>
                <a:close/>
                <a:moveTo>
                  <a:pt x="68" y="16"/>
                </a:move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39" y="28"/>
                  <a:pt x="39" y="27"/>
                </a:cubicBezTo>
                <a:cubicBezTo>
                  <a:pt x="39" y="27"/>
                  <a:pt x="40" y="26"/>
                  <a:pt x="40" y="26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ubicBezTo>
                  <a:pt x="68" y="16"/>
                  <a:pt x="68" y="16"/>
                  <a:pt x="68" y="16"/>
                </a:cubicBezTo>
                <a:close/>
                <a:moveTo>
                  <a:pt x="68" y="13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39" y="24"/>
                  <a:pt x="39" y="24"/>
                </a:cubicBezTo>
                <a:cubicBezTo>
                  <a:pt x="39" y="24"/>
                  <a:pt x="40" y="23"/>
                  <a:pt x="40" y="23"/>
                </a:cubicBezTo>
                <a:cubicBezTo>
                  <a:pt x="67" y="12"/>
                  <a:pt x="67" y="12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3"/>
                </a:cubicBezTo>
                <a:close/>
                <a:moveTo>
                  <a:pt x="68" y="10"/>
                </a:move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39" y="21"/>
                  <a:pt x="39" y="21"/>
                </a:cubicBezTo>
                <a:cubicBezTo>
                  <a:pt x="39" y="20"/>
                  <a:pt x="40" y="20"/>
                  <a:pt x="40" y="20"/>
                </a:cubicBezTo>
                <a:cubicBezTo>
                  <a:pt x="67" y="8"/>
                  <a:pt x="67" y="8"/>
                  <a:pt x="67" y="8"/>
                </a:cubicBezTo>
                <a:cubicBezTo>
                  <a:pt x="68" y="8"/>
                  <a:pt x="68" y="9"/>
                  <a:pt x="68" y="9"/>
                </a:cubicBezTo>
                <a:cubicBezTo>
                  <a:pt x="68" y="9"/>
                  <a:pt x="68" y="10"/>
                  <a:pt x="68" y="10"/>
                </a:cubicBezTo>
                <a:close/>
                <a:moveTo>
                  <a:pt x="68" y="7"/>
                </a:move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39" y="18"/>
                  <a:pt x="39" y="17"/>
                </a:cubicBezTo>
                <a:cubicBezTo>
                  <a:pt x="39" y="17"/>
                  <a:pt x="40" y="17"/>
                  <a:pt x="40" y="16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5"/>
                  <a:pt x="68" y="5"/>
                  <a:pt x="68" y="6"/>
                </a:cubicBezTo>
                <a:cubicBezTo>
                  <a:pt x="68" y="6"/>
                  <a:pt x="68" y="6"/>
                  <a:pt x="68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7" name="Freeform 226"/>
          <p:cNvSpPr>
            <a:spLocks noEditPoints="1"/>
          </p:cNvSpPr>
          <p:nvPr/>
        </p:nvSpPr>
        <p:spPr bwMode="auto">
          <a:xfrm>
            <a:off x="10504488" y="5062312"/>
            <a:ext cx="665163" cy="555625"/>
          </a:xfrm>
          <a:custGeom>
            <a:avLst/>
            <a:gdLst>
              <a:gd name="T0" fmla="*/ 2147483647 w 102"/>
              <a:gd name="T1" fmla="*/ 2147483647 h 85"/>
              <a:gd name="T2" fmla="*/ 2147483647 w 102"/>
              <a:gd name="T3" fmla="*/ 2147483647 h 85"/>
              <a:gd name="T4" fmla="*/ 0 w 102"/>
              <a:gd name="T5" fmla="*/ 2147483647 h 85"/>
              <a:gd name="T6" fmla="*/ 2147483647 w 102"/>
              <a:gd name="T7" fmla="*/ 2147483647 h 85"/>
              <a:gd name="T8" fmla="*/ 2147483647 w 102"/>
              <a:gd name="T9" fmla="*/ 2147483647 h 85"/>
              <a:gd name="T10" fmla="*/ 2147483647 w 102"/>
              <a:gd name="T11" fmla="*/ 2147483647 h 85"/>
              <a:gd name="T12" fmla="*/ 2147483647 w 102"/>
              <a:gd name="T13" fmla="*/ 2147483647 h 85"/>
              <a:gd name="T14" fmla="*/ 2147483647 w 102"/>
              <a:gd name="T15" fmla="*/ 2147483647 h 85"/>
              <a:gd name="T16" fmla="*/ 2147483647 w 102"/>
              <a:gd name="T17" fmla="*/ 2147483647 h 85"/>
              <a:gd name="T18" fmla="*/ 2147483647 w 102"/>
              <a:gd name="T19" fmla="*/ 2147483647 h 85"/>
              <a:gd name="T20" fmla="*/ 2147483647 w 102"/>
              <a:gd name="T21" fmla="*/ 2147483647 h 85"/>
              <a:gd name="T22" fmla="*/ 2147483647 w 102"/>
              <a:gd name="T23" fmla="*/ 2147483647 h 85"/>
              <a:gd name="T24" fmla="*/ 2147483647 w 102"/>
              <a:gd name="T25" fmla="*/ 2147483647 h 85"/>
              <a:gd name="T26" fmla="*/ 2147483647 w 102"/>
              <a:gd name="T27" fmla="*/ 2147483647 h 85"/>
              <a:gd name="T28" fmla="*/ 2147483647 w 102"/>
              <a:gd name="T29" fmla="*/ 2147483647 h 85"/>
              <a:gd name="T30" fmla="*/ 2147483647 w 102"/>
              <a:gd name="T31" fmla="*/ 2147483647 h 85"/>
              <a:gd name="T32" fmla="*/ 2147483647 w 102"/>
              <a:gd name="T33" fmla="*/ 2147483647 h 85"/>
              <a:gd name="T34" fmla="*/ 2147483647 w 102"/>
              <a:gd name="T35" fmla="*/ 2147483647 h 85"/>
              <a:gd name="T36" fmla="*/ 2147483647 w 102"/>
              <a:gd name="T37" fmla="*/ 2147483647 h 85"/>
              <a:gd name="T38" fmla="*/ 2147483647 w 102"/>
              <a:gd name="T39" fmla="*/ 2147483647 h 85"/>
              <a:gd name="T40" fmla="*/ 2147483647 w 102"/>
              <a:gd name="T41" fmla="*/ 2147483647 h 85"/>
              <a:gd name="T42" fmla="*/ 2147483647 w 102"/>
              <a:gd name="T43" fmla="*/ 2147483647 h 85"/>
              <a:gd name="T44" fmla="*/ 2147483647 w 102"/>
              <a:gd name="T45" fmla="*/ 2147483647 h 85"/>
              <a:gd name="T46" fmla="*/ 2147483647 w 102"/>
              <a:gd name="T47" fmla="*/ 2147483647 h 85"/>
              <a:gd name="T48" fmla="*/ 2147483647 w 102"/>
              <a:gd name="T49" fmla="*/ 2147483647 h 85"/>
              <a:gd name="T50" fmla="*/ 2147483647 w 102"/>
              <a:gd name="T51" fmla="*/ 2147483647 h 85"/>
              <a:gd name="T52" fmla="*/ 2147483647 w 102"/>
              <a:gd name="T53" fmla="*/ 2147483647 h 85"/>
              <a:gd name="T54" fmla="*/ 2147483647 w 102"/>
              <a:gd name="T55" fmla="*/ 2147483647 h 85"/>
              <a:gd name="T56" fmla="*/ 2147483647 w 102"/>
              <a:gd name="T57" fmla="*/ 2147483647 h 85"/>
              <a:gd name="T58" fmla="*/ 2147483647 w 102"/>
              <a:gd name="T59" fmla="*/ 2147483647 h 85"/>
              <a:gd name="T60" fmla="*/ 2147483647 w 102"/>
              <a:gd name="T61" fmla="*/ 2147483647 h 85"/>
              <a:gd name="T62" fmla="*/ 2147483647 w 102"/>
              <a:gd name="T63" fmla="*/ 2147483647 h 85"/>
              <a:gd name="T64" fmla="*/ 2147483647 w 102"/>
              <a:gd name="T65" fmla="*/ 2147483647 h 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2" h="85">
                <a:moveTo>
                  <a:pt x="47" y="0"/>
                </a:moveTo>
                <a:cubicBezTo>
                  <a:pt x="46" y="0"/>
                  <a:pt x="44" y="0"/>
                  <a:pt x="43" y="1"/>
                </a:cubicBezTo>
                <a:cubicBezTo>
                  <a:pt x="23" y="20"/>
                  <a:pt x="23" y="20"/>
                  <a:pt x="2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3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3" y="84"/>
                  <a:pt x="43" y="84"/>
                  <a:pt x="43" y="84"/>
                </a:cubicBezTo>
                <a:cubicBezTo>
                  <a:pt x="44" y="85"/>
                  <a:pt x="46" y="85"/>
                  <a:pt x="47" y="85"/>
                </a:cubicBezTo>
                <a:cubicBezTo>
                  <a:pt x="48" y="84"/>
                  <a:pt x="49" y="83"/>
                  <a:pt x="49" y="8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8" y="1"/>
                  <a:pt x="47" y="0"/>
                </a:cubicBezTo>
                <a:close/>
                <a:moveTo>
                  <a:pt x="100" y="53"/>
                </a:moveTo>
                <a:cubicBezTo>
                  <a:pt x="89" y="42"/>
                  <a:pt x="89" y="42"/>
                  <a:pt x="89" y="42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101" y="30"/>
                  <a:pt x="102" y="29"/>
                  <a:pt x="101" y="28"/>
                </a:cubicBezTo>
                <a:cubicBezTo>
                  <a:pt x="92" y="19"/>
                  <a:pt x="92" y="19"/>
                  <a:pt x="92" y="19"/>
                </a:cubicBezTo>
                <a:cubicBezTo>
                  <a:pt x="91" y="18"/>
                  <a:pt x="90" y="19"/>
                  <a:pt x="88" y="20"/>
                </a:cubicBezTo>
                <a:cubicBezTo>
                  <a:pt x="82" y="26"/>
                  <a:pt x="82" y="26"/>
                  <a:pt x="82" y="26"/>
                </a:cubicBezTo>
                <a:cubicBezTo>
                  <a:pt x="79" y="15"/>
                  <a:pt x="73" y="9"/>
                  <a:pt x="73" y="9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9"/>
                  <a:pt x="73" y="10"/>
                  <a:pt x="74" y="11"/>
                </a:cubicBezTo>
                <a:cubicBezTo>
                  <a:pt x="76" y="14"/>
                  <a:pt x="79" y="19"/>
                  <a:pt x="81" y="27"/>
                </a:cubicBezTo>
                <a:cubicBezTo>
                  <a:pt x="78" y="31"/>
                  <a:pt x="78" y="31"/>
                  <a:pt x="78" y="31"/>
                </a:cubicBezTo>
                <a:cubicBezTo>
                  <a:pt x="72" y="26"/>
                  <a:pt x="72" y="26"/>
                  <a:pt x="72" y="26"/>
                </a:cubicBezTo>
                <a:cubicBezTo>
                  <a:pt x="69" y="16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2"/>
                  <a:pt x="65" y="13"/>
                </a:cubicBezTo>
                <a:cubicBezTo>
                  <a:pt x="67" y="15"/>
                  <a:pt x="69" y="19"/>
                  <a:pt x="71" y="24"/>
                </a:cubicBezTo>
                <a:cubicBezTo>
                  <a:pt x="67" y="20"/>
                  <a:pt x="67" y="20"/>
                  <a:pt x="67" y="20"/>
                </a:cubicBezTo>
                <a:cubicBezTo>
                  <a:pt x="65" y="19"/>
                  <a:pt x="64" y="18"/>
                  <a:pt x="63" y="19"/>
                </a:cubicBezTo>
                <a:cubicBezTo>
                  <a:pt x="60" y="22"/>
                  <a:pt x="60" y="22"/>
                  <a:pt x="60" y="22"/>
                </a:cubicBezTo>
                <a:cubicBezTo>
                  <a:pt x="58" y="16"/>
                  <a:pt x="55" y="14"/>
                  <a:pt x="55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5" y="15"/>
                  <a:pt x="56" y="16"/>
                </a:cubicBezTo>
                <a:cubicBezTo>
                  <a:pt x="57" y="17"/>
                  <a:pt x="58" y="19"/>
                  <a:pt x="60" y="22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9"/>
                  <a:pt x="54" y="30"/>
                  <a:pt x="55" y="31"/>
                </a:cubicBezTo>
                <a:cubicBezTo>
                  <a:pt x="64" y="41"/>
                  <a:pt x="64" y="41"/>
                  <a:pt x="64" y="41"/>
                </a:cubicBezTo>
                <a:cubicBezTo>
                  <a:pt x="64" y="42"/>
                  <a:pt x="64" y="43"/>
                  <a:pt x="64" y="44"/>
                </a:cubicBezTo>
                <a:cubicBezTo>
                  <a:pt x="55" y="53"/>
                  <a:pt x="55" y="53"/>
                  <a:pt x="55" y="53"/>
                </a:cubicBezTo>
                <a:cubicBezTo>
                  <a:pt x="54" y="55"/>
                  <a:pt x="53" y="56"/>
                  <a:pt x="54" y="56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5"/>
                  <a:pt x="56" y="68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7" y="68"/>
                  <a:pt x="58" y="65"/>
                  <a:pt x="60" y="62"/>
                </a:cubicBezTo>
                <a:cubicBezTo>
                  <a:pt x="63" y="66"/>
                  <a:pt x="63" y="66"/>
                  <a:pt x="63" y="66"/>
                </a:cubicBezTo>
                <a:cubicBezTo>
                  <a:pt x="64" y="67"/>
                  <a:pt x="65" y="66"/>
                  <a:pt x="67" y="65"/>
                </a:cubicBezTo>
                <a:cubicBezTo>
                  <a:pt x="69" y="62"/>
                  <a:pt x="69" y="62"/>
                  <a:pt x="69" y="62"/>
                </a:cubicBezTo>
                <a:cubicBezTo>
                  <a:pt x="68" y="66"/>
                  <a:pt x="66" y="70"/>
                  <a:pt x="64" y="7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69"/>
                  <a:pt x="69" y="65"/>
                  <a:pt x="71" y="61"/>
                </a:cubicBezTo>
                <a:cubicBezTo>
                  <a:pt x="78" y="54"/>
                  <a:pt x="78" y="54"/>
                  <a:pt x="78" y="54"/>
                </a:cubicBezTo>
                <a:cubicBezTo>
                  <a:pt x="80" y="57"/>
                  <a:pt x="80" y="57"/>
                  <a:pt x="80" y="57"/>
                </a:cubicBezTo>
                <a:cubicBezTo>
                  <a:pt x="79" y="62"/>
                  <a:pt x="76" y="69"/>
                  <a:pt x="72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7" y="69"/>
                  <a:pt x="79" y="63"/>
                  <a:pt x="81" y="57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6"/>
                  <a:pt x="91" y="67"/>
                  <a:pt x="92" y="6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2" y="56"/>
                  <a:pt x="101" y="55"/>
                  <a:pt x="100" y="53"/>
                </a:cubicBezTo>
                <a:close/>
                <a:moveTo>
                  <a:pt x="65" y="43"/>
                </a:moveTo>
                <a:cubicBezTo>
                  <a:pt x="65" y="43"/>
                  <a:pt x="65" y="42"/>
                  <a:pt x="65" y="41"/>
                </a:cubicBezTo>
                <a:cubicBezTo>
                  <a:pt x="66" y="42"/>
                  <a:pt x="66" y="42"/>
                  <a:pt x="66" y="42"/>
                </a:cubicBezTo>
                <a:lnTo>
                  <a:pt x="65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8" name="Freeform 227"/>
          <p:cNvSpPr>
            <a:spLocks noEditPoints="1"/>
          </p:cNvSpPr>
          <p:nvPr/>
        </p:nvSpPr>
        <p:spPr bwMode="auto">
          <a:xfrm>
            <a:off x="9602789" y="5052787"/>
            <a:ext cx="574675" cy="574675"/>
          </a:xfrm>
          <a:custGeom>
            <a:avLst/>
            <a:gdLst>
              <a:gd name="T0" fmla="*/ 2147483647 w 88"/>
              <a:gd name="T1" fmla="*/ 2147483647 h 88"/>
              <a:gd name="T2" fmla="*/ 2147483647 w 88"/>
              <a:gd name="T3" fmla="*/ 2147483647 h 88"/>
              <a:gd name="T4" fmla="*/ 2147483647 w 88"/>
              <a:gd name="T5" fmla="*/ 2147483647 h 88"/>
              <a:gd name="T6" fmla="*/ 2147483647 w 88"/>
              <a:gd name="T7" fmla="*/ 2147483647 h 88"/>
              <a:gd name="T8" fmla="*/ 2147483647 w 88"/>
              <a:gd name="T9" fmla="*/ 2147483647 h 88"/>
              <a:gd name="T10" fmla="*/ 2147483647 w 88"/>
              <a:gd name="T11" fmla="*/ 2147483647 h 88"/>
              <a:gd name="T12" fmla="*/ 2147483647 w 88"/>
              <a:gd name="T13" fmla="*/ 2147483647 h 88"/>
              <a:gd name="T14" fmla="*/ 2147483647 w 88"/>
              <a:gd name="T15" fmla="*/ 2147483647 h 88"/>
              <a:gd name="T16" fmla="*/ 2147483647 w 88"/>
              <a:gd name="T17" fmla="*/ 2147483647 h 88"/>
              <a:gd name="T18" fmla="*/ 2147483647 w 88"/>
              <a:gd name="T19" fmla="*/ 2147483647 h 88"/>
              <a:gd name="T20" fmla="*/ 2147483647 w 88"/>
              <a:gd name="T21" fmla="*/ 2147483647 h 88"/>
              <a:gd name="T22" fmla="*/ 2147483647 w 88"/>
              <a:gd name="T23" fmla="*/ 2147483647 h 88"/>
              <a:gd name="T24" fmla="*/ 2147483647 w 88"/>
              <a:gd name="T25" fmla="*/ 2147483647 h 88"/>
              <a:gd name="T26" fmla="*/ 2147483647 w 88"/>
              <a:gd name="T27" fmla="*/ 2147483647 h 88"/>
              <a:gd name="T28" fmla="*/ 2147483647 w 88"/>
              <a:gd name="T29" fmla="*/ 2147483647 h 88"/>
              <a:gd name="T30" fmla="*/ 2147483647 w 88"/>
              <a:gd name="T31" fmla="*/ 2147483647 h 88"/>
              <a:gd name="T32" fmla="*/ 2147483647 w 88"/>
              <a:gd name="T33" fmla="*/ 2147483647 h 88"/>
              <a:gd name="T34" fmla="*/ 2147483647 w 88"/>
              <a:gd name="T35" fmla="*/ 2147483647 h 88"/>
              <a:gd name="T36" fmla="*/ 2147483647 w 88"/>
              <a:gd name="T37" fmla="*/ 2147483647 h 88"/>
              <a:gd name="T38" fmla="*/ 2147483647 w 88"/>
              <a:gd name="T39" fmla="*/ 2147483647 h 88"/>
              <a:gd name="T40" fmla="*/ 2147483647 w 88"/>
              <a:gd name="T41" fmla="*/ 2147483647 h 88"/>
              <a:gd name="T42" fmla="*/ 2147483647 w 88"/>
              <a:gd name="T43" fmla="*/ 2147483647 h 88"/>
              <a:gd name="T44" fmla="*/ 2147483647 w 88"/>
              <a:gd name="T45" fmla="*/ 2147483647 h 88"/>
              <a:gd name="T46" fmla="*/ 2147483647 w 88"/>
              <a:gd name="T47" fmla="*/ 2147483647 h 88"/>
              <a:gd name="T48" fmla="*/ 2147483647 w 88"/>
              <a:gd name="T49" fmla="*/ 2147483647 h 88"/>
              <a:gd name="T50" fmla="*/ 2147483647 w 88"/>
              <a:gd name="T51" fmla="*/ 2147483647 h 88"/>
              <a:gd name="T52" fmla="*/ 2147483647 w 88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88" h="88">
                <a:moveTo>
                  <a:pt x="77" y="10"/>
                </a:moveTo>
                <a:cubicBezTo>
                  <a:pt x="67" y="0"/>
                  <a:pt x="49" y="0"/>
                  <a:pt x="38" y="10"/>
                </a:cubicBezTo>
                <a:cubicBezTo>
                  <a:pt x="29" y="19"/>
                  <a:pt x="28" y="33"/>
                  <a:pt x="34" y="44"/>
                </a:cubicBezTo>
                <a:cubicBezTo>
                  <a:pt x="3" y="76"/>
                  <a:pt x="3" y="76"/>
                  <a:pt x="3" y="76"/>
                </a:cubicBezTo>
                <a:cubicBezTo>
                  <a:pt x="0" y="78"/>
                  <a:pt x="0" y="82"/>
                  <a:pt x="3" y="84"/>
                </a:cubicBezTo>
                <a:cubicBezTo>
                  <a:pt x="4" y="85"/>
                  <a:pt x="4" y="85"/>
                  <a:pt x="4" y="85"/>
                </a:cubicBezTo>
                <a:cubicBezTo>
                  <a:pt x="6" y="88"/>
                  <a:pt x="10" y="88"/>
                  <a:pt x="12" y="85"/>
                </a:cubicBezTo>
                <a:cubicBezTo>
                  <a:pt x="44" y="53"/>
                  <a:pt x="44" y="53"/>
                  <a:pt x="44" y="53"/>
                </a:cubicBezTo>
                <a:cubicBezTo>
                  <a:pt x="54" y="60"/>
                  <a:pt x="68" y="58"/>
                  <a:pt x="77" y="49"/>
                </a:cubicBezTo>
                <a:cubicBezTo>
                  <a:pt x="88" y="39"/>
                  <a:pt x="88" y="21"/>
                  <a:pt x="77" y="10"/>
                </a:cubicBezTo>
                <a:close/>
                <a:moveTo>
                  <a:pt x="73" y="45"/>
                </a:moveTo>
                <a:cubicBezTo>
                  <a:pt x="66" y="53"/>
                  <a:pt x="54" y="54"/>
                  <a:pt x="46" y="48"/>
                </a:cubicBezTo>
                <a:cubicBezTo>
                  <a:pt x="45" y="47"/>
                  <a:pt x="44" y="46"/>
                  <a:pt x="43" y="45"/>
                </a:cubicBezTo>
                <a:cubicBezTo>
                  <a:pt x="42" y="44"/>
                  <a:pt x="41" y="43"/>
                  <a:pt x="40" y="42"/>
                </a:cubicBezTo>
                <a:cubicBezTo>
                  <a:pt x="34" y="33"/>
                  <a:pt x="35" y="22"/>
                  <a:pt x="43" y="14"/>
                </a:cubicBezTo>
                <a:cubicBezTo>
                  <a:pt x="51" y="6"/>
                  <a:pt x="65" y="6"/>
                  <a:pt x="73" y="14"/>
                </a:cubicBezTo>
                <a:cubicBezTo>
                  <a:pt x="82" y="23"/>
                  <a:pt x="82" y="37"/>
                  <a:pt x="73" y="45"/>
                </a:cubicBezTo>
                <a:close/>
                <a:moveTo>
                  <a:pt x="70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5" y="26"/>
                  <a:pt x="45" y="26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6" y="34"/>
                  <a:pt x="47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3"/>
                  <a:pt x="71" y="33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5"/>
                  <a:pt x="70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9" name="Freeform 228"/>
          <p:cNvSpPr>
            <a:spLocks noEditPoints="1"/>
          </p:cNvSpPr>
          <p:nvPr/>
        </p:nvSpPr>
        <p:spPr bwMode="auto">
          <a:xfrm>
            <a:off x="7604125" y="5052787"/>
            <a:ext cx="573088" cy="574675"/>
          </a:xfrm>
          <a:custGeom>
            <a:avLst/>
            <a:gdLst>
              <a:gd name="T0" fmla="*/ 2147483647 w 88"/>
              <a:gd name="T1" fmla="*/ 2147483647 h 88"/>
              <a:gd name="T2" fmla="*/ 2147483647 w 88"/>
              <a:gd name="T3" fmla="*/ 2147483647 h 88"/>
              <a:gd name="T4" fmla="*/ 2147483647 w 88"/>
              <a:gd name="T5" fmla="*/ 2147483647 h 88"/>
              <a:gd name="T6" fmla="*/ 2147483647 w 88"/>
              <a:gd name="T7" fmla="*/ 2147483647 h 88"/>
              <a:gd name="T8" fmla="*/ 2147483647 w 88"/>
              <a:gd name="T9" fmla="*/ 2147483647 h 88"/>
              <a:gd name="T10" fmla="*/ 2147483647 w 88"/>
              <a:gd name="T11" fmla="*/ 2147483647 h 88"/>
              <a:gd name="T12" fmla="*/ 2147483647 w 88"/>
              <a:gd name="T13" fmla="*/ 2147483647 h 88"/>
              <a:gd name="T14" fmla="*/ 2147483647 w 88"/>
              <a:gd name="T15" fmla="*/ 2147483647 h 88"/>
              <a:gd name="T16" fmla="*/ 2147483647 w 88"/>
              <a:gd name="T17" fmla="*/ 2147483647 h 88"/>
              <a:gd name="T18" fmla="*/ 2147483647 w 88"/>
              <a:gd name="T19" fmla="*/ 2147483647 h 88"/>
              <a:gd name="T20" fmla="*/ 2147483647 w 88"/>
              <a:gd name="T21" fmla="*/ 2147483647 h 88"/>
              <a:gd name="T22" fmla="*/ 2147483647 w 88"/>
              <a:gd name="T23" fmla="*/ 2147483647 h 88"/>
              <a:gd name="T24" fmla="*/ 2147483647 w 88"/>
              <a:gd name="T25" fmla="*/ 2147483647 h 88"/>
              <a:gd name="T26" fmla="*/ 2147483647 w 88"/>
              <a:gd name="T27" fmla="*/ 2147483647 h 88"/>
              <a:gd name="T28" fmla="*/ 2147483647 w 88"/>
              <a:gd name="T29" fmla="*/ 2147483647 h 88"/>
              <a:gd name="T30" fmla="*/ 2147483647 w 88"/>
              <a:gd name="T31" fmla="*/ 2147483647 h 88"/>
              <a:gd name="T32" fmla="*/ 2147483647 w 88"/>
              <a:gd name="T33" fmla="*/ 2147483647 h 88"/>
              <a:gd name="T34" fmla="*/ 2147483647 w 88"/>
              <a:gd name="T35" fmla="*/ 2147483647 h 88"/>
              <a:gd name="T36" fmla="*/ 2147483647 w 88"/>
              <a:gd name="T37" fmla="*/ 2147483647 h 88"/>
              <a:gd name="T38" fmla="*/ 2147483647 w 88"/>
              <a:gd name="T39" fmla="*/ 2147483647 h 88"/>
              <a:gd name="T40" fmla="*/ 2147483647 w 88"/>
              <a:gd name="T41" fmla="*/ 2147483647 h 88"/>
              <a:gd name="T42" fmla="*/ 2147483647 w 88"/>
              <a:gd name="T43" fmla="*/ 2147483647 h 88"/>
              <a:gd name="T44" fmla="*/ 2147483647 w 88"/>
              <a:gd name="T45" fmla="*/ 2147483647 h 88"/>
              <a:gd name="T46" fmla="*/ 2147483647 w 88"/>
              <a:gd name="T47" fmla="*/ 2147483647 h 88"/>
              <a:gd name="T48" fmla="*/ 2147483647 w 88"/>
              <a:gd name="T49" fmla="*/ 2147483647 h 88"/>
              <a:gd name="T50" fmla="*/ 2147483647 w 88"/>
              <a:gd name="T51" fmla="*/ 2147483647 h 88"/>
              <a:gd name="T52" fmla="*/ 2147483647 w 88"/>
              <a:gd name="T53" fmla="*/ 2147483647 h 88"/>
              <a:gd name="T54" fmla="*/ 2147483647 w 88"/>
              <a:gd name="T55" fmla="*/ 2147483647 h 88"/>
              <a:gd name="T56" fmla="*/ 2147483647 w 88"/>
              <a:gd name="T57" fmla="*/ 2147483647 h 88"/>
              <a:gd name="T58" fmla="*/ 2147483647 w 88"/>
              <a:gd name="T59" fmla="*/ 2147483647 h 88"/>
              <a:gd name="T60" fmla="*/ 2147483647 w 88"/>
              <a:gd name="T61" fmla="*/ 2147483647 h 88"/>
              <a:gd name="T62" fmla="*/ 2147483647 w 88"/>
              <a:gd name="T63" fmla="*/ 2147483647 h 88"/>
              <a:gd name="T64" fmla="*/ 2147483647 w 88"/>
              <a:gd name="T65" fmla="*/ 2147483647 h 88"/>
              <a:gd name="T66" fmla="*/ 2147483647 w 88"/>
              <a:gd name="T67" fmla="*/ 2147483647 h 88"/>
              <a:gd name="T68" fmla="*/ 2147483647 w 88"/>
              <a:gd name="T69" fmla="*/ 2147483647 h 88"/>
              <a:gd name="T70" fmla="*/ 2147483647 w 88"/>
              <a:gd name="T71" fmla="*/ 2147483647 h 88"/>
              <a:gd name="T72" fmla="*/ 2147483647 w 88"/>
              <a:gd name="T73" fmla="*/ 2147483647 h 88"/>
              <a:gd name="T74" fmla="*/ 2147483647 w 88"/>
              <a:gd name="T75" fmla="*/ 2147483647 h 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8" h="88">
                <a:moveTo>
                  <a:pt x="77" y="10"/>
                </a:moveTo>
                <a:cubicBezTo>
                  <a:pt x="66" y="0"/>
                  <a:pt x="49" y="0"/>
                  <a:pt x="38" y="10"/>
                </a:cubicBezTo>
                <a:cubicBezTo>
                  <a:pt x="29" y="19"/>
                  <a:pt x="28" y="33"/>
                  <a:pt x="34" y="44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8"/>
                  <a:pt x="0" y="82"/>
                  <a:pt x="2" y="84"/>
                </a:cubicBezTo>
                <a:cubicBezTo>
                  <a:pt x="3" y="85"/>
                  <a:pt x="3" y="85"/>
                  <a:pt x="3" y="85"/>
                </a:cubicBezTo>
                <a:cubicBezTo>
                  <a:pt x="6" y="88"/>
                  <a:pt x="9" y="88"/>
                  <a:pt x="12" y="85"/>
                </a:cubicBezTo>
                <a:cubicBezTo>
                  <a:pt x="43" y="53"/>
                  <a:pt x="43" y="53"/>
                  <a:pt x="43" y="53"/>
                </a:cubicBezTo>
                <a:cubicBezTo>
                  <a:pt x="54" y="60"/>
                  <a:pt x="68" y="58"/>
                  <a:pt x="77" y="49"/>
                </a:cubicBezTo>
                <a:cubicBezTo>
                  <a:pt x="88" y="39"/>
                  <a:pt x="88" y="21"/>
                  <a:pt x="77" y="10"/>
                </a:cubicBezTo>
                <a:close/>
                <a:moveTo>
                  <a:pt x="73" y="45"/>
                </a:moveTo>
                <a:cubicBezTo>
                  <a:pt x="65" y="53"/>
                  <a:pt x="54" y="54"/>
                  <a:pt x="45" y="48"/>
                </a:cubicBezTo>
                <a:cubicBezTo>
                  <a:pt x="44" y="47"/>
                  <a:pt x="43" y="46"/>
                  <a:pt x="42" y="45"/>
                </a:cubicBezTo>
                <a:cubicBezTo>
                  <a:pt x="41" y="44"/>
                  <a:pt x="40" y="43"/>
                  <a:pt x="39" y="42"/>
                </a:cubicBezTo>
                <a:cubicBezTo>
                  <a:pt x="34" y="33"/>
                  <a:pt x="35" y="22"/>
                  <a:pt x="42" y="14"/>
                </a:cubicBezTo>
                <a:cubicBezTo>
                  <a:pt x="51" y="6"/>
                  <a:pt x="64" y="6"/>
                  <a:pt x="73" y="14"/>
                </a:cubicBezTo>
                <a:cubicBezTo>
                  <a:pt x="81" y="23"/>
                  <a:pt x="81" y="37"/>
                  <a:pt x="73" y="45"/>
                </a:cubicBezTo>
                <a:close/>
                <a:moveTo>
                  <a:pt x="69" y="25"/>
                </a:moveTo>
                <a:cubicBezTo>
                  <a:pt x="62" y="25"/>
                  <a:pt x="62" y="25"/>
                  <a:pt x="62" y="25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7"/>
                  <a:pt x="62" y="16"/>
                  <a:pt x="61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7"/>
                  <a:pt x="54" y="18"/>
                </a:cubicBezTo>
                <a:cubicBezTo>
                  <a:pt x="54" y="25"/>
                  <a:pt x="54" y="25"/>
                  <a:pt x="54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5" y="25"/>
                  <a:pt x="45" y="26"/>
                  <a:pt x="45" y="26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3"/>
                  <a:pt x="45" y="34"/>
                  <a:pt x="46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2"/>
                  <a:pt x="54" y="43"/>
                  <a:pt x="54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3"/>
                  <a:pt x="62" y="42"/>
                  <a:pt x="62" y="41"/>
                </a:cubicBezTo>
                <a:cubicBezTo>
                  <a:pt x="62" y="34"/>
                  <a:pt x="62" y="34"/>
                  <a:pt x="62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70" y="34"/>
                  <a:pt x="71" y="33"/>
                  <a:pt x="71" y="33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0" y="25"/>
                  <a:pt x="69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0" name="Freeform 229"/>
          <p:cNvSpPr>
            <a:spLocks noEditPoints="1"/>
          </p:cNvSpPr>
          <p:nvPr/>
        </p:nvSpPr>
        <p:spPr bwMode="auto">
          <a:xfrm>
            <a:off x="5922964" y="5141687"/>
            <a:ext cx="566737" cy="396875"/>
          </a:xfrm>
          <a:custGeom>
            <a:avLst/>
            <a:gdLst>
              <a:gd name="T0" fmla="*/ 2147483647 w 87"/>
              <a:gd name="T1" fmla="*/ 0 h 61"/>
              <a:gd name="T2" fmla="*/ 2147483647 w 87"/>
              <a:gd name="T3" fmla="*/ 2147483647 h 61"/>
              <a:gd name="T4" fmla="*/ 0 w 87"/>
              <a:gd name="T5" fmla="*/ 2147483647 h 61"/>
              <a:gd name="T6" fmla="*/ 2147483647 w 87"/>
              <a:gd name="T7" fmla="*/ 2147483647 h 61"/>
              <a:gd name="T8" fmla="*/ 2147483647 w 87"/>
              <a:gd name="T9" fmla="*/ 2147483647 h 61"/>
              <a:gd name="T10" fmla="*/ 2147483647 w 87"/>
              <a:gd name="T11" fmla="*/ 2147483647 h 61"/>
              <a:gd name="T12" fmla="*/ 2147483647 w 87"/>
              <a:gd name="T13" fmla="*/ 2147483647 h 61"/>
              <a:gd name="T14" fmla="*/ 2147483647 w 87"/>
              <a:gd name="T15" fmla="*/ 2147483647 h 61"/>
              <a:gd name="T16" fmla="*/ 2147483647 w 87"/>
              <a:gd name="T17" fmla="*/ 2147483647 h 61"/>
              <a:gd name="T18" fmla="*/ 2147483647 w 87"/>
              <a:gd name="T19" fmla="*/ 2147483647 h 61"/>
              <a:gd name="T20" fmla="*/ 2147483647 w 87"/>
              <a:gd name="T21" fmla="*/ 2147483647 h 61"/>
              <a:gd name="T22" fmla="*/ 2147483647 w 87"/>
              <a:gd name="T23" fmla="*/ 2147483647 h 61"/>
              <a:gd name="T24" fmla="*/ 2147483647 w 87"/>
              <a:gd name="T25" fmla="*/ 2147483647 h 61"/>
              <a:gd name="T26" fmla="*/ 2147483647 w 87"/>
              <a:gd name="T27" fmla="*/ 2147483647 h 61"/>
              <a:gd name="T28" fmla="*/ 2147483647 w 87"/>
              <a:gd name="T29" fmla="*/ 2147483647 h 61"/>
              <a:gd name="T30" fmla="*/ 2147483647 w 87"/>
              <a:gd name="T31" fmla="*/ 2147483647 h 61"/>
              <a:gd name="T32" fmla="*/ 2147483647 w 87"/>
              <a:gd name="T33" fmla="*/ 2147483647 h 61"/>
              <a:gd name="T34" fmla="*/ 2147483647 w 87"/>
              <a:gd name="T35" fmla="*/ 2147483647 h 61"/>
              <a:gd name="T36" fmla="*/ 2147483647 w 87"/>
              <a:gd name="T37" fmla="*/ 2147483647 h 61"/>
              <a:gd name="T38" fmla="*/ 2147483647 w 87"/>
              <a:gd name="T39" fmla="*/ 2147483647 h 61"/>
              <a:gd name="T40" fmla="*/ 2147483647 w 87"/>
              <a:gd name="T41" fmla="*/ 2147483647 h 61"/>
              <a:gd name="T42" fmla="*/ 2147483647 w 87"/>
              <a:gd name="T43" fmla="*/ 2147483647 h 61"/>
              <a:gd name="T44" fmla="*/ 2147483647 w 87"/>
              <a:gd name="T45" fmla="*/ 2147483647 h 61"/>
              <a:gd name="T46" fmla="*/ 2147483647 w 87"/>
              <a:gd name="T47" fmla="*/ 2147483647 h 61"/>
              <a:gd name="T48" fmla="*/ 2147483647 w 87"/>
              <a:gd name="T49" fmla="*/ 2147483647 h 61"/>
              <a:gd name="T50" fmla="*/ 2147483647 w 87"/>
              <a:gd name="T51" fmla="*/ 2147483647 h 61"/>
              <a:gd name="T52" fmla="*/ 2147483647 w 87"/>
              <a:gd name="T53" fmla="*/ 2147483647 h 61"/>
              <a:gd name="T54" fmla="*/ 2147483647 w 87"/>
              <a:gd name="T55" fmla="*/ 2147483647 h 61"/>
              <a:gd name="T56" fmla="*/ 2147483647 w 87"/>
              <a:gd name="T57" fmla="*/ 2147483647 h 61"/>
              <a:gd name="T58" fmla="*/ 2147483647 w 87"/>
              <a:gd name="T59" fmla="*/ 2147483647 h 61"/>
              <a:gd name="T60" fmla="*/ 2147483647 w 87"/>
              <a:gd name="T61" fmla="*/ 2147483647 h 61"/>
              <a:gd name="T62" fmla="*/ 2147483647 w 87"/>
              <a:gd name="T63" fmla="*/ 2147483647 h 61"/>
              <a:gd name="T64" fmla="*/ 2147483647 w 87"/>
              <a:gd name="T65" fmla="*/ 2147483647 h 61"/>
              <a:gd name="T66" fmla="*/ 2147483647 w 87"/>
              <a:gd name="T67" fmla="*/ 2147483647 h 61"/>
              <a:gd name="T68" fmla="*/ 2147483647 w 87"/>
              <a:gd name="T69" fmla="*/ 2147483647 h 61"/>
              <a:gd name="T70" fmla="*/ 2147483647 w 87"/>
              <a:gd name="T71" fmla="*/ 2147483647 h 61"/>
              <a:gd name="T72" fmla="*/ 2147483647 w 87"/>
              <a:gd name="T73" fmla="*/ 2147483647 h 61"/>
              <a:gd name="T74" fmla="*/ 2147483647 w 87"/>
              <a:gd name="T75" fmla="*/ 2147483647 h 61"/>
              <a:gd name="T76" fmla="*/ 2147483647 w 87"/>
              <a:gd name="T77" fmla="*/ 2147483647 h 61"/>
              <a:gd name="T78" fmla="*/ 2147483647 w 87"/>
              <a:gd name="T79" fmla="*/ 2147483647 h 61"/>
              <a:gd name="T80" fmla="*/ 2147483647 w 87"/>
              <a:gd name="T81" fmla="*/ 2147483647 h 61"/>
              <a:gd name="T82" fmla="*/ 2147483647 w 87"/>
              <a:gd name="T83" fmla="*/ 2147483647 h 61"/>
              <a:gd name="T84" fmla="*/ 2147483647 w 87"/>
              <a:gd name="T85" fmla="*/ 2147483647 h 61"/>
              <a:gd name="T86" fmla="*/ 2147483647 w 87"/>
              <a:gd name="T87" fmla="*/ 2147483647 h 61"/>
              <a:gd name="T88" fmla="*/ 2147483647 w 87"/>
              <a:gd name="T89" fmla="*/ 2147483647 h 61"/>
              <a:gd name="T90" fmla="*/ 2147483647 w 87"/>
              <a:gd name="T91" fmla="*/ 2147483647 h 61"/>
              <a:gd name="T92" fmla="*/ 2147483647 w 87"/>
              <a:gd name="T93" fmla="*/ 2147483647 h 61"/>
              <a:gd name="T94" fmla="*/ 2147483647 w 87"/>
              <a:gd name="T95" fmla="*/ 2147483647 h 61"/>
              <a:gd name="T96" fmla="*/ 2147483647 w 87"/>
              <a:gd name="T97" fmla="*/ 2147483647 h 61"/>
              <a:gd name="T98" fmla="*/ 2147483647 w 87"/>
              <a:gd name="T99" fmla="*/ 2147483647 h 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7" h="61">
                <a:moveTo>
                  <a:pt x="83" y="13"/>
                </a:moveTo>
                <a:cubicBezTo>
                  <a:pt x="82" y="5"/>
                  <a:pt x="75" y="0"/>
                  <a:pt x="6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0"/>
                  <a:pt x="5" y="5"/>
                  <a:pt x="4" y="13"/>
                </a:cubicBezTo>
                <a:cubicBezTo>
                  <a:pt x="2" y="13"/>
                  <a:pt x="0" y="15"/>
                  <a:pt x="0" y="1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4"/>
                  <a:pt x="2" y="27"/>
                  <a:pt x="5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8" y="27"/>
                  <a:pt x="20" y="24"/>
                  <a:pt x="20" y="22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5"/>
                  <a:pt x="19" y="13"/>
                  <a:pt x="17" y="13"/>
                </a:cubicBezTo>
                <a:cubicBezTo>
                  <a:pt x="18" y="9"/>
                  <a:pt x="22" y="7"/>
                  <a:pt x="26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7"/>
                  <a:pt x="29" y="7"/>
                  <a:pt x="29" y="8"/>
                </a:cubicBezTo>
                <a:cubicBezTo>
                  <a:pt x="29" y="27"/>
                  <a:pt x="29" y="27"/>
                  <a:pt x="29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2" y="27"/>
                  <a:pt x="2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0" y="59"/>
                  <a:pt x="10" y="59"/>
                  <a:pt x="10" y="59"/>
                </a:cubicBezTo>
                <a:cubicBezTo>
                  <a:pt x="9" y="59"/>
                  <a:pt x="10" y="60"/>
                  <a:pt x="10" y="60"/>
                </a:cubicBezTo>
                <a:cubicBezTo>
                  <a:pt x="10" y="61"/>
                  <a:pt x="11" y="61"/>
                  <a:pt x="1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7" y="60"/>
                </a:cubicBezTo>
                <a:cubicBezTo>
                  <a:pt x="77" y="60"/>
                  <a:pt x="77" y="59"/>
                  <a:pt x="77" y="59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5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5" y="7"/>
                  <a:pt x="68" y="9"/>
                  <a:pt x="70" y="13"/>
                </a:cubicBezTo>
                <a:cubicBezTo>
                  <a:pt x="68" y="13"/>
                  <a:pt x="66" y="15"/>
                  <a:pt x="66" y="17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8" y="27"/>
                  <a:pt x="71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4" y="27"/>
                  <a:pt x="87" y="24"/>
                  <a:pt x="87" y="22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5"/>
                  <a:pt x="85" y="13"/>
                  <a:pt x="83" y="13"/>
                </a:cubicBezTo>
                <a:close/>
                <a:moveTo>
                  <a:pt x="50" y="7"/>
                </a:moveTo>
                <a:cubicBezTo>
                  <a:pt x="50" y="7"/>
                  <a:pt x="50" y="7"/>
                  <a:pt x="50" y="8"/>
                </a:cubicBezTo>
                <a:cubicBezTo>
                  <a:pt x="50" y="27"/>
                  <a:pt x="50" y="27"/>
                  <a:pt x="50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7"/>
                  <a:pt x="37" y="7"/>
                  <a:pt x="37" y="7"/>
                </a:cubicBezTo>
                <a:lnTo>
                  <a:pt x="50" y="7"/>
                </a:lnTo>
                <a:close/>
                <a:moveTo>
                  <a:pt x="52" y="53"/>
                </a:moveTo>
                <a:cubicBezTo>
                  <a:pt x="47" y="58"/>
                  <a:pt x="39" y="59"/>
                  <a:pt x="34" y="54"/>
                </a:cubicBezTo>
                <a:cubicBezTo>
                  <a:pt x="29" y="50"/>
                  <a:pt x="28" y="42"/>
                  <a:pt x="33" y="37"/>
                </a:cubicBezTo>
                <a:cubicBezTo>
                  <a:pt x="38" y="32"/>
                  <a:pt x="46" y="31"/>
                  <a:pt x="51" y="36"/>
                </a:cubicBezTo>
                <a:cubicBezTo>
                  <a:pt x="56" y="40"/>
                  <a:pt x="56" y="48"/>
                  <a:pt x="52" y="53"/>
                </a:cubicBezTo>
                <a:close/>
                <a:moveTo>
                  <a:pt x="37" y="53"/>
                </a:moveTo>
                <a:cubicBezTo>
                  <a:pt x="37" y="53"/>
                  <a:pt x="36" y="54"/>
                  <a:pt x="37" y="55"/>
                </a:cubicBezTo>
                <a:cubicBezTo>
                  <a:pt x="37" y="55"/>
                  <a:pt x="38" y="55"/>
                  <a:pt x="39" y="55"/>
                </a:cubicBezTo>
                <a:cubicBezTo>
                  <a:pt x="39" y="55"/>
                  <a:pt x="40" y="54"/>
                  <a:pt x="39" y="53"/>
                </a:cubicBezTo>
                <a:cubicBezTo>
                  <a:pt x="39" y="53"/>
                  <a:pt x="38" y="52"/>
                  <a:pt x="37" y="53"/>
                </a:cubicBezTo>
                <a:close/>
                <a:moveTo>
                  <a:pt x="42" y="54"/>
                </a:moveTo>
                <a:cubicBezTo>
                  <a:pt x="41" y="54"/>
                  <a:pt x="41" y="55"/>
                  <a:pt x="42" y="56"/>
                </a:cubicBezTo>
                <a:cubicBezTo>
                  <a:pt x="42" y="56"/>
                  <a:pt x="43" y="56"/>
                  <a:pt x="44" y="56"/>
                </a:cubicBezTo>
                <a:cubicBezTo>
                  <a:pt x="44" y="56"/>
                  <a:pt x="44" y="55"/>
                  <a:pt x="44" y="54"/>
                </a:cubicBezTo>
                <a:cubicBezTo>
                  <a:pt x="44" y="54"/>
                  <a:pt x="43" y="53"/>
                  <a:pt x="42" y="54"/>
                </a:cubicBezTo>
                <a:close/>
                <a:moveTo>
                  <a:pt x="43" y="36"/>
                </a:moveTo>
                <a:cubicBezTo>
                  <a:pt x="43" y="36"/>
                  <a:pt x="43" y="35"/>
                  <a:pt x="43" y="35"/>
                </a:cubicBezTo>
                <a:cubicBezTo>
                  <a:pt x="43" y="34"/>
                  <a:pt x="42" y="34"/>
                  <a:pt x="41" y="34"/>
                </a:cubicBezTo>
                <a:cubicBezTo>
                  <a:pt x="40" y="35"/>
                  <a:pt x="40" y="35"/>
                  <a:pt x="41" y="36"/>
                </a:cubicBezTo>
                <a:cubicBezTo>
                  <a:pt x="41" y="37"/>
                  <a:pt x="42" y="37"/>
                  <a:pt x="43" y="36"/>
                </a:cubicBezTo>
                <a:close/>
                <a:moveTo>
                  <a:pt x="33" y="49"/>
                </a:moveTo>
                <a:cubicBezTo>
                  <a:pt x="33" y="50"/>
                  <a:pt x="33" y="51"/>
                  <a:pt x="33" y="51"/>
                </a:cubicBezTo>
                <a:cubicBezTo>
                  <a:pt x="33" y="52"/>
                  <a:pt x="34" y="52"/>
                  <a:pt x="35" y="52"/>
                </a:cubicBezTo>
                <a:cubicBezTo>
                  <a:pt x="36" y="51"/>
                  <a:pt x="36" y="50"/>
                  <a:pt x="35" y="50"/>
                </a:cubicBezTo>
                <a:cubicBezTo>
                  <a:pt x="35" y="49"/>
                  <a:pt x="34" y="49"/>
                  <a:pt x="33" y="49"/>
                </a:cubicBezTo>
                <a:close/>
                <a:moveTo>
                  <a:pt x="38" y="38"/>
                </a:moveTo>
                <a:cubicBezTo>
                  <a:pt x="38" y="38"/>
                  <a:pt x="38" y="37"/>
                  <a:pt x="38" y="36"/>
                </a:cubicBezTo>
                <a:cubicBezTo>
                  <a:pt x="38" y="36"/>
                  <a:pt x="37" y="35"/>
                  <a:pt x="36" y="36"/>
                </a:cubicBezTo>
                <a:cubicBezTo>
                  <a:pt x="36" y="36"/>
                  <a:pt x="35" y="37"/>
                  <a:pt x="36" y="38"/>
                </a:cubicBezTo>
                <a:cubicBezTo>
                  <a:pt x="36" y="38"/>
                  <a:pt x="37" y="39"/>
                  <a:pt x="38" y="38"/>
                </a:cubicBezTo>
                <a:close/>
                <a:moveTo>
                  <a:pt x="50" y="39"/>
                </a:moveTo>
                <a:cubicBezTo>
                  <a:pt x="49" y="39"/>
                  <a:pt x="49" y="40"/>
                  <a:pt x="49" y="40"/>
                </a:cubicBezTo>
                <a:cubicBezTo>
                  <a:pt x="50" y="41"/>
                  <a:pt x="51" y="41"/>
                  <a:pt x="51" y="41"/>
                </a:cubicBezTo>
                <a:cubicBezTo>
                  <a:pt x="52" y="40"/>
                  <a:pt x="52" y="40"/>
                  <a:pt x="52" y="39"/>
                </a:cubicBezTo>
                <a:cubicBezTo>
                  <a:pt x="51" y="38"/>
                  <a:pt x="50" y="38"/>
                  <a:pt x="50" y="39"/>
                </a:cubicBezTo>
                <a:close/>
                <a:moveTo>
                  <a:pt x="50" y="48"/>
                </a:move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1" y="51"/>
                  <a:pt x="52" y="51"/>
                </a:cubicBezTo>
                <a:cubicBezTo>
                  <a:pt x="53" y="50"/>
                  <a:pt x="53" y="49"/>
                  <a:pt x="52" y="49"/>
                </a:cubicBezTo>
                <a:cubicBezTo>
                  <a:pt x="52" y="48"/>
                  <a:pt x="51" y="48"/>
                  <a:pt x="50" y="48"/>
                </a:cubicBezTo>
                <a:close/>
                <a:moveTo>
                  <a:pt x="51" y="43"/>
                </a:moveTo>
                <a:cubicBezTo>
                  <a:pt x="51" y="44"/>
                  <a:pt x="51" y="45"/>
                  <a:pt x="51" y="45"/>
                </a:cubicBezTo>
                <a:cubicBezTo>
                  <a:pt x="51" y="46"/>
                  <a:pt x="52" y="46"/>
                  <a:pt x="53" y="46"/>
                </a:cubicBezTo>
                <a:cubicBezTo>
                  <a:pt x="54" y="45"/>
                  <a:pt x="54" y="44"/>
                  <a:pt x="53" y="44"/>
                </a:cubicBezTo>
                <a:cubicBezTo>
                  <a:pt x="53" y="43"/>
                  <a:pt x="52" y="43"/>
                  <a:pt x="51" y="43"/>
                </a:cubicBezTo>
                <a:close/>
                <a:moveTo>
                  <a:pt x="47" y="52"/>
                </a:moveTo>
                <a:cubicBezTo>
                  <a:pt x="46" y="53"/>
                  <a:pt x="46" y="53"/>
                  <a:pt x="47" y="54"/>
                </a:cubicBezTo>
                <a:cubicBezTo>
                  <a:pt x="47" y="55"/>
                  <a:pt x="48" y="55"/>
                  <a:pt x="48" y="54"/>
                </a:cubicBezTo>
                <a:cubicBezTo>
                  <a:pt x="49" y="54"/>
                  <a:pt x="49" y="53"/>
                  <a:pt x="49" y="53"/>
                </a:cubicBezTo>
                <a:cubicBezTo>
                  <a:pt x="48" y="52"/>
                  <a:pt x="48" y="52"/>
                  <a:pt x="47" y="52"/>
                </a:cubicBezTo>
                <a:close/>
                <a:moveTo>
                  <a:pt x="47" y="37"/>
                </a:moveTo>
                <a:cubicBezTo>
                  <a:pt x="48" y="37"/>
                  <a:pt x="48" y="36"/>
                  <a:pt x="48" y="36"/>
                </a:cubicBezTo>
                <a:cubicBezTo>
                  <a:pt x="47" y="35"/>
                  <a:pt x="47" y="35"/>
                  <a:pt x="46" y="35"/>
                </a:cubicBezTo>
                <a:cubicBezTo>
                  <a:pt x="45" y="36"/>
                  <a:pt x="45" y="36"/>
                  <a:pt x="45" y="37"/>
                </a:cubicBezTo>
                <a:cubicBezTo>
                  <a:pt x="46" y="38"/>
                  <a:pt x="47" y="38"/>
                  <a:pt x="47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1" name="Freeform 302"/>
          <p:cNvSpPr>
            <a:spLocks noEditPoints="1"/>
          </p:cNvSpPr>
          <p:nvPr/>
        </p:nvSpPr>
        <p:spPr bwMode="auto">
          <a:xfrm>
            <a:off x="6818313" y="5062312"/>
            <a:ext cx="457200" cy="555625"/>
          </a:xfrm>
          <a:custGeom>
            <a:avLst/>
            <a:gdLst>
              <a:gd name="T0" fmla="*/ 2147483647 w 70"/>
              <a:gd name="T1" fmla="*/ 2147483647 h 85"/>
              <a:gd name="T2" fmla="*/ 2147483647 w 70"/>
              <a:gd name="T3" fmla="*/ 2147483647 h 85"/>
              <a:gd name="T4" fmla="*/ 2147483647 w 70"/>
              <a:gd name="T5" fmla="*/ 2147483647 h 85"/>
              <a:gd name="T6" fmla="*/ 2147483647 w 70"/>
              <a:gd name="T7" fmla="*/ 2147483647 h 85"/>
              <a:gd name="T8" fmla="*/ 2147483647 w 70"/>
              <a:gd name="T9" fmla="*/ 2147483647 h 85"/>
              <a:gd name="T10" fmla="*/ 2147483647 w 70"/>
              <a:gd name="T11" fmla="*/ 2147483647 h 85"/>
              <a:gd name="T12" fmla="*/ 2147483647 w 70"/>
              <a:gd name="T13" fmla="*/ 2147483647 h 85"/>
              <a:gd name="T14" fmla="*/ 2147483647 w 70"/>
              <a:gd name="T15" fmla="*/ 2147483647 h 85"/>
              <a:gd name="T16" fmla="*/ 2147483647 w 70"/>
              <a:gd name="T17" fmla="*/ 2147483647 h 85"/>
              <a:gd name="T18" fmla="*/ 2147483647 w 70"/>
              <a:gd name="T19" fmla="*/ 2147483647 h 85"/>
              <a:gd name="T20" fmla="*/ 2147483647 w 70"/>
              <a:gd name="T21" fmla="*/ 2147483647 h 85"/>
              <a:gd name="T22" fmla="*/ 2147483647 w 70"/>
              <a:gd name="T23" fmla="*/ 2147483647 h 85"/>
              <a:gd name="T24" fmla="*/ 2147483647 w 70"/>
              <a:gd name="T25" fmla="*/ 2147483647 h 85"/>
              <a:gd name="T26" fmla="*/ 2147483647 w 70"/>
              <a:gd name="T27" fmla="*/ 2147483647 h 85"/>
              <a:gd name="T28" fmla="*/ 2147483647 w 70"/>
              <a:gd name="T29" fmla="*/ 2147483647 h 85"/>
              <a:gd name="T30" fmla="*/ 2147483647 w 70"/>
              <a:gd name="T31" fmla="*/ 2147483647 h 85"/>
              <a:gd name="T32" fmla="*/ 2147483647 w 70"/>
              <a:gd name="T33" fmla="*/ 2147483647 h 85"/>
              <a:gd name="T34" fmla="*/ 2147483647 w 70"/>
              <a:gd name="T35" fmla="*/ 2147483647 h 85"/>
              <a:gd name="T36" fmla="*/ 2147483647 w 70"/>
              <a:gd name="T37" fmla="*/ 2147483647 h 85"/>
              <a:gd name="T38" fmla="*/ 2147483647 w 70"/>
              <a:gd name="T39" fmla="*/ 2147483647 h 85"/>
              <a:gd name="T40" fmla="*/ 2147483647 w 70"/>
              <a:gd name="T41" fmla="*/ 2147483647 h 85"/>
              <a:gd name="T42" fmla="*/ 2147483647 w 70"/>
              <a:gd name="T43" fmla="*/ 2147483647 h 85"/>
              <a:gd name="T44" fmla="*/ 2147483647 w 70"/>
              <a:gd name="T45" fmla="*/ 2147483647 h 85"/>
              <a:gd name="T46" fmla="*/ 2147483647 w 70"/>
              <a:gd name="T47" fmla="*/ 2147483647 h 85"/>
              <a:gd name="T48" fmla="*/ 2147483647 w 70"/>
              <a:gd name="T49" fmla="*/ 2147483647 h 85"/>
              <a:gd name="T50" fmla="*/ 2147483647 w 70"/>
              <a:gd name="T51" fmla="*/ 2147483647 h 85"/>
              <a:gd name="T52" fmla="*/ 2147483647 w 70"/>
              <a:gd name="T53" fmla="*/ 2147483647 h 85"/>
              <a:gd name="T54" fmla="*/ 2147483647 w 70"/>
              <a:gd name="T55" fmla="*/ 2147483647 h 85"/>
              <a:gd name="T56" fmla="*/ 2147483647 w 70"/>
              <a:gd name="T57" fmla="*/ 2147483647 h 85"/>
              <a:gd name="T58" fmla="*/ 2147483647 w 70"/>
              <a:gd name="T59" fmla="*/ 2147483647 h 85"/>
              <a:gd name="T60" fmla="*/ 2147483647 w 70"/>
              <a:gd name="T61" fmla="*/ 2147483647 h 85"/>
              <a:gd name="T62" fmla="*/ 2147483647 w 70"/>
              <a:gd name="T63" fmla="*/ 2147483647 h 85"/>
              <a:gd name="T64" fmla="*/ 2147483647 w 70"/>
              <a:gd name="T65" fmla="*/ 2147483647 h 85"/>
              <a:gd name="T66" fmla="*/ 2147483647 w 70"/>
              <a:gd name="T67" fmla="*/ 2147483647 h 85"/>
              <a:gd name="T68" fmla="*/ 2147483647 w 70"/>
              <a:gd name="T69" fmla="*/ 2147483647 h 85"/>
              <a:gd name="T70" fmla="*/ 2147483647 w 70"/>
              <a:gd name="T71" fmla="*/ 2147483647 h 85"/>
              <a:gd name="T72" fmla="*/ 2147483647 w 70"/>
              <a:gd name="T73" fmla="*/ 2147483647 h 85"/>
              <a:gd name="T74" fmla="*/ 2147483647 w 70"/>
              <a:gd name="T75" fmla="*/ 2147483647 h 85"/>
              <a:gd name="T76" fmla="*/ 2147483647 w 70"/>
              <a:gd name="T77" fmla="*/ 2147483647 h 85"/>
              <a:gd name="T78" fmla="*/ 2147483647 w 70"/>
              <a:gd name="T79" fmla="*/ 2147483647 h 85"/>
              <a:gd name="T80" fmla="*/ 2147483647 w 70"/>
              <a:gd name="T81" fmla="*/ 2147483647 h 85"/>
              <a:gd name="T82" fmla="*/ 2147483647 w 70"/>
              <a:gd name="T83" fmla="*/ 2147483647 h 85"/>
              <a:gd name="T84" fmla="*/ 2147483647 w 70"/>
              <a:gd name="T85" fmla="*/ 2147483647 h 85"/>
              <a:gd name="T86" fmla="*/ 2147483647 w 70"/>
              <a:gd name="T87" fmla="*/ 2147483647 h 85"/>
              <a:gd name="T88" fmla="*/ 2147483647 w 70"/>
              <a:gd name="T89" fmla="*/ 2147483647 h 85"/>
              <a:gd name="T90" fmla="*/ 2147483647 w 70"/>
              <a:gd name="T91" fmla="*/ 2147483647 h 85"/>
              <a:gd name="T92" fmla="*/ 2147483647 w 70"/>
              <a:gd name="T93" fmla="*/ 2147483647 h 85"/>
              <a:gd name="T94" fmla="*/ 2147483647 w 70"/>
              <a:gd name="T95" fmla="*/ 2147483647 h 85"/>
              <a:gd name="T96" fmla="*/ 2147483647 w 70"/>
              <a:gd name="T97" fmla="*/ 2147483647 h 85"/>
              <a:gd name="T98" fmla="*/ 2147483647 w 70"/>
              <a:gd name="T99" fmla="*/ 2147483647 h 85"/>
              <a:gd name="T100" fmla="*/ 2147483647 w 70"/>
              <a:gd name="T101" fmla="*/ 2147483647 h 85"/>
              <a:gd name="T102" fmla="*/ 2147483647 w 70"/>
              <a:gd name="T103" fmla="*/ 2147483647 h 85"/>
              <a:gd name="T104" fmla="*/ 2147483647 w 70"/>
              <a:gd name="T105" fmla="*/ 2147483647 h 85"/>
              <a:gd name="T106" fmla="*/ 2147483647 w 70"/>
              <a:gd name="T107" fmla="*/ 2147483647 h 85"/>
              <a:gd name="T108" fmla="*/ 2147483647 w 70"/>
              <a:gd name="T109" fmla="*/ 2147483647 h 85"/>
              <a:gd name="T110" fmla="*/ 2147483647 w 70"/>
              <a:gd name="T111" fmla="*/ 2147483647 h 85"/>
              <a:gd name="T112" fmla="*/ 2147483647 w 70"/>
              <a:gd name="T113" fmla="*/ 2147483647 h 85"/>
              <a:gd name="T114" fmla="*/ 2147483647 w 70"/>
              <a:gd name="T115" fmla="*/ 2147483647 h 85"/>
              <a:gd name="T116" fmla="*/ 2147483647 w 70"/>
              <a:gd name="T117" fmla="*/ 2147483647 h 85"/>
              <a:gd name="T118" fmla="*/ 2147483647 w 70"/>
              <a:gd name="T119" fmla="*/ 2147483647 h 85"/>
              <a:gd name="T120" fmla="*/ 2147483647 w 70"/>
              <a:gd name="T121" fmla="*/ 2147483647 h 85"/>
              <a:gd name="T122" fmla="*/ 2147483647 w 70"/>
              <a:gd name="T123" fmla="*/ 2147483647 h 85"/>
              <a:gd name="T124" fmla="*/ 2147483647 w 70"/>
              <a:gd name="T125" fmla="*/ 2147483647 h 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0" h="85">
                <a:moveTo>
                  <a:pt x="27" y="69"/>
                </a:moveTo>
                <a:cubicBezTo>
                  <a:pt x="27" y="69"/>
                  <a:pt x="27" y="69"/>
                  <a:pt x="27" y="69"/>
                </a:cubicBezTo>
                <a:cubicBezTo>
                  <a:pt x="24" y="72"/>
                  <a:pt x="22" y="76"/>
                  <a:pt x="19" y="79"/>
                </a:cubicBezTo>
                <a:cubicBezTo>
                  <a:pt x="19" y="79"/>
                  <a:pt x="18" y="80"/>
                  <a:pt x="18" y="80"/>
                </a:cubicBezTo>
                <a:cubicBezTo>
                  <a:pt x="15" y="83"/>
                  <a:pt x="10" y="83"/>
                  <a:pt x="7" y="82"/>
                </a:cubicBezTo>
                <a:cubicBezTo>
                  <a:pt x="6" y="81"/>
                  <a:pt x="5" y="81"/>
                  <a:pt x="4" y="80"/>
                </a:cubicBezTo>
                <a:cubicBezTo>
                  <a:pt x="3" y="78"/>
                  <a:pt x="2" y="76"/>
                  <a:pt x="2" y="74"/>
                </a:cubicBezTo>
                <a:cubicBezTo>
                  <a:pt x="2" y="72"/>
                  <a:pt x="3" y="71"/>
                  <a:pt x="4" y="70"/>
                </a:cubicBezTo>
                <a:cubicBezTo>
                  <a:pt x="4" y="69"/>
                  <a:pt x="5" y="69"/>
                  <a:pt x="5" y="68"/>
                </a:cubicBezTo>
                <a:cubicBezTo>
                  <a:pt x="6" y="69"/>
                  <a:pt x="6" y="69"/>
                  <a:pt x="7" y="68"/>
                </a:cubicBezTo>
                <a:cubicBezTo>
                  <a:pt x="10" y="65"/>
                  <a:pt x="10" y="65"/>
                  <a:pt x="10" y="65"/>
                </a:cubicBezTo>
                <a:cubicBezTo>
                  <a:pt x="13" y="67"/>
                  <a:pt x="18" y="67"/>
                  <a:pt x="21" y="64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54"/>
                  <a:pt x="5" y="59"/>
                  <a:pt x="7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0"/>
                  <a:pt x="0" y="72"/>
                  <a:pt x="0" y="74"/>
                </a:cubicBezTo>
                <a:cubicBezTo>
                  <a:pt x="0" y="77"/>
                  <a:pt x="1" y="79"/>
                  <a:pt x="3" y="81"/>
                </a:cubicBezTo>
                <a:cubicBezTo>
                  <a:pt x="4" y="82"/>
                  <a:pt x="5" y="83"/>
                  <a:pt x="6" y="83"/>
                </a:cubicBezTo>
                <a:cubicBezTo>
                  <a:pt x="10" y="85"/>
                  <a:pt x="15" y="84"/>
                  <a:pt x="18" y="82"/>
                </a:cubicBezTo>
                <a:cubicBezTo>
                  <a:pt x="19" y="81"/>
                  <a:pt x="20" y="81"/>
                  <a:pt x="20" y="80"/>
                </a:cubicBezTo>
                <a:cubicBezTo>
                  <a:pt x="23" y="77"/>
                  <a:pt x="25" y="73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32" y="66"/>
                  <a:pt x="38" y="62"/>
                  <a:pt x="44" y="64"/>
                </a:cubicBezTo>
                <a:cubicBezTo>
                  <a:pt x="44" y="62"/>
                  <a:pt x="44" y="62"/>
                  <a:pt x="44" y="62"/>
                </a:cubicBezTo>
                <a:cubicBezTo>
                  <a:pt x="38" y="61"/>
                  <a:pt x="31" y="64"/>
                  <a:pt x="27" y="69"/>
                </a:cubicBezTo>
                <a:close/>
                <a:moveTo>
                  <a:pt x="34" y="19"/>
                </a:moveTo>
                <a:cubicBezTo>
                  <a:pt x="9" y="51"/>
                  <a:pt x="9" y="51"/>
                  <a:pt x="9" y="51"/>
                </a:cubicBezTo>
                <a:cubicBezTo>
                  <a:pt x="22" y="63"/>
                  <a:pt x="22" y="63"/>
                  <a:pt x="22" y="63"/>
                </a:cubicBezTo>
                <a:cubicBezTo>
                  <a:pt x="52" y="36"/>
                  <a:pt x="52" y="36"/>
                  <a:pt x="52" y="36"/>
                </a:cubicBezTo>
                <a:cubicBezTo>
                  <a:pt x="47" y="36"/>
                  <a:pt x="43" y="35"/>
                  <a:pt x="39" y="31"/>
                </a:cubicBezTo>
                <a:cubicBezTo>
                  <a:pt x="36" y="28"/>
                  <a:pt x="34" y="24"/>
                  <a:pt x="34" y="19"/>
                </a:cubicBezTo>
                <a:close/>
                <a:moveTo>
                  <a:pt x="38" y="14"/>
                </a:move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lnTo>
                  <a:pt x="38" y="14"/>
                </a:lnTo>
                <a:close/>
                <a:moveTo>
                  <a:pt x="37" y="15"/>
                </a:moveTo>
                <a:cubicBezTo>
                  <a:pt x="37" y="16"/>
                  <a:pt x="37" y="16"/>
                  <a:pt x="37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lnTo>
                  <a:pt x="37" y="15"/>
                </a:lnTo>
                <a:close/>
                <a:moveTo>
                  <a:pt x="38" y="17"/>
                </a:moveTo>
                <a:cubicBezTo>
                  <a:pt x="38" y="16"/>
                  <a:pt x="38" y="16"/>
                  <a:pt x="38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7"/>
                  <a:pt x="38" y="17"/>
                </a:cubicBezTo>
                <a:close/>
                <a:moveTo>
                  <a:pt x="40" y="12"/>
                </a:move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0" y="12"/>
                  <a:pt x="40" y="12"/>
                  <a:pt x="40" y="12"/>
                </a:cubicBezTo>
                <a:close/>
                <a:moveTo>
                  <a:pt x="39" y="13"/>
                </a:move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lose/>
                <a:moveTo>
                  <a:pt x="38" y="18"/>
                </a:move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39" y="14"/>
                </a:move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lnTo>
                  <a:pt x="39" y="14"/>
                </a:lnTo>
                <a:close/>
                <a:moveTo>
                  <a:pt x="40" y="21"/>
                </a:move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1"/>
                  <a:pt x="40" y="21"/>
                  <a:pt x="40" y="21"/>
                </a:cubicBezTo>
                <a:close/>
                <a:moveTo>
                  <a:pt x="39" y="19"/>
                </a:moveTo>
                <a:cubicBezTo>
                  <a:pt x="39" y="18"/>
                  <a:pt x="39" y="18"/>
                  <a:pt x="39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9"/>
                  <a:pt x="38" y="19"/>
                  <a:pt x="38" y="19"/>
                </a:cubicBezTo>
                <a:lnTo>
                  <a:pt x="39" y="19"/>
                </a:lnTo>
                <a:close/>
                <a:moveTo>
                  <a:pt x="41" y="22"/>
                </a:move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2"/>
                  <a:pt x="40" y="22"/>
                </a:cubicBezTo>
                <a:lnTo>
                  <a:pt x="41" y="22"/>
                </a:lnTo>
                <a:close/>
                <a:moveTo>
                  <a:pt x="40" y="20"/>
                </a:move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9" y="20"/>
                  <a:pt x="39" y="20"/>
                </a:cubicBezTo>
                <a:lnTo>
                  <a:pt x="40" y="20"/>
                </a:lnTo>
                <a:close/>
                <a:moveTo>
                  <a:pt x="57" y="24"/>
                </a:move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4"/>
                  <a:pt x="57" y="24"/>
                  <a:pt x="57" y="24"/>
                </a:cubicBezTo>
                <a:close/>
                <a:moveTo>
                  <a:pt x="39" y="20"/>
                </a:moveTo>
                <a:cubicBezTo>
                  <a:pt x="39" y="19"/>
                  <a:pt x="39" y="19"/>
                  <a:pt x="39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20"/>
                  <a:pt x="38" y="20"/>
                  <a:pt x="38" y="20"/>
                </a:cubicBezTo>
                <a:lnTo>
                  <a:pt x="39" y="20"/>
                </a:lnTo>
                <a:close/>
                <a:moveTo>
                  <a:pt x="44" y="11"/>
                </a:move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3" y="11"/>
                </a:move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0"/>
                  <a:pt x="43" y="10"/>
                  <a:pt x="43" y="10"/>
                </a:cubicBezTo>
                <a:lnTo>
                  <a:pt x="43" y="11"/>
                </a:lnTo>
                <a:close/>
                <a:moveTo>
                  <a:pt x="41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lose/>
                <a:moveTo>
                  <a:pt x="43" y="12"/>
                </a:moveTo>
                <a:cubicBezTo>
                  <a:pt x="43" y="12"/>
                  <a:pt x="43" y="12"/>
                  <a:pt x="43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2"/>
                  <a:pt x="43" y="12"/>
                  <a:pt x="43" y="12"/>
                </a:cubicBezTo>
                <a:close/>
                <a:moveTo>
                  <a:pt x="46" y="10"/>
                </a:move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lose/>
                <a:moveTo>
                  <a:pt x="45" y="10"/>
                </a:move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lose/>
                <a:moveTo>
                  <a:pt x="45" y="11"/>
                </a:moveTo>
                <a:cubicBezTo>
                  <a:pt x="45" y="12"/>
                  <a:pt x="45" y="12"/>
                  <a:pt x="45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5" y="11"/>
                  <a:pt x="45" y="11"/>
                  <a:pt x="45" y="11"/>
                </a:cubicBezTo>
                <a:close/>
                <a:moveTo>
                  <a:pt x="44" y="10"/>
                </a:moveTo>
                <a:cubicBezTo>
                  <a:pt x="44" y="11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0"/>
                  <a:pt x="44" y="10"/>
                  <a:pt x="44" y="10"/>
                </a:cubicBezTo>
                <a:close/>
                <a:moveTo>
                  <a:pt x="40" y="13"/>
                </a:move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1" y="13"/>
                  <a:pt x="41" y="13"/>
                </a:cubicBezTo>
                <a:lnTo>
                  <a:pt x="40" y="13"/>
                </a:lnTo>
                <a:close/>
                <a:moveTo>
                  <a:pt x="47" y="10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9"/>
                  <a:pt x="47" y="9"/>
                  <a:pt x="47" y="9"/>
                </a:cubicBezTo>
                <a:lnTo>
                  <a:pt x="47" y="10"/>
                </a:lnTo>
                <a:close/>
                <a:moveTo>
                  <a:pt x="46" y="11"/>
                </a:moveTo>
                <a:cubicBezTo>
                  <a:pt x="46" y="12"/>
                  <a:pt x="46" y="12"/>
                  <a:pt x="46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lnTo>
                  <a:pt x="46" y="11"/>
                </a:lnTo>
                <a:close/>
                <a:moveTo>
                  <a:pt x="41" y="12"/>
                </a:move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42" y="11"/>
                </a:moveTo>
                <a:cubicBezTo>
                  <a:pt x="42" y="12"/>
                  <a:pt x="42" y="12"/>
                  <a:pt x="42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lose/>
                <a:moveTo>
                  <a:pt x="42" y="12"/>
                </a:moveTo>
                <a:cubicBezTo>
                  <a:pt x="42" y="13"/>
                  <a:pt x="42" y="13"/>
                  <a:pt x="42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2" y="12"/>
                  <a:pt x="42" y="12"/>
                  <a:pt x="42" y="12"/>
                </a:cubicBezTo>
                <a:close/>
                <a:moveTo>
                  <a:pt x="42" y="23"/>
                </a:moveTo>
                <a:cubicBezTo>
                  <a:pt x="42" y="23"/>
                  <a:pt x="42" y="23"/>
                  <a:pt x="42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4"/>
                  <a:pt x="41" y="24"/>
                  <a:pt x="41" y="24"/>
                </a:cubicBezTo>
                <a:lnTo>
                  <a:pt x="42" y="23"/>
                </a:lnTo>
                <a:close/>
                <a:moveTo>
                  <a:pt x="50" y="26"/>
                </a:moveTo>
                <a:cubicBezTo>
                  <a:pt x="50" y="25"/>
                  <a:pt x="50" y="25"/>
                  <a:pt x="50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50" y="26"/>
                  <a:pt x="50" y="26"/>
                  <a:pt x="50" y="26"/>
                </a:cubicBezTo>
                <a:close/>
                <a:moveTo>
                  <a:pt x="51" y="27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lnTo>
                  <a:pt x="51" y="27"/>
                </a:lnTo>
                <a:close/>
                <a:moveTo>
                  <a:pt x="50" y="27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lnTo>
                  <a:pt x="50" y="27"/>
                </a:lnTo>
                <a:close/>
                <a:moveTo>
                  <a:pt x="49" y="26"/>
                </a:moveTo>
                <a:cubicBezTo>
                  <a:pt x="49" y="25"/>
                  <a:pt x="49" y="25"/>
                  <a:pt x="49" y="25"/>
                </a:cubicBezTo>
                <a:cubicBezTo>
                  <a:pt x="48" y="25"/>
                  <a:pt x="48" y="25"/>
                  <a:pt x="48" y="25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48" y="26"/>
                </a:moveTo>
                <a:cubicBezTo>
                  <a:pt x="48" y="26"/>
                  <a:pt x="48" y="26"/>
                  <a:pt x="48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8" y="25"/>
                </a:moveTo>
                <a:cubicBezTo>
                  <a:pt x="48" y="25"/>
                  <a:pt x="48" y="25"/>
                  <a:pt x="48" y="25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47" y="25"/>
                  <a:pt x="47" y="25"/>
                </a:cubicBezTo>
                <a:lnTo>
                  <a:pt x="48" y="25"/>
                </a:lnTo>
                <a:close/>
                <a:moveTo>
                  <a:pt x="51" y="28"/>
                </a:move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8"/>
                  <a:pt x="50" y="28"/>
                  <a:pt x="50" y="28"/>
                </a:cubicBezTo>
                <a:lnTo>
                  <a:pt x="51" y="28"/>
                </a:ln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lose/>
                <a:moveTo>
                  <a:pt x="5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27"/>
                  <a:pt x="51" y="27"/>
                  <a:pt x="51" y="27"/>
                </a:cubicBezTo>
                <a:lnTo>
                  <a:pt x="52" y="26"/>
                </a:lnTo>
                <a:close/>
                <a:moveTo>
                  <a:pt x="54" y="27"/>
                </a:moveTo>
                <a:cubicBezTo>
                  <a:pt x="54" y="26"/>
                  <a:pt x="54" y="26"/>
                  <a:pt x="54" y="26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lnTo>
                  <a:pt x="54" y="27"/>
                </a:lnTo>
                <a:close/>
                <a:moveTo>
                  <a:pt x="53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lnTo>
                  <a:pt x="53" y="27"/>
                </a:lnTo>
                <a:close/>
                <a:moveTo>
                  <a:pt x="53" y="28"/>
                </a:moveTo>
                <a:cubicBezTo>
                  <a:pt x="53" y="28"/>
                  <a:pt x="53" y="28"/>
                  <a:pt x="53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lnTo>
                  <a:pt x="53" y="28"/>
                </a:lnTo>
                <a:close/>
                <a:moveTo>
                  <a:pt x="53" y="26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2" y="26"/>
                </a:cubicBezTo>
                <a:lnTo>
                  <a:pt x="53" y="26"/>
                </a:ln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8"/>
                  <a:pt x="51" y="28"/>
                  <a:pt x="51" y="28"/>
                </a:cubicBezTo>
                <a:lnTo>
                  <a:pt x="52" y="27"/>
                </a:lnTo>
                <a:close/>
                <a:moveTo>
                  <a:pt x="47" y="26"/>
                </a:moveTo>
                <a:cubicBezTo>
                  <a:pt x="47" y="26"/>
                  <a:pt x="47" y="26"/>
                  <a:pt x="4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7" y="27"/>
                  <a:pt x="47" y="27"/>
                  <a:pt x="47" y="27"/>
                </a:cubicBezTo>
                <a:lnTo>
                  <a:pt x="47" y="26"/>
                </a:lnTo>
                <a:close/>
                <a:moveTo>
                  <a:pt x="42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2"/>
                  <a:pt x="41" y="22"/>
                  <a:pt x="41" y="22"/>
                </a:cubicBezTo>
                <a:lnTo>
                  <a:pt x="42" y="21"/>
                </a:lnTo>
                <a:close/>
                <a:moveTo>
                  <a:pt x="44" y="24"/>
                </a:moveTo>
                <a:cubicBezTo>
                  <a:pt x="44" y="23"/>
                  <a:pt x="44" y="23"/>
                  <a:pt x="44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4"/>
                  <a:pt x="44" y="24"/>
                  <a:pt x="44" y="24"/>
                </a:cubicBezTo>
                <a:close/>
                <a:moveTo>
                  <a:pt x="44" y="23"/>
                </a:moveTo>
                <a:cubicBezTo>
                  <a:pt x="44" y="22"/>
                  <a:pt x="44" y="22"/>
                  <a:pt x="44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3"/>
                  <a:pt x="43" y="23"/>
                  <a:pt x="43" y="23"/>
                </a:cubicBezTo>
                <a:lnTo>
                  <a:pt x="44" y="23"/>
                </a:lnTo>
                <a:close/>
                <a:moveTo>
                  <a:pt x="43" y="23"/>
                </a:moveTo>
                <a:cubicBezTo>
                  <a:pt x="43" y="23"/>
                  <a:pt x="43" y="23"/>
                  <a:pt x="43" y="23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2" y="23"/>
                  <a:pt x="42" y="23"/>
                </a:cubicBezTo>
                <a:lnTo>
                  <a:pt x="43" y="23"/>
                </a:lnTo>
                <a:close/>
                <a:moveTo>
                  <a:pt x="42" y="22"/>
                </a:moveTo>
                <a:cubicBezTo>
                  <a:pt x="42" y="22"/>
                  <a:pt x="42" y="22"/>
                  <a:pt x="42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1" y="23"/>
                  <a:pt x="41" y="23"/>
                </a:cubicBezTo>
                <a:lnTo>
                  <a:pt x="42" y="22"/>
                </a:lnTo>
                <a:close/>
                <a:moveTo>
                  <a:pt x="47" y="11"/>
                </a:move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0"/>
                  <a:pt x="48" y="10"/>
                  <a:pt x="48" y="10"/>
                </a:cubicBezTo>
                <a:lnTo>
                  <a:pt x="47" y="11"/>
                </a:lnTo>
                <a:close/>
                <a:moveTo>
                  <a:pt x="43" y="22"/>
                </a:move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lnTo>
                  <a:pt x="43" y="22"/>
                </a:lnTo>
                <a:close/>
                <a:moveTo>
                  <a:pt x="43" y="24"/>
                </a:move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lose/>
                <a:moveTo>
                  <a:pt x="45" y="25"/>
                </a:move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5"/>
                  <a:pt x="44" y="25"/>
                  <a:pt x="44" y="25"/>
                </a:cubicBezTo>
                <a:lnTo>
                  <a:pt x="45" y="25"/>
                </a:lnTo>
                <a:close/>
                <a:moveTo>
                  <a:pt x="47" y="25"/>
                </a:moveTo>
                <a:cubicBezTo>
                  <a:pt x="47" y="25"/>
                  <a:pt x="47" y="25"/>
                  <a:pt x="47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6" y="26"/>
                  <a:pt x="46" y="26"/>
                  <a:pt x="46" y="26"/>
                </a:cubicBezTo>
                <a:lnTo>
                  <a:pt x="47" y="25"/>
                </a:lnTo>
                <a:close/>
                <a:moveTo>
                  <a:pt x="46" y="26"/>
                </a:moveTo>
                <a:cubicBezTo>
                  <a:pt x="46" y="25"/>
                  <a:pt x="46" y="25"/>
                  <a:pt x="46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6"/>
                  <a:pt x="45" y="26"/>
                  <a:pt x="45" y="26"/>
                </a:cubicBezTo>
                <a:lnTo>
                  <a:pt x="46" y="26"/>
                </a:lnTo>
                <a:close/>
                <a:moveTo>
                  <a:pt x="47" y="24"/>
                </a:moveTo>
                <a:cubicBezTo>
                  <a:pt x="47" y="24"/>
                  <a:pt x="47" y="24"/>
                  <a:pt x="47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25"/>
                  <a:pt x="46" y="25"/>
                  <a:pt x="46" y="25"/>
                </a:cubicBezTo>
                <a:lnTo>
                  <a:pt x="47" y="24"/>
                </a:lnTo>
                <a:close/>
                <a:moveTo>
                  <a:pt x="46" y="25"/>
                </a:moveTo>
                <a:cubicBezTo>
                  <a:pt x="45" y="24"/>
                  <a:pt x="45" y="24"/>
                  <a:pt x="45" y="24"/>
                </a:cubicBezTo>
                <a:cubicBezTo>
                  <a:pt x="45" y="24"/>
                  <a:pt x="45" y="24"/>
                  <a:pt x="45" y="24"/>
                </a:cubicBezTo>
                <a:cubicBezTo>
                  <a:pt x="45" y="25"/>
                  <a:pt x="45" y="25"/>
                  <a:pt x="45" y="25"/>
                </a:cubicBezTo>
                <a:lnTo>
                  <a:pt x="46" y="25"/>
                </a:lnTo>
                <a:close/>
                <a:moveTo>
                  <a:pt x="45" y="24"/>
                </a:move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4"/>
                  <a:pt x="45" y="24"/>
                  <a:pt x="45" y="24"/>
                </a:cubicBezTo>
                <a:close/>
                <a:moveTo>
                  <a:pt x="62" y="13"/>
                </a:move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2" y="13"/>
                  <a:pt x="62" y="13"/>
                  <a:pt x="62" y="13"/>
                </a:cubicBezTo>
                <a:close/>
                <a:moveTo>
                  <a:pt x="65" y="16"/>
                </a:moveTo>
                <a:cubicBezTo>
                  <a:pt x="65" y="17"/>
                  <a:pt x="65" y="17"/>
                  <a:pt x="65" y="17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6"/>
                  <a:pt x="65" y="16"/>
                  <a:pt x="65" y="16"/>
                </a:cubicBezTo>
                <a:close/>
                <a:moveTo>
                  <a:pt x="64" y="16"/>
                </a:moveTo>
                <a:cubicBezTo>
                  <a:pt x="64" y="17"/>
                  <a:pt x="64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4" y="16"/>
                  <a:pt x="64" y="16"/>
                  <a:pt x="64" y="16"/>
                </a:cubicBezTo>
                <a:close/>
                <a:moveTo>
                  <a:pt x="65" y="17"/>
                </a:moveTo>
                <a:cubicBezTo>
                  <a:pt x="65" y="18"/>
                  <a:pt x="65" y="18"/>
                  <a:pt x="65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5" y="17"/>
                  <a:pt x="65" y="17"/>
                  <a:pt x="65" y="17"/>
                </a:cubicBezTo>
                <a:close/>
                <a:moveTo>
                  <a:pt x="64" y="17"/>
                </a:moveTo>
                <a:cubicBezTo>
                  <a:pt x="64" y="18"/>
                  <a:pt x="64" y="18"/>
                  <a:pt x="64" y="18"/>
                </a:cubicBezTo>
                <a:cubicBezTo>
                  <a:pt x="65" y="18"/>
                  <a:pt x="65" y="18"/>
                  <a:pt x="65" y="18"/>
                </a:cubicBezTo>
                <a:cubicBezTo>
                  <a:pt x="64" y="17"/>
                  <a:pt x="64" y="17"/>
                  <a:pt x="64" y="17"/>
                </a:cubicBezTo>
                <a:close/>
                <a:moveTo>
                  <a:pt x="65" y="18"/>
                </a:moveTo>
                <a:cubicBezTo>
                  <a:pt x="65" y="19"/>
                  <a:pt x="65" y="19"/>
                  <a:pt x="65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18"/>
                  <a:pt x="66" y="18"/>
                  <a:pt x="66" y="18"/>
                </a:cubicBezTo>
                <a:lnTo>
                  <a:pt x="65" y="18"/>
                </a:lnTo>
                <a:close/>
                <a:moveTo>
                  <a:pt x="65" y="21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21"/>
                  <a:pt x="65" y="21"/>
                  <a:pt x="65" y="21"/>
                </a:cubicBezTo>
                <a:close/>
                <a:moveTo>
                  <a:pt x="66" y="20"/>
                </a:moveTo>
                <a:cubicBezTo>
                  <a:pt x="66" y="19"/>
                  <a:pt x="66" y="19"/>
                  <a:pt x="66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20"/>
                  <a:pt x="66" y="20"/>
                  <a:pt x="66" y="20"/>
                </a:cubicBezTo>
                <a:close/>
                <a:moveTo>
                  <a:pt x="62" y="14"/>
                </a:moveTo>
                <a:cubicBezTo>
                  <a:pt x="62" y="15"/>
                  <a:pt x="62" y="15"/>
                  <a:pt x="62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4"/>
                  <a:pt x="63" y="14"/>
                  <a:pt x="63" y="14"/>
                </a:cubicBezTo>
                <a:lnTo>
                  <a:pt x="62" y="14"/>
                </a:lnTo>
                <a:close/>
                <a:moveTo>
                  <a:pt x="55" y="26"/>
                </a:moveTo>
                <a:cubicBezTo>
                  <a:pt x="54" y="25"/>
                  <a:pt x="54" y="25"/>
                  <a:pt x="54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6"/>
                  <a:pt x="54" y="26"/>
                </a:cubicBezTo>
                <a:lnTo>
                  <a:pt x="55" y="26"/>
                </a:lnTo>
                <a:close/>
                <a:moveTo>
                  <a:pt x="63" y="15"/>
                </a:move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5"/>
                  <a:pt x="64" y="15"/>
                  <a:pt x="64" y="15"/>
                </a:cubicBezTo>
                <a:lnTo>
                  <a:pt x="63" y="15"/>
                </a:lnTo>
                <a:close/>
                <a:moveTo>
                  <a:pt x="65" y="20"/>
                </a:moveTo>
                <a:cubicBezTo>
                  <a:pt x="65" y="19"/>
                  <a:pt x="65" y="19"/>
                  <a:pt x="65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20"/>
                  <a:pt x="64" y="20"/>
                  <a:pt x="64" y="20"/>
                </a:cubicBezTo>
                <a:lnTo>
                  <a:pt x="65" y="20"/>
                </a:lnTo>
                <a:close/>
                <a:moveTo>
                  <a:pt x="61" y="12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2"/>
                  <a:pt x="62" y="12"/>
                  <a:pt x="62" y="12"/>
                </a:cubicBezTo>
                <a:lnTo>
                  <a:pt x="61" y="12"/>
                </a:lnTo>
                <a:close/>
                <a:moveTo>
                  <a:pt x="63" y="14"/>
                </a:moveTo>
                <a:cubicBezTo>
                  <a:pt x="63" y="15"/>
                  <a:pt x="63" y="15"/>
                  <a:pt x="63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4"/>
                  <a:pt x="64" y="14"/>
                  <a:pt x="64" y="14"/>
                </a:cubicBezTo>
                <a:lnTo>
                  <a:pt x="63" y="14"/>
                </a:lnTo>
                <a:close/>
                <a:moveTo>
                  <a:pt x="62" y="15"/>
                </a:moveTo>
                <a:cubicBezTo>
                  <a:pt x="62" y="16"/>
                  <a:pt x="62" y="16"/>
                  <a:pt x="62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5"/>
                  <a:pt x="63" y="15"/>
                  <a:pt x="63" y="15"/>
                </a:cubicBezTo>
                <a:lnTo>
                  <a:pt x="62" y="15"/>
                </a:lnTo>
                <a:close/>
                <a:moveTo>
                  <a:pt x="58" y="23"/>
                </a:moveTo>
                <a:cubicBezTo>
                  <a:pt x="58" y="22"/>
                  <a:pt x="58" y="22"/>
                  <a:pt x="58" y="22"/>
                </a:cubicBezTo>
                <a:cubicBezTo>
                  <a:pt x="57" y="22"/>
                  <a:pt x="57" y="22"/>
                  <a:pt x="57" y="22"/>
                </a:cubicBezTo>
                <a:cubicBezTo>
                  <a:pt x="58" y="23"/>
                  <a:pt x="58" y="23"/>
                  <a:pt x="58" y="23"/>
                </a:cubicBezTo>
                <a:close/>
                <a:moveTo>
                  <a:pt x="59" y="23"/>
                </a:move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4"/>
                  <a:pt x="59" y="24"/>
                  <a:pt x="59" y="24"/>
                </a:cubicBezTo>
                <a:lnTo>
                  <a:pt x="59" y="23"/>
                </a:lnTo>
                <a:close/>
                <a:moveTo>
                  <a:pt x="60" y="22"/>
                </a:moveTo>
                <a:cubicBezTo>
                  <a:pt x="60" y="21"/>
                  <a:pt x="60" y="21"/>
                  <a:pt x="60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2"/>
                  <a:pt x="60" y="22"/>
                  <a:pt x="60" y="22"/>
                </a:cubicBezTo>
                <a:close/>
                <a:moveTo>
                  <a:pt x="61" y="23"/>
                </a:moveTo>
                <a:cubicBezTo>
                  <a:pt x="60" y="22"/>
                  <a:pt x="60" y="22"/>
                  <a:pt x="60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60" y="23"/>
                  <a:pt x="60" y="23"/>
                </a:cubicBezTo>
                <a:lnTo>
                  <a:pt x="61" y="23"/>
                </a:lnTo>
                <a:close/>
                <a:moveTo>
                  <a:pt x="58" y="24"/>
                </a:moveTo>
                <a:cubicBezTo>
                  <a:pt x="58" y="23"/>
                  <a:pt x="58" y="23"/>
                  <a:pt x="58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4"/>
                  <a:pt x="58" y="24"/>
                  <a:pt x="58" y="24"/>
                </a:cubicBezTo>
                <a:close/>
                <a:moveTo>
                  <a:pt x="59" y="22"/>
                </a:moveTo>
                <a:cubicBezTo>
                  <a:pt x="59" y="22"/>
                  <a:pt x="59" y="22"/>
                  <a:pt x="59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9" y="23"/>
                  <a:pt x="59" y="23"/>
                  <a:pt x="59" y="23"/>
                </a:cubicBezTo>
                <a:lnTo>
                  <a:pt x="59" y="22"/>
                </a:lnTo>
                <a:close/>
                <a:moveTo>
                  <a:pt x="61" y="14"/>
                </a:moveTo>
                <a:cubicBezTo>
                  <a:pt x="61" y="14"/>
                  <a:pt x="61" y="14"/>
                  <a:pt x="61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4"/>
                  <a:pt x="61" y="14"/>
                  <a:pt x="61" y="14"/>
                </a:cubicBezTo>
                <a:close/>
                <a:moveTo>
                  <a:pt x="61" y="22"/>
                </a:moveTo>
                <a:cubicBezTo>
                  <a:pt x="61" y="21"/>
                  <a:pt x="61" y="21"/>
                  <a:pt x="61" y="21"/>
                </a:cubicBezTo>
                <a:cubicBezTo>
                  <a:pt x="60" y="21"/>
                  <a:pt x="60" y="21"/>
                  <a:pt x="60" y="21"/>
                </a:cubicBezTo>
                <a:cubicBezTo>
                  <a:pt x="61" y="22"/>
                  <a:pt x="61" y="22"/>
                  <a:pt x="61" y="22"/>
                </a:cubicBezTo>
                <a:close/>
                <a:moveTo>
                  <a:pt x="65" y="19"/>
                </a:moveTo>
                <a:cubicBezTo>
                  <a:pt x="65" y="18"/>
                  <a:pt x="65" y="18"/>
                  <a:pt x="65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9"/>
                  <a:pt x="64" y="19"/>
                  <a:pt x="64" y="19"/>
                </a:cubicBezTo>
                <a:lnTo>
                  <a:pt x="65" y="19"/>
                </a:lnTo>
                <a:close/>
                <a:moveTo>
                  <a:pt x="63" y="21"/>
                </a:move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ubicBezTo>
                  <a:pt x="63" y="21"/>
                  <a:pt x="63" y="21"/>
                  <a:pt x="63" y="21"/>
                </a:cubicBezTo>
                <a:close/>
                <a:moveTo>
                  <a:pt x="64" y="20"/>
                </a:moveTo>
                <a:cubicBezTo>
                  <a:pt x="64" y="19"/>
                  <a:pt x="64" y="19"/>
                  <a:pt x="64" y="19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0"/>
                  <a:pt x="63" y="20"/>
                  <a:pt x="63" y="20"/>
                </a:cubicBezTo>
                <a:lnTo>
                  <a:pt x="64" y="20"/>
                </a:lnTo>
                <a:close/>
                <a:moveTo>
                  <a:pt x="64" y="21"/>
                </a:moveTo>
                <a:cubicBezTo>
                  <a:pt x="64" y="20"/>
                  <a:pt x="64" y="20"/>
                  <a:pt x="64" y="20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62" y="22"/>
                </a:moveTo>
                <a:cubicBezTo>
                  <a:pt x="62" y="21"/>
                  <a:pt x="62" y="21"/>
                  <a:pt x="62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63" y="20"/>
                </a:moveTo>
                <a:cubicBezTo>
                  <a:pt x="63" y="20"/>
                  <a:pt x="63" y="20"/>
                  <a:pt x="63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2" y="20"/>
                  <a:pt x="62" y="20"/>
                </a:cubicBezTo>
                <a:lnTo>
                  <a:pt x="63" y="20"/>
                </a:lnTo>
                <a:close/>
                <a:moveTo>
                  <a:pt x="62" y="23"/>
                </a:moveTo>
                <a:cubicBezTo>
                  <a:pt x="61" y="22"/>
                  <a:pt x="61" y="22"/>
                  <a:pt x="61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lnTo>
                  <a:pt x="62" y="23"/>
                </a:lnTo>
                <a:close/>
                <a:moveTo>
                  <a:pt x="52" y="10"/>
                </a:moveTo>
                <a:cubicBezTo>
                  <a:pt x="52" y="11"/>
                  <a:pt x="52" y="11"/>
                  <a:pt x="52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0"/>
                  <a:pt x="53" y="10"/>
                  <a:pt x="53" y="10"/>
                </a:cubicBezTo>
                <a:lnTo>
                  <a:pt x="52" y="10"/>
                </a:lnTo>
                <a:close/>
                <a:moveTo>
                  <a:pt x="51" y="10"/>
                </a:moveTo>
                <a:cubicBezTo>
                  <a:pt x="51" y="10"/>
                  <a:pt x="51" y="10"/>
                  <a:pt x="51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2" y="9"/>
                  <a:pt x="52" y="9"/>
                  <a:pt x="52" y="9"/>
                </a:cubicBezTo>
                <a:lnTo>
                  <a:pt x="51" y="10"/>
                </a:lnTo>
                <a:close/>
                <a:moveTo>
                  <a:pt x="48" y="9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9"/>
                  <a:pt x="48" y="9"/>
                  <a:pt x="48" y="9"/>
                </a:cubicBezTo>
                <a:close/>
                <a:moveTo>
                  <a:pt x="51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2" y="10"/>
                  <a:pt x="52" y="10"/>
                  <a:pt x="52" y="10"/>
                </a:cubicBezTo>
                <a:lnTo>
                  <a:pt x="51" y="11"/>
                </a:lnTo>
                <a:close/>
                <a:moveTo>
                  <a:pt x="52" y="9"/>
                </a:moveTo>
                <a:cubicBezTo>
                  <a:pt x="52" y="10"/>
                  <a:pt x="52" y="10"/>
                  <a:pt x="52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3" y="9"/>
                  <a:pt x="53" y="9"/>
                </a:cubicBezTo>
                <a:lnTo>
                  <a:pt x="52" y="9"/>
                </a:lnTo>
                <a:close/>
                <a:moveTo>
                  <a:pt x="54" y="9"/>
                </a:moveTo>
                <a:cubicBezTo>
                  <a:pt x="54" y="9"/>
                  <a:pt x="54" y="9"/>
                  <a:pt x="54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9"/>
                  <a:pt x="55" y="9"/>
                  <a:pt x="55" y="9"/>
                </a:cubicBezTo>
                <a:lnTo>
                  <a:pt x="54" y="9"/>
                </a:lnTo>
                <a:close/>
                <a:moveTo>
                  <a:pt x="53" y="10"/>
                </a:moveTo>
                <a:cubicBezTo>
                  <a:pt x="53" y="11"/>
                  <a:pt x="53" y="11"/>
                  <a:pt x="53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0"/>
                  <a:pt x="54" y="10"/>
                  <a:pt x="54" y="10"/>
                </a:cubicBezTo>
                <a:lnTo>
                  <a:pt x="53" y="10"/>
                </a:lnTo>
                <a:close/>
                <a:moveTo>
                  <a:pt x="53" y="9"/>
                </a:moveTo>
                <a:cubicBezTo>
                  <a:pt x="53" y="10"/>
                  <a:pt x="53" y="10"/>
                  <a:pt x="53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9"/>
                  <a:pt x="54" y="9"/>
                  <a:pt x="54" y="9"/>
                </a:cubicBezTo>
                <a:lnTo>
                  <a:pt x="53" y="9"/>
                </a:lnTo>
                <a:close/>
                <a:moveTo>
                  <a:pt x="51" y="9"/>
                </a:moveTo>
                <a:cubicBezTo>
                  <a:pt x="51" y="9"/>
                  <a:pt x="51" y="9"/>
                  <a:pt x="51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1" y="8"/>
                  <a:pt x="51" y="8"/>
                </a:cubicBezTo>
                <a:lnTo>
                  <a:pt x="51" y="9"/>
                </a:lnTo>
                <a:close/>
                <a:moveTo>
                  <a:pt x="49" y="9"/>
                </a:move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9"/>
                  <a:pt x="49" y="9"/>
                  <a:pt x="49" y="9"/>
                </a:cubicBezTo>
                <a:close/>
                <a:moveTo>
                  <a:pt x="49" y="10"/>
                </a:moveTo>
                <a:cubicBezTo>
                  <a:pt x="49" y="11"/>
                  <a:pt x="49" y="11"/>
                  <a:pt x="49" y="11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10"/>
                  <a:pt x="50" y="10"/>
                  <a:pt x="50" y="10"/>
                </a:cubicBezTo>
                <a:lnTo>
                  <a:pt x="49" y="10"/>
                </a:lnTo>
                <a:close/>
                <a:moveTo>
                  <a:pt x="48" y="10"/>
                </a:move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lnTo>
                  <a:pt x="48" y="10"/>
                </a:lnTo>
                <a:close/>
                <a:moveTo>
                  <a:pt x="50" y="9"/>
                </a:move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lnTo>
                  <a:pt x="54" y="10"/>
                </a:lnTo>
                <a:close/>
                <a:moveTo>
                  <a:pt x="50" y="10"/>
                </a:move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lnTo>
                  <a:pt x="50" y="10"/>
                </a:lnTo>
                <a:close/>
                <a:moveTo>
                  <a:pt x="59" y="11"/>
                </a:moveTo>
                <a:cubicBezTo>
                  <a:pt x="59" y="12"/>
                  <a:pt x="59" y="12"/>
                  <a:pt x="59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60" y="11"/>
                  <a:pt x="60" y="11"/>
                </a:cubicBezTo>
                <a:lnTo>
                  <a:pt x="59" y="11"/>
                </a:lnTo>
                <a:close/>
                <a:moveTo>
                  <a:pt x="59" y="12"/>
                </a:moveTo>
                <a:cubicBezTo>
                  <a:pt x="59" y="13"/>
                  <a:pt x="59" y="13"/>
                  <a:pt x="59" y="13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lnTo>
                  <a:pt x="59" y="12"/>
                </a:lnTo>
                <a:close/>
                <a:moveTo>
                  <a:pt x="60" y="13"/>
                </a:move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lnTo>
                  <a:pt x="60" y="13"/>
                </a:lnTo>
                <a:close/>
                <a:moveTo>
                  <a:pt x="55" y="11"/>
                </a:moveTo>
                <a:cubicBezTo>
                  <a:pt x="55" y="12"/>
                  <a:pt x="55" y="12"/>
                  <a:pt x="55" y="12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59" y="13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3"/>
                  <a:pt x="60" y="13"/>
                </a:cubicBezTo>
                <a:lnTo>
                  <a:pt x="59" y="13"/>
                </a:lnTo>
                <a:close/>
                <a:moveTo>
                  <a:pt x="6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1"/>
                  <a:pt x="61" y="11"/>
                  <a:pt x="61" y="11"/>
                </a:cubicBezTo>
                <a:lnTo>
                  <a:pt x="60" y="12"/>
                </a:lnTo>
                <a:close/>
                <a:moveTo>
                  <a:pt x="58" y="11"/>
                </a:moveTo>
                <a:cubicBezTo>
                  <a:pt x="58" y="12"/>
                  <a:pt x="58" y="12"/>
                  <a:pt x="58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1"/>
                  <a:pt x="59" y="11"/>
                  <a:pt x="59" y="11"/>
                </a:cubicBezTo>
                <a:lnTo>
                  <a:pt x="58" y="11"/>
                </a:lnTo>
                <a:close/>
                <a:moveTo>
                  <a:pt x="58" y="12"/>
                </a:moveTo>
                <a:cubicBezTo>
                  <a:pt x="58" y="13"/>
                  <a:pt x="58" y="13"/>
                  <a:pt x="58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2"/>
                  <a:pt x="59" y="12"/>
                  <a:pt x="59" y="12"/>
                </a:cubicBezTo>
                <a:lnTo>
                  <a:pt x="58" y="12"/>
                </a:lnTo>
                <a:close/>
                <a:moveTo>
                  <a:pt x="56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7" y="12"/>
                  <a:pt x="57" y="12"/>
                  <a:pt x="57" y="12"/>
                </a:cubicBezTo>
                <a:cubicBezTo>
                  <a:pt x="56" y="11"/>
                  <a:pt x="56" y="11"/>
                  <a:pt x="56" y="11"/>
                </a:cubicBezTo>
                <a:lnTo>
                  <a:pt x="56" y="12"/>
                </a:ln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  <a:moveTo>
                  <a:pt x="55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lnTo>
                  <a:pt x="55" y="10"/>
                </a:lnTo>
                <a:close/>
                <a:moveTo>
                  <a:pt x="58" y="10"/>
                </a:moveTo>
                <a:cubicBezTo>
                  <a:pt x="58" y="11"/>
                  <a:pt x="58" y="11"/>
                  <a:pt x="58" y="11"/>
                </a:cubicBezTo>
                <a:cubicBezTo>
                  <a:pt x="58" y="11"/>
                  <a:pt x="58" y="11"/>
                  <a:pt x="58" y="11"/>
                </a:cubicBezTo>
                <a:cubicBezTo>
                  <a:pt x="58" y="10"/>
                  <a:pt x="58" y="10"/>
                  <a:pt x="58" y="10"/>
                </a:cubicBezTo>
                <a:close/>
                <a:moveTo>
                  <a:pt x="57" y="10"/>
                </a:move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0"/>
                  <a:pt x="57" y="10"/>
                  <a:pt x="57" y="10"/>
                </a:cubicBezTo>
                <a:close/>
                <a:moveTo>
                  <a:pt x="57" y="11"/>
                </a:moveTo>
                <a:cubicBezTo>
                  <a:pt x="57" y="12"/>
                  <a:pt x="57" y="12"/>
                  <a:pt x="57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1"/>
                  <a:pt x="58" y="11"/>
                  <a:pt x="58" y="11"/>
                </a:cubicBezTo>
                <a:lnTo>
                  <a:pt x="57" y="11"/>
                </a:lnTo>
                <a:close/>
                <a:moveTo>
                  <a:pt x="40" y="19"/>
                </a:moveTo>
                <a:cubicBezTo>
                  <a:pt x="40" y="18"/>
                  <a:pt x="40" y="18"/>
                  <a:pt x="40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9"/>
                  <a:pt x="39" y="19"/>
                  <a:pt x="39" y="19"/>
                </a:cubicBezTo>
                <a:lnTo>
                  <a:pt x="40" y="19"/>
                </a:lnTo>
                <a:close/>
                <a:moveTo>
                  <a:pt x="46" y="9"/>
                </a:move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7" y="8"/>
                  <a:pt x="47" y="8"/>
                </a:cubicBezTo>
                <a:lnTo>
                  <a:pt x="46" y="9"/>
                </a:lnTo>
                <a:close/>
                <a:moveTo>
                  <a:pt x="43" y="9"/>
                </a:moveTo>
                <a:cubicBezTo>
                  <a:pt x="43" y="10"/>
                  <a:pt x="43" y="10"/>
                  <a:pt x="43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9"/>
                  <a:pt x="44" y="9"/>
                  <a:pt x="44" y="9"/>
                </a:cubicBezTo>
                <a:lnTo>
                  <a:pt x="43" y="9"/>
                </a:lnTo>
                <a:close/>
                <a:moveTo>
                  <a:pt x="44" y="9"/>
                </a:move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9"/>
                  <a:pt x="45" y="9"/>
                  <a:pt x="45" y="9"/>
                </a:cubicBezTo>
                <a:lnTo>
                  <a:pt x="44" y="9"/>
                </a:lnTo>
                <a:close/>
                <a:moveTo>
                  <a:pt x="45" y="8"/>
                </a:move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lnTo>
                  <a:pt x="45" y="8"/>
                </a:lnTo>
                <a:close/>
                <a:moveTo>
                  <a:pt x="46" y="8"/>
                </a:moveTo>
                <a:cubicBezTo>
                  <a:pt x="46" y="8"/>
                  <a:pt x="46" y="8"/>
                  <a:pt x="46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7"/>
                  <a:pt x="47" y="7"/>
                  <a:pt x="47" y="7"/>
                </a:cubicBezTo>
                <a:lnTo>
                  <a:pt x="46" y="8"/>
                </a:lnTo>
                <a:close/>
                <a:moveTo>
                  <a:pt x="45" y="9"/>
                </a:move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lnTo>
                  <a:pt x="45" y="9"/>
                </a:lnTo>
                <a:close/>
                <a:moveTo>
                  <a:pt x="43" y="8"/>
                </a:move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lnTo>
                  <a:pt x="43" y="8"/>
                </a:lnTo>
                <a:close/>
                <a:moveTo>
                  <a:pt x="44" y="8"/>
                </a:moveTo>
                <a:cubicBezTo>
                  <a:pt x="44" y="9"/>
                  <a:pt x="44" y="9"/>
                  <a:pt x="44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8"/>
                  <a:pt x="45" y="8"/>
                  <a:pt x="45" y="8"/>
                </a:cubicBezTo>
                <a:lnTo>
                  <a:pt x="44" y="8"/>
                </a:lnTo>
                <a:close/>
                <a:moveTo>
                  <a:pt x="40" y="10"/>
                </a:move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0"/>
                  <a:pt x="41" y="10"/>
                  <a:pt x="41" y="10"/>
                </a:cubicBezTo>
                <a:lnTo>
                  <a:pt x="40" y="10"/>
                </a:lnTo>
                <a:close/>
                <a:moveTo>
                  <a:pt x="42" y="10"/>
                </a:move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9"/>
                  <a:pt x="43" y="9"/>
                  <a:pt x="43" y="9"/>
                </a:cubicBezTo>
                <a:lnTo>
                  <a:pt x="42" y="10"/>
                </a:lnTo>
                <a:close/>
                <a:moveTo>
                  <a:pt x="39" y="10"/>
                </a:moveTo>
                <a:cubicBezTo>
                  <a:pt x="39" y="11"/>
                  <a:pt x="39" y="11"/>
                  <a:pt x="39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0"/>
                  <a:pt x="40" y="10"/>
                  <a:pt x="40" y="10"/>
                </a:cubicBezTo>
                <a:lnTo>
                  <a:pt x="39" y="10"/>
                </a:lnTo>
                <a:close/>
                <a:moveTo>
                  <a:pt x="40" y="11"/>
                </a:move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1"/>
                  <a:pt x="41" y="11"/>
                  <a:pt x="41" y="11"/>
                </a:cubicBezTo>
                <a:lnTo>
                  <a:pt x="40" y="11"/>
                </a:lnTo>
                <a:close/>
                <a:moveTo>
                  <a:pt x="41" y="10"/>
                </a:moveTo>
                <a:cubicBezTo>
                  <a:pt x="41" y="11"/>
                  <a:pt x="41" y="11"/>
                  <a:pt x="41" y="11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lnTo>
                  <a:pt x="41" y="10"/>
                </a:lnTo>
                <a:close/>
                <a:moveTo>
                  <a:pt x="42" y="9"/>
                </a:moveTo>
                <a:cubicBezTo>
                  <a:pt x="42" y="9"/>
                  <a:pt x="42" y="9"/>
                  <a:pt x="4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8"/>
                  <a:pt x="43" y="8"/>
                  <a:pt x="43" y="8"/>
                </a:cubicBezTo>
                <a:lnTo>
                  <a:pt x="42" y="9"/>
                </a:lnTo>
                <a:close/>
                <a:moveTo>
                  <a:pt x="39" y="11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1"/>
                  <a:pt x="40" y="11"/>
                  <a:pt x="40" y="11"/>
                </a:cubicBezTo>
                <a:lnTo>
                  <a:pt x="39" y="11"/>
                </a:lnTo>
                <a:close/>
                <a:moveTo>
                  <a:pt x="51" y="7"/>
                </a:move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7"/>
                  <a:pt x="52" y="7"/>
                  <a:pt x="52" y="7"/>
                </a:cubicBezTo>
                <a:lnTo>
                  <a:pt x="51" y="7"/>
                </a:lnTo>
                <a:close/>
                <a:moveTo>
                  <a:pt x="50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7"/>
                  <a:pt x="51" y="7"/>
                  <a:pt x="51" y="7"/>
                </a:cubicBezTo>
                <a:lnTo>
                  <a:pt x="50" y="8"/>
                </a:lnTo>
                <a:close/>
                <a:moveTo>
                  <a:pt x="52" y="8"/>
                </a:moveTo>
                <a:cubicBezTo>
                  <a:pt x="52" y="9"/>
                  <a:pt x="52" y="9"/>
                  <a:pt x="52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8"/>
                  <a:pt x="52" y="8"/>
                  <a:pt x="52" y="8"/>
                </a:cubicBezTo>
                <a:close/>
                <a:moveTo>
                  <a:pt x="51" y="6"/>
                </a:move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6"/>
                  <a:pt x="52" y="6"/>
                  <a:pt x="52" y="6"/>
                </a:cubicBezTo>
                <a:lnTo>
                  <a:pt x="51" y="6"/>
                </a:lnTo>
                <a:close/>
                <a:moveTo>
                  <a:pt x="54" y="7"/>
                </a:move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7"/>
                  <a:pt x="54" y="7"/>
                  <a:pt x="54" y="7"/>
                </a:cubicBezTo>
                <a:close/>
                <a:moveTo>
                  <a:pt x="53" y="7"/>
                </a:move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lose/>
                <a:moveTo>
                  <a:pt x="53" y="8"/>
                </a:moveTo>
                <a:cubicBezTo>
                  <a:pt x="53" y="9"/>
                  <a:pt x="53" y="9"/>
                  <a:pt x="53" y="9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8"/>
                  <a:pt x="53" y="8"/>
                  <a:pt x="53" y="8"/>
                </a:cubicBezTo>
                <a:close/>
                <a:moveTo>
                  <a:pt x="50" y="7"/>
                </a:moveTo>
                <a:cubicBezTo>
                  <a:pt x="50" y="7"/>
                  <a:pt x="50" y="7"/>
                  <a:pt x="50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6"/>
                  <a:pt x="51" y="6"/>
                  <a:pt x="51" y="6"/>
                </a:cubicBezTo>
                <a:lnTo>
                  <a:pt x="50" y="7"/>
                </a:lnTo>
                <a:close/>
                <a:moveTo>
                  <a:pt x="48" y="7"/>
                </a:moveTo>
                <a:cubicBezTo>
                  <a:pt x="48" y="8"/>
                  <a:pt x="48" y="8"/>
                  <a:pt x="48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7"/>
                  <a:pt x="49" y="7"/>
                  <a:pt x="49" y="7"/>
                </a:cubicBezTo>
                <a:lnTo>
                  <a:pt x="48" y="7"/>
                </a:lnTo>
                <a:close/>
                <a:moveTo>
                  <a:pt x="48" y="8"/>
                </a:moveTo>
                <a:cubicBezTo>
                  <a:pt x="49" y="9"/>
                  <a:pt x="49" y="9"/>
                  <a:pt x="49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8"/>
                  <a:pt x="49" y="8"/>
                  <a:pt x="49" y="8"/>
                </a:cubicBezTo>
                <a:lnTo>
                  <a:pt x="48" y="8"/>
                </a:lnTo>
                <a:close/>
                <a:moveTo>
                  <a:pt x="47" y="8"/>
                </a:move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lnTo>
                  <a:pt x="47" y="8"/>
                </a:lnTo>
                <a:close/>
                <a:moveTo>
                  <a:pt x="47" y="7"/>
                </a:move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lnTo>
                  <a:pt x="47" y="7"/>
                </a:lnTo>
                <a:close/>
                <a:moveTo>
                  <a:pt x="49" y="8"/>
                </a:move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lnTo>
                  <a:pt x="49" y="8"/>
                </a:ln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lnTo>
                  <a:pt x="49" y="7"/>
                </a:lnTo>
                <a:close/>
                <a:moveTo>
                  <a:pt x="38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lnTo>
                  <a:pt x="38" y="12"/>
                </a:lnTo>
                <a:close/>
                <a:moveTo>
                  <a:pt x="42" y="24"/>
                </a:move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5"/>
                  <a:pt x="42" y="25"/>
                  <a:pt x="42" y="25"/>
                </a:cubicBezTo>
                <a:lnTo>
                  <a:pt x="42" y="24"/>
                </a:lnTo>
                <a:close/>
                <a:moveTo>
                  <a:pt x="43" y="26"/>
                </a:moveTo>
                <a:cubicBezTo>
                  <a:pt x="43" y="26"/>
                  <a:pt x="43" y="26"/>
                  <a:pt x="43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7"/>
                  <a:pt x="42" y="27"/>
                  <a:pt x="42" y="27"/>
                </a:cubicBezTo>
                <a:lnTo>
                  <a:pt x="43" y="26"/>
                </a:lnTo>
                <a:close/>
                <a:moveTo>
                  <a:pt x="43" y="25"/>
                </a:moveTo>
                <a:cubicBezTo>
                  <a:pt x="42" y="25"/>
                  <a:pt x="42" y="25"/>
                  <a:pt x="42" y="25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6"/>
                  <a:pt x="42" y="26"/>
                  <a:pt x="42" y="26"/>
                </a:cubicBezTo>
                <a:lnTo>
                  <a:pt x="43" y="25"/>
                </a:lnTo>
                <a:close/>
                <a:moveTo>
                  <a:pt x="42" y="26"/>
                </a:moveTo>
                <a:cubicBezTo>
                  <a:pt x="41" y="25"/>
                  <a:pt x="41" y="25"/>
                  <a:pt x="41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1" y="26"/>
                  <a:pt x="41" y="26"/>
                  <a:pt x="41" y="26"/>
                </a:cubicBezTo>
                <a:lnTo>
                  <a:pt x="42" y="26"/>
                </a:lnTo>
                <a:close/>
                <a:moveTo>
                  <a:pt x="41" y="25"/>
                </a:move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5"/>
                  <a:pt x="41" y="25"/>
                  <a:pt x="41" y="25"/>
                </a:cubicBezTo>
                <a:close/>
                <a:moveTo>
                  <a:pt x="41" y="23"/>
                </a:moveTo>
                <a:cubicBezTo>
                  <a:pt x="41" y="22"/>
                  <a:pt x="41" y="22"/>
                  <a:pt x="41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3"/>
                  <a:pt x="40" y="23"/>
                  <a:pt x="40" y="23"/>
                </a:cubicBezTo>
                <a:lnTo>
                  <a:pt x="41" y="23"/>
                </a:lnTo>
                <a:close/>
                <a:moveTo>
                  <a:pt x="55" y="24"/>
                </a:moveTo>
                <a:cubicBezTo>
                  <a:pt x="55" y="24"/>
                  <a:pt x="55" y="24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5"/>
                  <a:pt x="55" y="25"/>
                  <a:pt x="55" y="25"/>
                </a:cubicBezTo>
                <a:lnTo>
                  <a:pt x="55" y="24"/>
                </a:lnTo>
                <a:close/>
                <a:moveTo>
                  <a:pt x="40" y="24"/>
                </a:moveTo>
                <a:cubicBezTo>
                  <a:pt x="40" y="23"/>
                  <a:pt x="40" y="23"/>
                  <a:pt x="40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39" y="24"/>
                  <a:pt x="39" y="24"/>
                </a:cubicBezTo>
                <a:lnTo>
                  <a:pt x="40" y="24"/>
                </a:lnTo>
                <a:close/>
                <a:moveTo>
                  <a:pt x="45" y="26"/>
                </a:moveTo>
                <a:cubicBezTo>
                  <a:pt x="45" y="25"/>
                  <a:pt x="45" y="25"/>
                  <a:pt x="45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lnTo>
                  <a:pt x="45" y="26"/>
                </a:lnTo>
                <a:close/>
                <a:moveTo>
                  <a:pt x="45" y="27"/>
                </a:moveTo>
                <a:cubicBezTo>
                  <a:pt x="45" y="26"/>
                  <a:pt x="45" y="26"/>
                  <a:pt x="45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7"/>
                </a:cubicBezTo>
                <a:close/>
                <a:moveTo>
                  <a:pt x="45" y="28"/>
                </a:move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lnTo>
                  <a:pt x="44" y="26"/>
                </a:lnTo>
                <a:close/>
                <a:moveTo>
                  <a:pt x="44" y="27"/>
                </a:moveTo>
                <a:cubicBezTo>
                  <a:pt x="44" y="27"/>
                  <a:pt x="44" y="27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lnTo>
                  <a:pt x="44" y="27"/>
                </a:lnTo>
                <a:close/>
                <a:moveTo>
                  <a:pt x="44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lnTo>
                  <a:pt x="44" y="25"/>
                </a:lnTo>
                <a:close/>
                <a:moveTo>
                  <a:pt x="36" y="16"/>
                </a:move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7" y="15"/>
                  <a:pt x="37" y="15"/>
                </a:cubicBezTo>
                <a:cubicBezTo>
                  <a:pt x="36" y="16"/>
                  <a:pt x="36" y="16"/>
                  <a:pt x="36" y="16"/>
                </a:cubicBezTo>
                <a:close/>
                <a:moveTo>
                  <a:pt x="37" y="13"/>
                </a:move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54" y="8"/>
                </a:move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4" y="8"/>
                  <a:pt x="54" y="8"/>
                  <a:pt x="54" y="8"/>
                </a:cubicBezTo>
                <a:close/>
                <a:moveTo>
                  <a:pt x="40" y="23"/>
                </a:moveTo>
                <a:cubicBezTo>
                  <a:pt x="40" y="22"/>
                  <a:pt x="40" y="22"/>
                  <a:pt x="40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3"/>
                  <a:pt x="39" y="23"/>
                  <a:pt x="39" y="23"/>
                </a:cubicBezTo>
                <a:lnTo>
                  <a:pt x="40" y="23"/>
                </a:lnTo>
                <a:close/>
                <a:moveTo>
                  <a:pt x="37" y="14"/>
                </a:move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4"/>
                  <a:pt x="38" y="14"/>
                  <a:pt x="38" y="14"/>
                </a:cubicBezTo>
                <a:lnTo>
                  <a:pt x="37" y="14"/>
                </a:lnTo>
                <a:close/>
                <a:moveTo>
                  <a:pt x="37" y="18"/>
                </a:moveTo>
                <a:cubicBezTo>
                  <a:pt x="37" y="17"/>
                  <a:pt x="37" y="17"/>
                  <a:pt x="37" y="17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38" y="13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lose/>
                <a:moveTo>
                  <a:pt x="37" y="17"/>
                </a:moveTo>
                <a:cubicBezTo>
                  <a:pt x="37" y="16"/>
                  <a:pt x="37" y="16"/>
                  <a:pt x="37" y="16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7"/>
                  <a:pt x="37" y="17"/>
                  <a:pt x="37" y="17"/>
                </a:cubicBezTo>
                <a:close/>
                <a:moveTo>
                  <a:pt x="39" y="21"/>
                </a:moveTo>
                <a:cubicBezTo>
                  <a:pt x="39" y="20"/>
                  <a:pt x="39" y="20"/>
                  <a:pt x="39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9" y="21"/>
                  <a:pt x="39" y="21"/>
                  <a:pt x="39" y="21"/>
                </a:cubicBezTo>
                <a:close/>
                <a:moveTo>
                  <a:pt x="38" y="19"/>
                </a:moveTo>
                <a:cubicBezTo>
                  <a:pt x="38" y="18"/>
                  <a:pt x="38" y="18"/>
                  <a:pt x="38" y="18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19"/>
                  <a:pt x="37" y="19"/>
                  <a:pt x="37" y="19"/>
                </a:cubicBezTo>
                <a:lnTo>
                  <a:pt x="38" y="19"/>
                </a:lnTo>
                <a:close/>
                <a:moveTo>
                  <a:pt x="40" y="22"/>
                </a:move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2"/>
                  <a:pt x="39" y="22"/>
                  <a:pt x="39" y="22"/>
                </a:cubicBezTo>
                <a:lnTo>
                  <a:pt x="40" y="22"/>
                </a:lnTo>
                <a:close/>
                <a:moveTo>
                  <a:pt x="38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lose/>
                <a:moveTo>
                  <a:pt x="38" y="20"/>
                </a:moveTo>
                <a:cubicBezTo>
                  <a:pt x="38" y="19"/>
                  <a:pt x="38" y="19"/>
                  <a:pt x="38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lnTo>
                  <a:pt x="38" y="20"/>
                </a:lnTo>
                <a:close/>
                <a:moveTo>
                  <a:pt x="38" y="21"/>
                </a:moveTo>
                <a:cubicBezTo>
                  <a:pt x="38" y="20"/>
                  <a:pt x="38" y="20"/>
                  <a:pt x="38" y="20"/>
                </a:cubicBezTo>
                <a:cubicBezTo>
                  <a:pt x="37" y="21"/>
                  <a:pt x="37" y="21"/>
                  <a:pt x="37" y="21"/>
                </a:cubicBezTo>
                <a:cubicBezTo>
                  <a:pt x="38" y="21"/>
                  <a:pt x="38" y="21"/>
                  <a:pt x="38" y="21"/>
                </a:cubicBezTo>
                <a:close/>
                <a:moveTo>
                  <a:pt x="41" y="24"/>
                </a:moveTo>
                <a:cubicBezTo>
                  <a:pt x="41" y="23"/>
                  <a:pt x="41" y="23"/>
                  <a:pt x="41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4"/>
                  <a:pt x="40" y="24"/>
                  <a:pt x="40" y="24"/>
                </a:cubicBezTo>
                <a:lnTo>
                  <a:pt x="41" y="24"/>
                </a:lnTo>
                <a:close/>
                <a:moveTo>
                  <a:pt x="65" y="23"/>
                </a:moveTo>
                <a:cubicBezTo>
                  <a:pt x="65" y="22"/>
                  <a:pt x="65" y="22"/>
                  <a:pt x="65" y="22"/>
                </a:cubicBezTo>
                <a:cubicBezTo>
                  <a:pt x="64" y="23"/>
                  <a:pt x="64" y="23"/>
                  <a:pt x="64" y="23"/>
                </a:cubicBezTo>
                <a:cubicBezTo>
                  <a:pt x="64" y="23"/>
                  <a:pt x="64" y="23"/>
                  <a:pt x="64" y="23"/>
                </a:cubicBezTo>
                <a:lnTo>
                  <a:pt x="65" y="23"/>
                </a:lnTo>
                <a:close/>
                <a:moveTo>
                  <a:pt x="65" y="22"/>
                </a:moveTo>
                <a:cubicBezTo>
                  <a:pt x="64" y="21"/>
                  <a:pt x="64" y="21"/>
                  <a:pt x="64" y="2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2"/>
                  <a:pt x="64" y="22"/>
                </a:cubicBezTo>
                <a:lnTo>
                  <a:pt x="65" y="22"/>
                </a:lnTo>
                <a:close/>
                <a:moveTo>
                  <a:pt x="66" y="21"/>
                </a:moveTo>
                <a:cubicBezTo>
                  <a:pt x="66" y="20"/>
                  <a:pt x="66" y="20"/>
                  <a:pt x="66" y="20"/>
                </a:cubicBezTo>
                <a:cubicBezTo>
                  <a:pt x="66" y="20"/>
                  <a:pt x="66" y="20"/>
                  <a:pt x="66" y="20"/>
                </a:cubicBezTo>
                <a:cubicBezTo>
                  <a:pt x="66" y="21"/>
                  <a:pt x="66" y="21"/>
                  <a:pt x="66" y="21"/>
                </a:cubicBezTo>
                <a:close/>
                <a:moveTo>
                  <a:pt x="66" y="22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5" y="22"/>
                  <a:pt x="65" y="22"/>
                  <a:pt x="65" y="22"/>
                </a:cubicBezTo>
                <a:lnTo>
                  <a:pt x="66" y="22"/>
                </a:lnTo>
                <a:close/>
                <a:moveTo>
                  <a:pt x="63" y="24"/>
                </a:moveTo>
                <a:cubicBezTo>
                  <a:pt x="63" y="23"/>
                  <a:pt x="63" y="23"/>
                  <a:pt x="63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24"/>
                  <a:pt x="62" y="24"/>
                  <a:pt x="62" y="24"/>
                </a:cubicBezTo>
                <a:lnTo>
                  <a:pt x="63" y="24"/>
                </a:lnTo>
                <a:close/>
                <a:moveTo>
                  <a:pt x="64" y="22"/>
                </a:moveTo>
                <a:cubicBezTo>
                  <a:pt x="63" y="22"/>
                  <a:pt x="63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3"/>
                  <a:pt x="63" y="23"/>
                  <a:pt x="63" y="23"/>
                </a:cubicBezTo>
                <a:lnTo>
                  <a:pt x="64" y="22"/>
                </a:lnTo>
                <a:close/>
                <a:moveTo>
                  <a:pt x="6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4"/>
                  <a:pt x="63" y="24"/>
                  <a:pt x="63" y="24"/>
                </a:cubicBezTo>
                <a:lnTo>
                  <a:pt x="64" y="23"/>
                </a:lnTo>
                <a:close/>
                <a:moveTo>
                  <a:pt x="67" y="17"/>
                </a:moveTo>
                <a:cubicBezTo>
                  <a:pt x="67" y="17"/>
                  <a:pt x="67" y="17"/>
                  <a:pt x="67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6"/>
                  <a:pt x="68" y="16"/>
                  <a:pt x="68" y="16"/>
                </a:cubicBezTo>
                <a:lnTo>
                  <a:pt x="67" y="17"/>
                </a:lnTo>
                <a:close/>
                <a:moveTo>
                  <a:pt x="67" y="18"/>
                </a:moveTo>
                <a:cubicBezTo>
                  <a:pt x="67" y="18"/>
                  <a:pt x="67" y="18"/>
                  <a:pt x="67" y="18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7"/>
                  <a:pt x="68" y="17"/>
                  <a:pt x="68" y="17"/>
                </a:cubicBezTo>
                <a:lnTo>
                  <a:pt x="67" y="18"/>
                </a:ln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68" y="19"/>
                </a:moveTo>
                <a:cubicBezTo>
                  <a:pt x="68" y="18"/>
                  <a:pt x="68" y="18"/>
                  <a:pt x="68" y="18"/>
                </a:cubicBezTo>
                <a:cubicBezTo>
                  <a:pt x="67" y="19"/>
                  <a:pt x="67" y="19"/>
                  <a:pt x="67" y="19"/>
                </a:cubicBezTo>
                <a:cubicBezTo>
                  <a:pt x="68" y="19"/>
                  <a:pt x="68" y="19"/>
                  <a:pt x="68" y="19"/>
                </a:cubicBezTo>
                <a:close/>
                <a:moveTo>
                  <a:pt x="63" y="23"/>
                </a:moveTo>
                <a:cubicBezTo>
                  <a:pt x="62" y="22"/>
                  <a:pt x="62" y="22"/>
                  <a:pt x="62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23"/>
                  <a:pt x="62" y="23"/>
                  <a:pt x="62" y="23"/>
                </a:cubicBezTo>
                <a:lnTo>
                  <a:pt x="63" y="23"/>
                </a:lnTo>
                <a:close/>
                <a:moveTo>
                  <a:pt x="67" y="20"/>
                </a:move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20"/>
                  <a:pt x="67" y="20"/>
                  <a:pt x="67" y="20"/>
                </a:cubicBezTo>
                <a:close/>
                <a:moveTo>
                  <a:pt x="67" y="22"/>
                </a:moveTo>
                <a:cubicBezTo>
                  <a:pt x="66" y="21"/>
                  <a:pt x="66" y="21"/>
                  <a:pt x="66" y="2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22"/>
                  <a:pt x="66" y="22"/>
                  <a:pt x="66" y="22"/>
                </a:cubicBezTo>
                <a:lnTo>
                  <a:pt x="67" y="22"/>
                </a:lnTo>
                <a:close/>
                <a:moveTo>
                  <a:pt x="59" y="26"/>
                </a:moveTo>
                <a:cubicBezTo>
                  <a:pt x="59" y="25"/>
                  <a:pt x="59" y="25"/>
                  <a:pt x="59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8" y="26"/>
                  <a:pt x="58" y="26"/>
                  <a:pt x="58" y="26"/>
                </a:cubicBezTo>
                <a:lnTo>
                  <a:pt x="59" y="26"/>
                </a:lnTo>
                <a:close/>
                <a:moveTo>
                  <a:pt x="62" y="24"/>
                </a:moveTo>
                <a:cubicBezTo>
                  <a:pt x="62" y="23"/>
                  <a:pt x="62" y="23"/>
                  <a:pt x="62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4"/>
                  <a:pt x="61" y="24"/>
                  <a:pt x="61" y="24"/>
                </a:cubicBezTo>
                <a:lnTo>
                  <a:pt x="62" y="24"/>
                </a:lnTo>
                <a:close/>
                <a:moveTo>
                  <a:pt x="58" y="26"/>
                </a:moveTo>
                <a:cubicBezTo>
                  <a:pt x="58" y="25"/>
                  <a:pt x="58" y="25"/>
                  <a:pt x="58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7" y="26"/>
                  <a:pt x="57" y="26"/>
                </a:cubicBezTo>
                <a:lnTo>
                  <a:pt x="58" y="26"/>
                </a:lnTo>
                <a:close/>
                <a:moveTo>
                  <a:pt x="58" y="25"/>
                </a:moveTo>
                <a:cubicBezTo>
                  <a:pt x="58" y="24"/>
                  <a:pt x="58" y="24"/>
                  <a:pt x="58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5"/>
                  <a:pt x="57" y="25"/>
                  <a:pt x="57" y="25"/>
                </a:cubicBezTo>
                <a:lnTo>
                  <a:pt x="58" y="25"/>
                </a:lnTo>
                <a:close/>
                <a:moveTo>
                  <a:pt x="57" y="25"/>
                </a:moveTo>
                <a:cubicBezTo>
                  <a:pt x="57" y="25"/>
                  <a:pt x="57" y="25"/>
                  <a:pt x="57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6" y="25"/>
                  <a:pt x="56" y="25"/>
                  <a:pt x="56" y="25"/>
                </a:cubicBezTo>
                <a:lnTo>
                  <a:pt x="57" y="25"/>
                </a:ln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56" y="25"/>
                </a:move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6"/>
                  <a:pt x="55" y="26"/>
                  <a:pt x="55" y="26"/>
                </a:cubicBezTo>
                <a:lnTo>
                  <a:pt x="56" y="25"/>
                </a:lnTo>
                <a:close/>
                <a:moveTo>
                  <a:pt x="57" y="26"/>
                </a:moveTo>
                <a:cubicBezTo>
                  <a:pt x="57" y="26"/>
                  <a:pt x="57" y="26"/>
                  <a:pt x="57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lnTo>
                  <a:pt x="57" y="26"/>
                </a:lnTo>
                <a:close/>
                <a:moveTo>
                  <a:pt x="61" y="24"/>
                </a:moveTo>
                <a:cubicBezTo>
                  <a:pt x="61" y="24"/>
                  <a:pt x="61" y="24"/>
                  <a:pt x="61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lnTo>
                  <a:pt x="61" y="24"/>
                </a:lnTo>
                <a:close/>
                <a:moveTo>
                  <a:pt x="61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lnTo>
                  <a:pt x="61" y="25"/>
                </a:lnTo>
                <a:close/>
                <a:moveTo>
                  <a:pt x="60" y="25"/>
                </a:moveTo>
                <a:cubicBezTo>
                  <a:pt x="60" y="25"/>
                  <a:pt x="60" y="25"/>
                  <a:pt x="60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6"/>
                  <a:pt x="59" y="26"/>
                  <a:pt x="59" y="26"/>
                </a:cubicBezTo>
                <a:lnTo>
                  <a:pt x="60" y="25"/>
                </a:lnTo>
                <a:close/>
                <a:moveTo>
                  <a:pt x="66" y="18"/>
                </a:moveTo>
                <a:cubicBezTo>
                  <a:pt x="66" y="18"/>
                  <a:pt x="66" y="18"/>
                  <a:pt x="66" y="18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18"/>
                  <a:pt x="67" y="18"/>
                  <a:pt x="67" y="18"/>
                </a:cubicBezTo>
                <a:lnTo>
                  <a:pt x="66" y="18"/>
                </a:lnTo>
                <a:close/>
                <a:moveTo>
                  <a:pt x="59" y="25"/>
                </a:move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8" y="25"/>
                  <a:pt x="58" y="25"/>
                  <a:pt x="58" y="25"/>
                </a:cubicBezTo>
                <a:lnTo>
                  <a:pt x="59" y="25"/>
                </a:ln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25"/>
                  <a:pt x="59" y="25"/>
                  <a:pt x="59" y="25"/>
                </a:cubicBezTo>
                <a:lnTo>
                  <a:pt x="60" y="24"/>
                </a:lnTo>
                <a:close/>
                <a:moveTo>
                  <a:pt x="62" y="10"/>
                </a:moveTo>
                <a:cubicBezTo>
                  <a:pt x="62" y="11"/>
                  <a:pt x="62" y="11"/>
                  <a:pt x="6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10"/>
                  <a:pt x="63" y="10"/>
                </a:cubicBezTo>
                <a:lnTo>
                  <a:pt x="62" y="10"/>
                </a:ln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58" y="9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lnTo>
                  <a:pt x="58" y="9"/>
                </a:lnTo>
                <a:close/>
                <a:moveTo>
                  <a:pt x="57" y="9"/>
                </a:moveTo>
                <a:cubicBezTo>
                  <a:pt x="58" y="10"/>
                  <a:pt x="58" y="10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9"/>
                  <a:pt x="58" y="9"/>
                  <a:pt x="58" y="9"/>
                </a:cubicBezTo>
                <a:lnTo>
                  <a:pt x="57" y="9"/>
                </a:ln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59" y="8"/>
                  <a:pt x="59" y="8"/>
                  <a:pt x="59" y="8"/>
                </a:cubicBezTo>
                <a:lnTo>
                  <a:pt x="58" y="8"/>
                </a:lnTo>
                <a:close/>
                <a:moveTo>
                  <a:pt x="60" y="11"/>
                </a:moveTo>
                <a:cubicBezTo>
                  <a:pt x="60" y="11"/>
                  <a:pt x="60" y="11"/>
                  <a:pt x="60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10"/>
                  <a:pt x="61" y="10"/>
                  <a:pt x="61" y="10"/>
                </a:cubicBezTo>
                <a:lnTo>
                  <a:pt x="60" y="11"/>
                </a:lnTo>
                <a:close/>
                <a:moveTo>
                  <a:pt x="59" y="9"/>
                </a:move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8"/>
                  <a:pt x="60" y="8"/>
                  <a:pt x="60" y="8"/>
                </a:cubicBezTo>
                <a:lnTo>
                  <a:pt x="59" y="9"/>
                </a:lnTo>
                <a:close/>
                <a:moveTo>
                  <a:pt x="66" y="17"/>
                </a:moveTo>
                <a:cubicBezTo>
                  <a:pt x="66" y="17"/>
                  <a:pt x="66" y="17"/>
                  <a:pt x="66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6" y="17"/>
                  <a:pt x="66" y="17"/>
                  <a:pt x="66" y="17"/>
                </a:cubicBezTo>
                <a:close/>
                <a:moveTo>
                  <a:pt x="57" y="8"/>
                </a:moveTo>
                <a:cubicBezTo>
                  <a:pt x="57" y="9"/>
                  <a:pt x="57" y="9"/>
                  <a:pt x="57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lnTo>
                  <a:pt x="57" y="8"/>
                </a:lnTo>
                <a:close/>
                <a:moveTo>
                  <a:pt x="61" y="9"/>
                </a:moveTo>
                <a:cubicBezTo>
                  <a:pt x="61" y="10"/>
                  <a:pt x="61" y="10"/>
                  <a:pt x="61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1" y="9"/>
                  <a:pt x="61" y="9"/>
                  <a:pt x="61" y="9"/>
                </a:cubicBezTo>
                <a:close/>
                <a:moveTo>
                  <a:pt x="55" y="9"/>
                </a:moveTo>
                <a:cubicBezTo>
                  <a:pt x="55" y="9"/>
                  <a:pt x="55" y="9"/>
                  <a:pt x="55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8"/>
                  <a:pt x="56" y="8"/>
                  <a:pt x="56" y="8"/>
                </a:cubicBezTo>
                <a:lnTo>
                  <a:pt x="55" y="9"/>
                </a:lnTo>
                <a:close/>
                <a:moveTo>
                  <a:pt x="55" y="8"/>
                </a:moveTo>
                <a:cubicBezTo>
                  <a:pt x="55" y="8"/>
                  <a:pt x="55" y="8"/>
                  <a:pt x="55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5" y="7"/>
                  <a:pt x="55" y="7"/>
                  <a:pt x="55" y="7"/>
                </a:cubicBezTo>
                <a:lnTo>
                  <a:pt x="55" y="8"/>
                </a:lnTo>
                <a:close/>
                <a:moveTo>
                  <a:pt x="56" y="7"/>
                </a:move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7"/>
                  <a:pt x="56" y="7"/>
                  <a:pt x="56" y="7"/>
                </a:cubicBezTo>
                <a:close/>
                <a:moveTo>
                  <a:pt x="56" y="8"/>
                </a:moveTo>
                <a:cubicBezTo>
                  <a:pt x="56" y="9"/>
                  <a:pt x="56" y="9"/>
                  <a:pt x="56" y="9"/>
                </a:cubicBezTo>
                <a:cubicBezTo>
                  <a:pt x="57" y="9"/>
                  <a:pt x="57" y="9"/>
                  <a:pt x="57" y="9"/>
                </a:cubicBezTo>
                <a:cubicBezTo>
                  <a:pt x="57" y="8"/>
                  <a:pt x="57" y="8"/>
                  <a:pt x="57" y="8"/>
                </a:cubicBezTo>
                <a:lnTo>
                  <a:pt x="56" y="8"/>
                </a:lnTo>
                <a:close/>
                <a:moveTo>
                  <a:pt x="56" y="9"/>
                </a:move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9"/>
                  <a:pt x="57" y="9"/>
                  <a:pt x="57" y="9"/>
                </a:cubicBezTo>
                <a:lnTo>
                  <a:pt x="56" y="9"/>
                </a:lnTo>
                <a:close/>
                <a:moveTo>
                  <a:pt x="60" y="10"/>
                </a:move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lnTo>
                  <a:pt x="60" y="10"/>
                </a:lnTo>
                <a:close/>
                <a:moveTo>
                  <a:pt x="65" y="14"/>
                </a:moveTo>
                <a:cubicBezTo>
                  <a:pt x="65" y="14"/>
                  <a:pt x="65" y="14"/>
                  <a:pt x="65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4"/>
                  <a:pt x="66" y="14"/>
                  <a:pt x="66" y="14"/>
                </a:cubicBezTo>
                <a:lnTo>
                  <a:pt x="65" y="14"/>
                </a:lnTo>
                <a:close/>
                <a:moveTo>
                  <a:pt x="64" y="13"/>
                </a:moveTo>
                <a:cubicBezTo>
                  <a:pt x="64" y="14"/>
                  <a:pt x="64" y="14"/>
                  <a:pt x="64" y="14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3"/>
                  <a:pt x="64" y="13"/>
                  <a:pt x="64" y="13"/>
                </a:cubicBezTo>
                <a:close/>
                <a:moveTo>
                  <a:pt x="64" y="14"/>
                </a:moveTo>
                <a:cubicBezTo>
                  <a:pt x="64" y="15"/>
                  <a:pt x="64" y="15"/>
                  <a:pt x="64" y="15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5" y="14"/>
                  <a:pt x="65" y="14"/>
                </a:cubicBezTo>
                <a:lnTo>
                  <a:pt x="64" y="14"/>
                </a:lnTo>
                <a:close/>
                <a:moveTo>
                  <a:pt x="64" y="15"/>
                </a:moveTo>
                <a:cubicBezTo>
                  <a:pt x="64" y="16"/>
                  <a:pt x="64" y="16"/>
                  <a:pt x="64" y="16"/>
                </a:cubicBezTo>
                <a:cubicBezTo>
                  <a:pt x="65" y="15"/>
                  <a:pt x="65" y="15"/>
                  <a:pt x="65" y="15"/>
                </a:cubicBezTo>
                <a:cubicBezTo>
                  <a:pt x="65" y="15"/>
                  <a:pt x="65" y="15"/>
                  <a:pt x="65" y="15"/>
                </a:cubicBezTo>
                <a:lnTo>
                  <a:pt x="64" y="15"/>
                </a:lnTo>
                <a:close/>
                <a:moveTo>
                  <a:pt x="65" y="15"/>
                </a:moveTo>
                <a:cubicBezTo>
                  <a:pt x="65" y="15"/>
                  <a:pt x="65" y="15"/>
                  <a:pt x="65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lnTo>
                  <a:pt x="65" y="15"/>
                </a:ln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16"/>
                  <a:pt x="66" y="16"/>
                  <a:pt x="66" y="16"/>
                </a:cubicBezTo>
                <a:close/>
                <a:moveTo>
                  <a:pt x="61" y="11"/>
                </a:moveTo>
                <a:cubicBezTo>
                  <a:pt x="61" y="12"/>
                  <a:pt x="61" y="12"/>
                  <a:pt x="61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11"/>
                  <a:pt x="62" y="11"/>
                  <a:pt x="62" y="11"/>
                </a:cubicBezTo>
                <a:lnTo>
                  <a:pt x="61" y="11"/>
                </a:lnTo>
                <a:close/>
                <a:moveTo>
                  <a:pt x="64" y="12"/>
                </a:move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12"/>
                  <a:pt x="64" y="12"/>
                  <a:pt x="64" y="12"/>
                </a:cubicBezTo>
                <a:close/>
                <a:moveTo>
                  <a:pt x="62" y="11"/>
                </a:moveTo>
                <a:cubicBezTo>
                  <a:pt x="62" y="12"/>
                  <a:pt x="62" y="12"/>
                  <a:pt x="62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1"/>
                  <a:pt x="63" y="11"/>
                  <a:pt x="63" y="11"/>
                </a:cubicBezTo>
                <a:lnTo>
                  <a:pt x="62" y="11"/>
                </a:lnTo>
                <a:close/>
                <a:moveTo>
                  <a:pt x="61" y="10"/>
                </a:moveTo>
                <a:cubicBezTo>
                  <a:pt x="61" y="11"/>
                  <a:pt x="61" y="11"/>
                  <a:pt x="61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10"/>
                  <a:pt x="62" y="10"/>
                  <a:pt x="62" y="10"/>
                </a:cubicBezTo>
                <a:lnTo>
                  <a:pt x="61" y="10"/>
                </a:lnTo>
                <a:close/>
                <a:moveTo>
                  <a:pt x="55" y="7"/>
                </a:move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6"/>
                  <a:pt x="55" y="6"/>
                  <a:pt x="55" y="6"/>
                </a:cubicBezTo>
                <a:lnTo>
                  <a:pt x="55" y="7"/>
                </a:lnTo>
                <a:close/>
                <a:moveTo>
                  <a:pt x="63" y="13"/>
                </a:moveTo>
                <a:cubicBezTo>
                  <a:pt x="63" y="14"/>
                  <a:pt x="63" y="14"/>
                  <a:pt x="63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13"/>
                  <a:pt x="63" y="13"/>
                  <a:pt x="63" y="13"/>
                </a:cubicBezTo>
                <a:close/>
                <a:moveTo>
                  <a:pt x="63" y="12"/>
                </a:move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58" y="18"/>
                </a:moveTo>
                <a:cubicBezTo>
                  <a:pt x="59" y="18"/>
                  <a:pt x="59" y="18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lnTo>
                  <a:pt x="58" y="18"/>
                </a:lnTo>
                <a:close/>
                <a:moveTo>
                  <a:pt x="54" y="14"/>
                </a:moveTo>
                <a:cubicBezTo>
                  <a:pt x="54" y="15"/>
                  <a:pt x="54" y="15"/>
                  <a:pt x="54" y="15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4"/>
                  <a:pt x="55" y="14"/>
                  <a:pt x="55" y="14"/>
                </a:cubicBezTo>
                <a:lnTo>
                  <a:pt x="54" y="14"/>
                </a:lnTo>
                <a:close/>
                <a:moveTo>
                  <a:pt x="54" y="15"/>
                </a:move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5"/>
                  <a:pt x="54" y="15"/>
                  <a:pt x="54" y="15"/>
                </a:cubicBezTo>
                <a:close/>
                <a:moveTo>
                  <a:pt x="55" y="15"/>
                </a:move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5"/>
                  <a:pt x="55" y="15"/>
                  <a:pt x="55" y="15"/>
                </a:cubicBezTo>
                <a:close/>
                <a:moveTo>
                  <a:pt x="57" y="15"/>
                </a:move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lose/>
                <a:moveTo>
                  <a:pt x="56" y="16"/>
                </a:moveTo>
                <a:cubicBezTo>
                  <a:pt x="56" y="17"/>
                  <a:pt x="56" y="17"/>
                  <a:pt x="56" y="17"/>
                </a:cubicBezTo>
                <a:cubicBezTo>
                  <a:pt x="57" y="16"/>
                  <a:pt x="57" y="16"/>
                  <a:pt x="57" y="16"/>
                </a:cubicBezTo>
                <a:cubicBezTo>
                  <a:pt x="56" y="16"/>
                  <a:pt x="56" y="16"/>
                  <a:pt x="56" y="16"/>
                </a:cubicBezTo>
                <a:close/>
                <a:moveTo>
                  <a:pt x="56" y="15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5"/>
                  <a:pt x="56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lose/>
                <a:moveTo>
                  <a:pt x="55" y="16"/>
                </a:moveTo>
                <a:cubicBezTo>
                  <a:pt x="55" y="17"/>
                  <a:pt x="55" y="17"/>
                  <a:pt x="55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5" y="16"/>
                  <a:pt x="55" y="16"/>
                  <a:pt x="55" y="16"/>
                </a:cubicBezTo>
                <a:close/>
                <a:moveTo>
                  <a:pt x="53" y="14"/>
                </a:moveTo>
                <a:cubicBezTo>
                  <a:pt x="53" y="15"/>
                  <a:pt x="53" y="15"/>
                  <a:pt x="53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54" y="14"/>
                  <a:pt x="54" y="14"/>
                  <a:pt x="54" y="14"/>
                </a:cubicBezTo>
                <a:lnTo>
                  <a:pt x="53" y="14"/>
                </a:lnTo>
                <a:close/>
                <a:moveTo>
                  <a:pt x="50" y="14"/>
                </a:moveTo>
                <a:cubicBezTo>
                  <a:pt x="50" y="15"/>
                  <a:pt x="50" y="15"/>
                  <a:pt x="50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4"/>
                  <a:pt x="51" y="14"/>
                </a:cubicBezTo>
                <a:lnTo>
                  <a:pt x="50" y="14"/>
                </a:lnTo>
                <a:close/>
                <a:moveTo>
                  <a:pt x="51" y="14"/>
                </a:moveTo>
                <a:cubicBezTo>
                  <a:pt x="51" y="15"/>
                  <a:pt x="51" y="15"/>
                  <a:pt x="51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2" y="14"/>
                  <a:pt x="52" y="14"/>
                </a:cubicBezTo>
                <a:lnTo>
                  <a:pt x="51" y="14"/>
                </a:lnTo>
                <a:close/>
                <a:moveTo>
                  <a:pt x="50" y="15"/>
                </a:move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5"/>
                  <a:pt x="51" y="15"/>
                  <a:pt x="51" y="15"/>
                </a:cubicBezTo>
                <a:lnTo>
                  <a:pt x="50" y="15"/>
                </a:lnTo>
                <a:close/>
                <a:moveTo>
                  <a:pt x="51" y="15"/>
                </a:moveTo>
                <a:cubicBezTo>
                  <a:pt x="51" y="16"/>
                  <a:pt x="51" y="16"/>
                  <a:pt x="51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lnTo>
                  <a:pt x="51" y="15"/>
                </a:lnTo>
                <a:close/>
                <a:moveTo>
                  <a:pt x="52" y="15"/>
                </a:moveTo>
                <a:cubicBezTo>
                  <a:pt x="52" y="15"/>
                  <a:pt x="52" y="15"/>
                  <a:pt x="52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3" y="15"/>
                  <a:pt x="53" y="15"/>
                </a:cubicBezTo>
                <a:lnTo>
                  <a:pt x="52" y="15"/>
                </a:lnTo>
                <a:close/>
                <a:moveTo>
                  <a:pt x="52" y="14"/>
                </a:moveTo>
                <a:cubicBezTo>
                  <a:pt x="52" y="14"/>
                  <a:pt x="52" y="14"/>
                  <a:pt x="52" y="14"/>
                </a:cubicBezTo>
                <a:cubicBezTo>
                  <a:pt x="53" y="14"/>
                  <a:pt x="53" y="14"/>
                  <a:pt x="53" y="14"/>
                </a:cubicBezTo>
                <a:cubicBezTo>
                  <a:pt x="53" y="14"/>
                  <a:pt x="53" y="14"/>
                  <a:pt x="53" y="14"/>
                </a:cubicBezTo>
                <a:lnTo>
                  <a:pt x="52" y="14"/>
                </a:lnTo>
                <a:close/>
                <a:moveTo>
                  <a:pt x="53" y="13"/>
                </a:moveTo>
                <a:cubicBezTo>
                  <a:pt x="53" y="14"/>
                  <a:pt x="53" y="14"/>
                  <a:pt x="5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3"/>
                  <a:pt x="54" y="13"/>
                  <a:pt x="54" y="13"/>
                </a:cubicBezTo>
                <a:lnTo>
                  <a:pt x="53" y="13"/>
                </a:lnTo>
                <a:close/>
                <a:moveTo>
                  <a:pt x="54" y="19"/>
                </a:move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lnTo>
                  <a:pt x="54" y="19"/>
                </a:ln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lnTo>
                  <a:pt x="57" y="16"/>
                </a:lnTo>
                <a:close/>
                <a:moveTo>
                  <a:pt x="52" y="21"/>
                </a:moveTo>
                <a:cubicBezTo>
                  <a:pt x="52" y="20"/>
                  <a:pt x="52" y="20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lose/>
                <a:moveTo>
                  <a:pt x="53" y="20"/>
                </a:move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20"/>
                  <a:pt x="52" y="20"/>
                  <a:pt x="52" y="20"/>
                </a:cubicBezTo>
                <a:lnTo>
                  <a:pt x="53" y="20"/>
                </a:lnTo>
                <a:close/>
                <a:moveTo>
                  <a:pt x="48" y="21"/>
                </a:moveTo>
                <a:cubicBezTo>
                  <a:pt x="48" y="20"/>
                  <a:pt x="48" y="20"/>
                  <a:pt x="48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7" y="21"/>
                  <a:pt x="47" y="21"/>
                </a:cubicBezTo>
                <a:lnTo>
                  <a:pt x="48" y="21"/>
                </a:lnTo>
                <a:close/>
                <a:moveTo>
                  <a:pt x="52" y="20"/>
                </a:move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20"/>
                  <a:pt x="51" y="20"/>
                  <a:pt x="51" y="20"/>
                </a:cubicBezTo>
                <a:lnTo>
                  <a:pt x="52" y="20"/>
                </a:lnTo>
                <a:close/>
                <a:moveTo>
                  <a:pt x="52" y="19"/>
                </a:moveTo>
                <a:cubicBezTo>
                  <a:pt x="52" y="18"/>
                  <a:pt x="52" y="18"/>
                  <a:pt x="52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1" y="19"/>
                  <a:pt x="51" y="19"/>
                </a:cubicBezTo>
                <a:lnTo>
                  <a:pt x="52" y="19"/>
                </a:lnTo>
                <a:close/>
                <a:moveTo>
                  <a:pt x="53" y="21"/>
                </a:move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1"/>
                  <a:pt x="53" y="21"/>
                  <a:pt x="53" y="21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57" y="18"/>
                </a:moveTo>
                <a:cubicBezTo>
                  <a:pt x="57" y="17"/>
                  <a:pt x="57" y="17"/>
                  <a:pt x="57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8"/>
                  <a:pt x="56" y="18"/>
                  <a:pt x="56" y="18"/>
                </a:cubicBezTo>
                <a:lnTo>
                  <a:pt x="57" y="18"/>
                </a:lnTo>
                <a:close/>
                <a:moveTo>
                  <a:pt x="57" y="19"/>
                </a:moveTo>
                <a:cubicBezTo>
                  <a:pt x="57" y="18"/>
                  <a:pt x="57" y="18"/>
                  <a:pt x="57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9"/>
                  <a:pt x="57" y="19"/>
                  <a:pt x="57" y="19"/>
                </a:cubicBezTo>
                <a:close/>
                <a:moveTo>
                  <a:pt x="56" y="19"/>
                </a:moveTo>
                <a:cubicBezTo>
                  <a:pt x="56" y="18"/>
                  <a:pt x="56" y="18"/>
                  <a:pt x="56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9"/>
                  <a:pt x="56" y="19"/>
                  <a:pt x="56" y="19"/>
                </a:cubicBezTo>
                <a:close/>
                <a:moveTo>
                  <a:pt x="55" y="20"/>
                </a:moveTo>
                <a:cubicBezTo>
                  <a:pt x="55" y="19"/>
                  <a:pt x="55" y="19"/>
                  <a:pt x="55" y="19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lose/>
                <a:moveTo>
                  <a:pt x="55" y="21"/>
                </a:move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lnTo>
                  <a:pt x="55" y="21"/>
                </a:lnTo>
                <a:close/>
                <a:moveTo>
                  <a:pt x="48" y="20"/>
                </a:move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0"/>
                  <a:pt x="47" y="20"/>
                  <a:pt x="47" y="20"/>
                </a:cubicBezTo>
                <a:lnTo>
                  <a:pt x="48" y="20"/>
                </a:lnTo>
                <a:close/>
                <a:moveTo>
                  <a:pt x="44" y="18"/>
                </a:move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8"/>
                  <a:pt x="43" y="18"/>
                  <a:pt x="43" y="18"/>
                </a:cubicBezTo>
                <a:lnTo>
                  <a:pt x="44" y="18"/>
                </a:lnTo>
                <a:close/>
                <a:moveTo>
                  <a:pt x="44" y="19"/>
                </a:moveTo>
                <a:cubicBezTo>
                  <a:pt x="44" y="18"/>
                  <a:pt x="44" y="18"/>
                  <a:pt x="44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lnTo>
                  <a:pt x="44" y="19"/>
                </a:lnTo>
                <a:close/>
                <a:moveTo>
                  <a:pt x="44" y="20"/>
                </a:moveTo>
                <a:cubicBezTo>
                  <a:pt x="44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4" y="20"/>
                  <a:pt x="44" y="20"/>
                </a:cubicBezTo>
                <a:close/>
                <a:moveTo>
                  <a:pt x="43" y="19"/>
                </a:moveTo>
                <a:cubicBezTo>
                  <a:pt x="43" y="18"/>
                  <a:pt x="43" y="18"/>
                  <a:pt x="43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2" y="19"/>
                  <a:pt x="42" y="19"/>
                </a:cubicBezTo>
                <a:lnTo>
                  <a:pt x="43" y="19"/>
                </a:lnTo>
                <a:close/>
                <a:moveTo>
                  <a:pt x="43" y="15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5" y="18"/>
                </a:moveTo>
                <a:cubicBezTo>
                  <a:pt x="45" y="18"/>
                  <a:pt x="45" y="18"/>
                  <a:pt x="45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8"/>
                  <a:pt x="45" y="18"/>
                  <a:pt x="45" y="18"/>
                </a:cubicBezTo>
                <a:close/>
                <a:moveTo>
                  <a:pt x="43" y="18"/>
                </a:moveTo>
                <a:cubicBezTo>
                  <a:pt x="43" y="17"/>
                  <a:pt x="43" y="17"/>
                  <a:pt x="43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8"/>
                  <a:pt x="42" y="18"/>
                  <a:pt x="42" y="18"/>
                </a:cubicBezTo>
                <a:lnTo>
                  <a:pt x="43" y="18"/>
                </a:lnTo>
                <a:close/>
                <a:moveTo>
                  <a:pt x="45" y="19"/>
                </a:move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lose/>
                <a:moveTo>
                  <a:pt x="43" y="16"/>
                </a:moveTo>
                <a:cubicBezTo>
                  <a:pt x="43" y="17"/>
                  <a:pt x="43" y="17"/>
                  <a:pt x="43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7" y="20"/>
                </a:moveTo>
                <a:cubicBezTo>
                  <a:pt x="47" y="19"/>
                  <a:pt x="47" y="19"/>
                  <a:pt x="47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lnTo>
                  <a:pt x="47" y="20"/>
                </a:lnTo>
                <a:close/>
                <a:moveTo>
                  <a:pt x="51" y="19"/>
                </a:moveTo>
                <a:cubicBezTo>
                  <a:pt x="51" y="18"/>
                  <a:pt x="51" y="18"/>
                  <a:pt x="51" y="18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lnTo>
                  <a:pt x="51" y="19"/>
                </a:lnTo>
                <a:close/>
                <a:moveTo>
                  <a:pt x="47" y="21"/>
                </a:moveTo>
                <a:cubicBezTo>
                  <a:pt x="47" y="20"/>
                  <a:pt x="47" y="20"/>
                  <a:pt x="47" y="20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lnTo>
                  <a:pt x="47" y="21"/>
                </a:lnTo>
                <a:close/>
                <a:moveTo>
                  <a:pt x="46" y="19"/>
                </a:move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lose/>
                <a:moveTo>
                  <a:pt x="46" y="20"/>
                </a:move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lnTo>
                  <a:pt x="46" y="20"/>
                </a:ln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lnTo>
                  <a:pt x="44" y="17"/>
                </a:lnTo>
                <a:close/>
                <a:moveTo>
                  <a:pt x="47" y="14"/>
                </a:moveTo>
                <a:cubicBezTo>
                  <a:pt x="47" y="15"/>
                  <a:pt x="47" y="15"/>
                  <a:pt x="47" y="15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lose/>
                <a:moveTo>
                  <a:pt x="47" y="15"/>
                </a:moveTo>
                <a:cubicBezTo>
                  <a:pt x="47" y="16"/>
                  <a:pt x="47" y="16"/>
                  <a:pt x="47" y="16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lnTo>
                  <a:pt x="47" y="15"/>
                </a:ln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lnTo>
                  <a:pt x="48" y="15"/>
                </a:lnTo>
                <a:close/>
                <a:moveTo>
                  <a:pt x="48" y="14"/>
                </a:move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lose/>
                <a:moveTo>
                  <a:pt x="49" y="14"/>
                </a:move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lnTo>
                  <a:pt x="49" y="14"/>
                </a:lnTo>
                <a:close/>
                <a:moveTo>
                  <a:pt x="49" y="13"/>
                </a:move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3"/>
                  <a:pt x="49" y="13"/>
                  <a:pt x="49" y="13"/>
                </a:cubicBezTo>
                <a:close/>
                <a:moveTo>
                  <a:pt x="50" y="13"/>
                </a:moveTo>
                <a:cubicBezTo>
                  <a:pt x="50" y="14"/>
                  <a:pt x="50" y="14"/>
                  <a:pt x="50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0" y="13"/>
                  <a:pt x="50" y="13"/>
                  <a:pt x="50" y="13"/>
                </a:cubicBezTo>
                <a:close/>
                <a:moveTo>
                  <a:pt x="45" y="14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4"/>
                  <a:pt x="45" y="14"/>
                  <a:pt x="45" y="14"/>
                </a:cubicBezTo>
                <a:close/>
                <a:moveTo>
                  <a:pt x="44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4" y="16"/>
                  <a:pt x="44" y="16"/>
                  <a:pt x="44" y="16"/>
                </a:cubicBezTo>
                <a:close/>
                <a:moveTo>
                  <a:pt x="44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lose/>
                <a:moveTo>
                  <a:pt x="46" y="15"/>
                </a:moveTo>
                <a:cubicBezTo>
                  <a:pt x="46" y="16"/>
                  <a:pt x="46" y="16"/>
                  <a:pt x="46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5"/>
                  <a:pt x="47" y="15"/>
                  <a:pt x="47" y="15"/>
                </a:cubicBezTo>
                <a:lnTo>
                  <a:pt x="46" y="15"/>
                </a:lnTo>
                <a:close/>
                <a:moveTo>
                  <a:pt x="46" y="14"/>
                </a:moveTo>
                <a:cubicBezTo>
                  <a:pt x="46" y="15"/>
                  <a:pt x="46" y="15"/>
                  <a:pt x="4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4"/>
                  <a:pt x="46" y="14"/>
                  <a:pt x="46" y="14"/>
                </a:cubicBezTo>
                <a:close/>
                <a:moveTo>
                  <a:pt x="45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5"/>
                  <a:pt x="45" y="15"/>
                  <a:pt x="45" y="15"/>
                </a:cubicBezTo>
                <a:lnTo>
                  <a:pt x="45" y="16"/>
                </a:lnTo>
                <a:close/>
                <a:moveTo>
                  <a:pt x="51" y="20"/>
                </a:moveTo>
                <a:cubicBezTo>
                  <a:pt x="51" y="19"/>
                  <a:pt x="51" y="19"/>
                  <a:pt x="51" y="19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0"/>
                  <a:pt x="50" y="20"/>
                </a:cubicBezTo>
                <a:lnTo>
                  <a:pt x="51" y="20"/>
                </a:lnTo>
                <a:close/>
                <a:moveTo>
                  <a:pt x="60" y="18"/>
                </a:moveTo>
                <a:cubicBezTo>
                  <a:pt x="60" y="19"/>
                  <a:pt x="60" y="19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8"/>
                  <a:pt x="60" y="18"/>
                  <a:pt x="60" y="18"/>
                </a:cubicBezTo>
                <a:close/>
                <a:moveTo>
                  <a:pt x="59" y="17"/>
                </a:move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lnTo>
                  <a:pt x="59" y="17"/>
                </a:lnTo>
                <a:close/>
                <a:moveTo>
                  <a:pt x="62" y="19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9"/>
                  <a:pt x="61" y="19"/>
                  <a:pt x="61" y="19"/>
                </a:cubicBezTo>
                <a:lnTo>
                  <a:pt x="62" y="19"/>
                </a:lnTo>
                <a:close/>
                <a:moveTo>
                  <a:pt x="60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1" y="17"/>
                </a:cubicBezTo>
                <a:lnTo>
                  <a:pt x="60" y="17"/>
                </a:lnTo>
                <a:close/>
                <a:moveTo>
                  <a:pt x="42" y="16"/>
                </a:move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6"/>
                  <a:pt x="42" y="16"/>
                  <a:pt x="42" y="16"/>
                </a:cubicBezTo>
                <a:close/>
                <a:moveTo>
                  <a:pt x="43" y="17"/>
                </a:move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lnTo>
                  <a:pt x="43" y="17"/>
                </a:lnTo>
                <a:close/>
                <a:moveTo>
                  <a:pt x="59" y="19"/>
                </a:move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lnTo>
                  <a:pt x="59" y="19"/>
                </a:lnTo>
                <a:close/>
                <a:moveTo>
                  <a:pt x="46" y="27"/>
                </a:moveTo>
                <a:cubicBezTo>
                  <a:pt x="46" y="26"/>
                  <a:pt x="46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6" y="27"/>
                  <a:pt x="46" y="27"/>
                  <a:pt x="46" y="27"/>
                </a:cubicBezTo>
                <a:close/>
                <a:moveTo>
                  <a:pt x="57" y="18"/>
                </a:move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lnTo>
                  <a:pt x="57" y="18"/>
                </a:lnTo>
                <a:close/>
                <a:moveTo>
                  <a:pt x="58" y="17"/>
                </a:moveTo>
                <a:cubicBezTo>
                  <a:pt x="58" y="17"/>
                  <a:pt x="58" y="17"/>
                  <a:pt x="58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6"/>
                  <a:pt x="59" y="16"/>
                  <a:pt x="59" y="16"/>
                </a:cubicBezTo>
                <a:lnTo>
                  <a:pt x="58" y="17"/>
                </a:lnTo>
                <a:close/>
                <a:moveTo>
                  <a:pt x="59" y="16"/>
                </a:moveTo>
                <a:cubicBezTo>
                  <a:pt x="59" y="17"/>
                  <a:pt x="59" y="17"/>
                  <a:pt x="59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0" y="16"/>
                  <a:pt x="60" y="16"/>
                </a:cubicBezTo>
                <a:lnTo>
                  <a:pt x="59" y="16"/>
                </a:lnTo>
                <a:close/>
                <a:moveTo>
                  <a:pt x="58" y="15"/>
                </a:move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5"/>
                  <a:pt x="59" y="15"/>
                  <a:pt x="59" y="15"/>
                </a:cubicBezTo>
                <a:lnTo>
                  <a:pt x="58" y="15"/>
                </a:lnTo>
                <a:close/>
                <a:moveTo>
                  <a:pt x="58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8" y="19"/>
                  <a:pt x="58" y="19"/>
                  <a:pt x="58" y="19"/>
                </a:cubicBezTo>
                <a:close/>
                <a:moveTo>
                  <a:pt x="41" y="16"/>
                </a:move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5"/>
                  <a:pt x="41" y="15"/>
                  <a:pt x="41" y="15"/>
                </a:cubicBezTo>
                <a:lnTo>
                  <a:pt x="41" y="16"/>
                </a:lnTo>
                <a:close/>
                <a:moveTo>
                  <a:pt x="42" y="17"/>
                </a:moveTo>
                <a:cubicBezTo>
                  <a:pt x="41" y="16"/>
                  <a:pt x="41" y="16"/>
                  <a:pt x="41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lnTo>
                  <a:pt x="42" y="17"/>
                </a:lnTo>
                <a:close/>
                <a:moveTo>
                  <a:pt x="41" y="31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38" y="25"/>
                </a:moveTo>
                <a:cubicBezTo>
                  <a:pt x="38" y="25"/>
                  <a:pt x="38" y="25"/>
                  <a:pt x="38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8" y="26"/>
                  <a:pt x="38" y="26"/>
                  <a:pt x="38" y="26"/>
                </a:cubicBezTo>
                <a:lnTo>
                  <a:pt x="38" y="25"/>
                </a:lnTo>
                <a:close/>
                <a:moveTo>
                  <a:pt x="38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lose/>
                <a:moveTo>
                  <a:pt x="41" y="29"/>
                </a:move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16"/>
                  <a:pt x="70" y="16"/>
                  <a:pt x="70" y="16"/>
                </a:cubicBezTo>
                <a:close/>
                <a:moveTo>
                  <a:pt x="39" y="17"/>
                </a:moveTo>
                <a:cubicBezTo>
                  <a:pt x="39" y="16"/>
                  <a:pt x="39" y="16"/>
                  <a:pt x="39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7"/>
                  <a:pt x="39" y="17"/>
                  <a:pt x="39" y="17"/>
                </a:cubicBezTo>
                <a:close/>
                <a:moveTo>
                  <a:pt x="40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6"/>
                  <a:pt x="40" y="16"/>
                </a:cubicBezTo>
                <a:close/>
                <a:moveTo>
                  <a:pt x="57" y="17"/>
                </a:moveTo>
                <a:cubicBezTo>
                  <a:pt x="57" y="17"/>
                  <a:pt x="57" y="17"/>
                  <a:pt x="57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8" y="17"/>
                  <a:pt x="58" y="17"/>
                </a:cubicBezTo>
                <a:lnTo>
                  <a:pt x="57" y="17"/>
                </a:lnTo>
                <a:close/>
                <a:moveTo>
                  <a:pt x="63" y="18"/>
                </a:moveTo>
                <a:cubicBezTo>
                  <a:pt x="63" y="18"/>
                  <a:pt x="63" y="18"/>
                  <a:pt x="63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7"/>
                  <a:pt x="63" y="17"/>
                  <a:pt x="63" y="17"/>
                </a:cubicBezTo>
                <a:lnTo>
                  <a:pt x="63" y="18"/>
                </a:lnTo>
                <a:close/>
                <a:moveTo>
                  <a:pt x="38" y="15"/>
                </a:moveTo>
                <a:cubicBezTo>
                  <a:pt x="38" y="16"/>
                  <a:pt x="38" y="16"/>
                  <a:pt x="38" y="16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lnTo>
                  <a:pt x="38" y="15"/>
                </a:lnTo>
                <a:close/>
                <a:moveTo>
                  <a:pt x="64" y="19"/>
                </a:moveTo>
                <a:cubicBezTo>
                  <a:pt x="64" y="18"/>
                  <a:pt x="64" y="18"/>
                  <a:pt x="64" y="18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lnTo>
                  <a:pt x="64" y="19"/>
                </a:lnTo>
                <a:close/>
                <a:moveTo>
                  <a:pt x="39" y="18"/>
                </a:move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8"/>
                  <a:pt x="39" y="18"/>
                  <a:pt x="39" y="18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lnTo>
                  <a:pt x="40" y="15"/>
                </a:lnTo>
                <a:close/>
                <a:moveTo>
                  <a:pt x="54" y="18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7"/>
                  <a:pt x="55" y="17"/>
                  <a:pt x="55" y="17"/>
                </a:cubicBezTo>
                <a:lnTo>
                  <a:pt x="54" y="18"/>
                </a:lnTo>
                <a:close/>
                <a:moveTo>
                  <a:pt x="5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17"/>
                  <a:pt x="50" y="17"/>
                  <a:pt x="50" y="17"/>
                </a:cubicBezTo>
                <a:lnTo>
                  <a:pt x="50" y="18"/>
                </a:lnTo>
                <a:close/>
                <a:moveTo>
                  <a:pt x="46" y="18"/>
                </a:moveTo>
                <a:cubicBezTo>
                  <a:pt x="46" y="17"/>
                  <a:pt x="46" y="17"/>
                  <a:pt x="46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6" y="18"/>
                  <a:pt x="46" y="18"/>
                </a:cubicBezTo>
                <a:close/>
                <a:moveTo>
                  <a:pt x="50" y="16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lnTo>
                  <a:pt x="50" y="16"/>
                </a:lnTo>
                <a:close/>
                <a:moveTo>
                  <a:pt x="52" y="17"/>
                </a:move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2" y="17"/>
                  <a:pt x="52" y="17"/>
                  <a:pt x="52" y="17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lnTo>
                  <a:pt x="49" y="16"/>
                </a:lnTo>
                <a:close/>
                <a:moveTo>
                  <a:pt x="51" y="17"/>
                </a:move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2" y="16"/>
                </a:move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48" y="17"/>
                </a:move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lnTo>
                  <a:pt x="48" y="17"/>
                </a:lnTo>
                <a:close/>
                <a:moveTo>
                  <a:pt x="49" y="18"/>
                </a:move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8"/>
                  <a:pt x="49" y="18"/>
                  <a:pt x="49" y="18"/>
                </a:cubicBezTo>
                <a:close/>
                <a:moveTo>
                  <a:pt x="49" y="20"/>
                </a:moveTo>
                <a:cubicBezTo>
                  <a:pt x="49" y="19"/>
                  <a:pt x="49" y="19"/>
                  <a:pt x="49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20"/>
                  <a:pt x="48" y="20"/>
                  <a:pt x="48" y="20"/>
                </a:cubicBezTo>
                <a:lnTo>
                  <a:pt x="49" y="20"/>
                </a:lnTo>
                <a:close/>
                <a:moveTo>
                  <a:pt x="53" y="16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lose/>
                <a:moveTo>
                  <a:pt x="50" y="19"/>
                </a:moveTo>
                <a:cubicBezTo>
                  <a:pt x="50" y="19"/>
                  <a:pt x="50" y="19"/>
                  <a:pt x="50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9"/>
                  <a:pt x="49" y="19"/>
                  <a:pt x="49" y="19"/>
                </a:cubicBezTo>
                <a:lnTo>
                  <a:pt x="50" y="19"/>
                </a:lnTo>
                <a:close/>
                <a:moveTo>
                  <a:pt x="48" y="19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6"/>
                </a:lnTo>
                <a:close/>
                <a:moveTo>
                  <a:pt x="49" y="17"/>
                </a:moveTo>
                <a:cubicBezTo>
                  <a:pt x="50" y="17"/>
                  <a:pt x="50" y="17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lnTo>
                  <a:pt x="49" y="17"/>
                </a:lnTo>
                <a:close/>
                <a:moveTo>
                  <a:pt x="47" y="18"/>
                </a:move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48" y="18"/>
                </a:move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8"/>
                  <a:pt x="48" y="18"/>
                  <a:pt x="48" y="18"/>
                </a:cubicBezTo>
                <a:close/>
                <a:moveTo>
                  <a:pt x="47" y="19"/>
                </a:move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9"/>
                  <a:pt x="47" y="19"/>
                  <a:pt x="47" y="19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7"/>
                  <a:pt x="47" y="17"/>
                  <a:pt x="47" y="17"/>
                </a:cubicBezTo>
                <a:lnTo>
                  <a:pt x="48" y="16"/>
                </a:ln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6"/>
                  <a:pt x="46" y="16"/>
                  <a:pt x="46" y="16"/>
                </a:cubicBezTo>
                <a:lnTo>
                  <a:pt x="45" y="17"/>
                </a:lnTo>
                <a:close/>
                <a:moveTo>
                  <a:pt x="47" y="17"/>
                </a:moveTo>
                <a:cubicBezTo>
                  <a:pt x="47" y="16"/>
                  <a:pt x="47" y="16"/>
                  <a:pt x="47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7"/>
                  <a:pt x="46" y="17"/>
                  <a:pt x="46" y="17"/>
                </a:cubicBezTo>
                <a:lnTo>
                  <a:pt x="47" y="17"/>
                </a:lnTo>
                <a:close/>
                <a:moveTo>
                  <a:pt x="50" y="20"/>
                </a:moveTo>
                <a:cubicBezTo>
                  <a:pt x="50" y="20"/>
                  <a:pt x="50" y="20"/>
                  <a:pt x="50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9" y="20"/>
                  <a:pt x="49" y="20"/>
                </a:cubicBezTo>
                <a:lnTo>
                  <a:pt x="50" y="20"/>
                </a:lnTo>
                <a:close/>
                <a:moveTo>
                  <a:pt x="54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4" y="16"/>
                  <a:pt x="54" y="16"/>
                  <a:pt x="54" y="16"/>
                </a:cubicBezTo>
                <a:lnTo>
                  <a:pt x="54" y="17"/>
                </a:lnTo>
                <a:close/>
                <a:moveTo>
                  <a:pt x="53" y="18"/>
                </a:move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lnTo>
                  <a:pt x="53" y="18"/>
                </a:lnTo>
                <a:close/>
                <a:moveTo>
                  <a:pt x="53" y="17"/>
                </a:moveTo>
                <a:cubicBezTo>
                  <a:pt x="53" y="17"/>
                  <a:pt x="53" y="17"/>
                  <a:pt x="53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3" y="17"/>
                </a:cubicBezTo>
                <a:close/>
                <a:moveTo>
                  <a:pt x="54" y="19"/>
                </a:moveTo>
                <a:cubicBezTo>
                  <a:pt x="54" y="19"/>
                  <a:pt x="54" y="19"/>
                  <a:pt x="54" y="19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18"/>
                  <a:pt x="55" y="18"/>
                  <a:pt x="55" y="18"/>
                </a:cubicBezTo>
                <a:lnTo>
                  <a:pt x="54" y="19"/>
                </a:lnTo>
                <a:close/>
                <a:moveTo>
                  <a:pt x="52" y="18"/>
                </a:move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lnTo>
                  <a:pt x="52" y="18"/>
                </a:lnTo>
                <a:close/>
                <a:moveTo>
                  <a:pt x="56" y="18"/>
                </a:moveTo>
                <a:cubicBezTo>
                  <a:pt x="56" y="17"/>
                  <a:pt x="56" y="17"/>
                  <a:pt x="56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5" y="18"/>
                  <a:pt x="55" y="18"/>
                </a:cubicBezTo>
                <a:lnTo>
                  <a:pt x="56" y="18"/>
                </a:ln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lose/>
                <a:moveTo>
                  <a:pt x="40" y="14"/>
                </a:move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4"/>
                  <a:pt x="41" y="14"/>
                  <a:pt x="41" y="14"/>
                </a:cubicBezTo>
                <a:lnTo>
                  <a:pt x="40" y="14"/>
                </a:lnTo>
                <a:close/>
                <a:moveTo>
                  <a:pt x="43" y="13"/>
                </a:moveTo>
                <a:cubicBezTo>
                  <a:pt x="43" y="13"/>
                  <a:pt x="43" y="13"/>
                  <a:pt x="43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lnTo>
                  <a:pt x="43" y="13"/>
                </a:lnTo>
                <a:close/>
                <a:moveTo>
                  <a:pt x="41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lnTo>
                  <a:pt x="41" y="17"/>
                </a:lnTo>
                <a:close/>
                <a:moveTo>
                  <a:pt x="41" y="13"/>
                </a:moveTo>
                <a:cubicBezTo>
                  <a:pt x="41" y="14"/>
                  <a:pt x="41" y="14"/>
                  <a:pt x="41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2" y="13"/>
                  <a:pt x="42" y="13"/>
                </a:cubicBezTo>
                <a:lnTo>
                  <a:pt x="41" y="13"/>
                </a:lnTo>
                <a:close/>
                <a:moveTo>
                  <a:pt x="41" y="14"/>
                </a:moveTo>
                <a:cubicBezTo>
                  <a:pt x="41" y="15"/>
                  <a:pt x="41" y="15"/>
                  <a:pt x="41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lnTo>
                  <a:pt x="41" y="14"/>
                </a:lnTo>
                <a:close/>
                <a:moveTo>
                  <a:pt x="42" y="14"/>
                </a:moveTo>
                <a:cubicBezTo>
                  <a:pt x="42" y="15"/>
                  <a:pt x="42" y="15"/>
                  <a:pt x="42" y="15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4"/>
                  <a:pt x="43" y="14"/>
                  <a:pt x="43" y="14"/>
                </a:cubicBezTo>
                <a:lnTo>
                  <a:pt x="42" y="14"/>
                </a:lnTo>
                <a:close/>
                <a:moveTo>
                  <a:pt x="42" y="13"/>
                </a:moveTo>
                <a:cubicBezTo>
                  <a:pt x="42" y="14"/>
                  <a:pt x="42" y="14"/>
                  <a:pt x="42" y="14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3"/>
                  <a:pt x="43" y="13"/>
                  <a:pt x="43" y="13"/>
                </a:cubicBezTo>
                <a:lnTo>
                  <a:pt x="42" y="13"/>
                </a:lnTo>
                <a:close/>
                <a:moveTo>
                  <a:pt x="41" y="18"/>
                </a:moveTo>
                <a:cubicBezTo>
                  <a:pt x="41" y="18"/>
                  <a:pt x="41" y="18"/>
                  <a:pt x="41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0" y="18"/>
                  <a:pt x="40" y="18"/>
                </a:cubicBezTo>
                <a:lnTo>
                  <a:pt x="41" y="18"/>
                </a:lnTo>
                <a:close/>
                <a:moveTo>
                  <a:pt x="43" y="21"/>
                </a:moveTo>
                <a:cubicBezTo>
                  <a:pt x="42" y="20"/>
                  <a:pt x="42" y="20"/>
                  <a:pt x="42" y="20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lnTo>
                  <a:pt x="43" y="21"/>
                </a:lnTo>
                <a:close/>
                <a:moveTo>
                  <a:pt x="50" y="11"/>
                </a:moveTo>
                <a:cubicBezTo>
                  <a:pt x="50" y="12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lnTo>
                  <a:pt x="50" y="11"/>
                </a:lnTo>
                <a:close/>
                <a:moveTo>
                  <a:pt x="42" y="20"/>
                </a:moveTo>
                <a:cubicBezTo>
                  <a:pt x="42" y="19"/>
                  <a:pt x="42" y="19"/>
                  <a:pt x="42" y="19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42" y="19"/>
                </a:moveTo>
                <a:cubicBezTo>
                  <a:pt x="42" y="18"/>
                  <a:pt x="42" y="18"/>
                  <a:pt x="42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lnTo>
                  <a:pt x="42" y="19"/>
                </a:lnTo>
                <a:close/>
                <a:moveTo>
                  <a:pt x="42" y="18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lnTo>
                  <a:pt x="42" y="18"/>
                </a:lnTo>
                <a:close/>
                <a:moveTo>
                  <a:pt x="41" y="19"/>
                </a:moveTo>
                <a:cubicBezTo>
                  <a:pt x="41" y="19"/>
                  <a:pt x="41" y="19"/>
                  <a:pt x="41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lnTo>
                  <a:pt x="41" y="19"/>
                </a:lnTo>
                <a:close/>
                <a:moveTo>
                  <a:pt x="45" y="13"/>
                </a:move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lnTo>
                  <a:pt x="45" y="13"/>
                </a:lnTo>
                <a:close/>
                <a:moveTo>
                  <a:pt x="48" y="11"/>
                </a:move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lnTo>
                  <a:pt x="48" y="11"/>
                </a:lnTo>
                <a:close/>
                <a:moveTo>
                  <a:pt x="47" y="13"/>
                </a:move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lnTo>
                  <a:pt x="47" y="13"/>
                </a:lnTo>
                <a:close/>
                <a:moveTo>
                  <a:pt x="48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2"/>
                  <a:pt x="49" y="12"/>
                  <a:pt x="49" y="12"/>
                </a:cubicBezTo>
                <a:lnTo>
                  <a:pt x="48" y="12"/>
                </a:lnTo>
                <a:close/>
                <a:moveTo>
                  <a:pt x="49" y="12"/>
                </a:move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2"/>
                  <a:pt x="50" y="12"/>
                  <a:pt x="50" y="12"/>
                </a:cubicBezTo>
                <a:lnTo>
                  <a:pt x="49" y="12"/>
                </a:lnTo>
                <a:close/>
                <a:moveTo>
                  <a:pt x="47" y="12"/>
                </a:moveTo>
                <a:cubicBezTo>
                  <a:pt x="47" y="12"/>
                  <a:pt x="47" y="12"/>
                  <a:pt x="47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lnTo>
                  <a:pt x="47" y="12"/>
                </a:lnTo>
                <a:close/>
                <a:moveTo>
                  <a:pt x="43" y="14"/>
                </a:moveTo>
                <a:cubicBezTo>
                  <a:pt x="43" y="14"/>
                  <a:pt x="43" y="14"/>
                  <a:pt x="43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14"/>
                  <a:pt x="44" y="14"/>
                  <a:pt x="44" y="14"/>
                </a:cubicBezTo>
                <a:lnTo>
                  <a:pt x="43" y="14"/>
                </a:lnTo>
                <a:close/>
                <a:moveTo>
                  <a:pt x="49" y="11"/>
                </a:moveTo>
                <a:cubicBezTo>
                  <a:pt x="49" y="12"/>
                  <a:pt x="49" y="12"/>
                  <a:pt x="49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1"/>
                  <a:pt x="50" y="11"/>
                  <a:pt x="50" y="11"/>
                </a:cubicBezTo>
                <a:lnTo>
                  <a:pt x="49" y="11"/>
                </a:lnTo>
                <a:close/>
                <a:moveTo>
                  <a:pt x="45" y="12"/>
                </a:moveTo>
                <a:cubicBezTo>
                  <a:pt x="45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lnTo>
                  <a:pt x="45" y="12"/>
                </a:lnTo>
                <a:close/>
                <a:moveTo>
                  <a:pt x="44" y="13"/>
                </a:move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lnTo>
                  <a:pt x="44" y="13"/>
                </a:lnTo>
                <a:close/>
                <a:moveTo>
                  <a:pt x="46" y="13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lnTo>
                  <a:pt x="46" y="13"/>
                </a:lnTo>
                <a:close/>
                <a:moveTo>
                  <a:pt x="44" y="12"/>
                </a:moveTo>
                <a:cubicBezTo>
                  <a:pt x="44" y="13"/>
                  <a:pt x="44" y="13"/>
                  <a:pt x="44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5" y="12"/>
                </a:cubicBezTo>
                <a:lnTo>
                  <a:pt x="44" y="12"/>
                </a:lnTo>
                <a:close/>
                <a:moveTo>
                  <a:pt x="46" y="12"/>
                </a:moveTo>
                <a:cubicBezTo>
                  <a:pt x="46" y="13"/>
                  <a:pt x="46" y="13"/>
                  <a:pt x="46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7" y="12"/>
                  <a:pt x="47" y="12"/>
                </a:cubicBezTo>
                <a:lnTo>
                  <a:pt x="46" y="12"/>
                </a:lnTo>
                <a:close/>
                <a:moveTo>
                  <a:pt x="44" y="21"/>
                </a:move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1"/>
                  <a:pt x="43" y="21"/>
                  <a:pt x="43" y="21"/>
                </a:cubicBezTo>
                <a:lnTo>
                  <a:pt x="44" y="21"/>
                </a:lnTo>
                <a:close/>
                <a:moveTo>
                  <a:pt x="43" y="20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lnTo>
                  <a:pt x="52" y="24"/>
                </a:lnTo>
                <a:close/>
                <a:moveTo>
                  <a:pt x="57" y="23"/>
                </a:moveTo>
                <a:cubicBezTo>
                  <a:pt x="57" y="22"/>
                  <a:pt x="57" y="22"/>
                  <a:pt x="57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7" y="23"/>
                  <a:pt x="57" y="23"/>
                  <a:pt x="57" y="23"/>
                </a:cubicBezTo>
                <a:close/>
                <a:moveTo>
                  <a:pt x="53" y="24"/>
                </a:moveTo>
                <a:cubicBezTo>
                  <a:pt x="53" y="23"/>
                  <a:pt x="53" y="23"/>
                  <a:pt x="53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4"/>
                  <a:pt x="52" y="24"/>
                  <a:pt x="52" y="24"/>
                </a:cubicBezTo>
                <a:lnTo>
                  <a:pt x="53" y="24"/>
                </a:lnTo>
                <a:close/>
                <a:moveTo>
                  <a:pt x="50" y="25"/>
                </a:moveTo>
                <a:cubicBezTo>
                  <a:pt x="50" y="24"/>
                  <a:pt x="50" y="24"/>
                  <a:pt x="50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9" y="25"/>
                  <a:pt x="49" y="25"/>
                </a:cubicBezTo>
                <a:lnTo>
                  <a:pt x="50" y="25"/>
                </a:lnTo>
                <a:close/>
                <a:moveTo>
                  <a:pt x="53" y="25"/>
                </a:move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5"/>
                  <a:pt x="53" y="25"/>
                  <a:pt x="53" y="25"/>
                </a:cubicBezTo>
                <a:close/>
                <a:moveTo>
                  <a:pt x="51" y="23"/>
                </a:moveTo>
                <a:cubicBezTo>
                  <a:pt x="51" y="23"/>
                  <a:pt x="51" y="23"/>
                  <a:pt x="5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24"/>
                  <a:pt x="50" y="24"/>
                  <a:pt x="50" y="24"/>
                </a:cubicBezTo>
                <a:lnTo>
                  <a:pt x="51" y="23"/>
                </a:ln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5"/>
                  <a:pt x="50" y="25"/>
                  <a:pt x="50" y="25"/>
                </a:cubicBezTo>
                <a:lnTo>
                  <a:pt x="51" y="24"/>
                </a:lnTo>
                <a:close/>
                <a:moveTo>
                  <a:pt x="51" y="25"/>
                </a:move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6"/>
                  <a:pt x="51" y="26"/>
                  <a:pt x="51" y="26"/>
                </a:cubicBezTo>
                <a:lnTo>
                  <a:pt x="51" y="25"/>
                </a:lnTo>
                <a:close/>
                <a:moveTo>
                  <a:pt x="56" y="23"/>
                </a:moveTo>
                <a:cubicBezTo>
                  <a:pt x="56" y="23"/>
                  <a:pt x="56" y="23"/>
                  <a:pt x="56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3"/>
                </a:cubicBezTo>
                <a:close/>
                <a:moveTo>
                  <a:pt x="56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lnTo>
                  <a:pt x="56" y="22"/>
                </a:lnTo>
                <a:close/>
                <a:moveTo>
                  <a:pt x="54" y="26"/>
                </a:moveTo>
                <a:cubicBezTo>
                  <a:pt x="53" y="25"/>
                  <a:pt x="53" y="25"/>
                  <a:pt x="53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6"/>
                  <a:pt x="53" y="26"/>
                  <a:pt x="53" y="26"/>
                </a:cubicBezTo>
                <a:lnTo>
                  <a:pt x="54" y="26"/>
                </a:lnTo>
                <a:close/>
                <a:moveTo>
                  <a:pt x="57" y="22"/>
                </a:moveTo>
                <a:cubicBezTo>
                  <a:pt x="57" y="21"/>
                  <a:pt x="57" y="21"/>
                  <a:pt x="57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lnTo>
                  <a:pt x="57" y="22"/>
                </a:lnTo>
                <a:close/>
                <a:moveTo>
                  <a:pt x="55" y="23"/>
                </a:moveTo>
                <a:cubicBezTo>
                  <a:pt x="55" y="23"/>
                  <a:pt x="55" y="23"/>
                  <a:pt x="5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4"/>
                  <a:pt x="54" y="24"/>
                  <a:pt x="54" y="24"/>
                </a:cubicBezTo>
                <a:lnTo>
                  <a:pt x="55" y="23"/>
                </a:lnTo>
                <a:close/>
                <a:moveTo>
                  <a:pt x="54" y="25"/>
                </a:move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5"/>
                  <a:pt x="54" y="25"/>
                  <a:pt x="54" y="25"/>
                </a:cubicBezTo>
                <a:close/>
                <a:moveTo>
                  <a:pt x="48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lnTo>
                  <a:pt x="48" y="24"/>
                </a:lnTo>
                <a:close/>
                <a:moveTo>
                  <a:pt x="46" y="21"/>
                </a:moveTo>
                <a:cubicBezTo>
                  <a:pt x="46" y="21"/>
                  <a:pt x="46" y="21"/>
                  <a:pt x="46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45" y="22"/>
                  <a:pt x="45" y="22"/>
                  <a:pt x="45" y="22"/>
                </a:cubicBezTo>
                <a:lnTo>
                  <a:pt x="46" y="21"/>
                </a:lnTo>
                <a:close/>
                <a:moveTo>
                  <a:pt x="50" y="24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9" y="23"/>
                  <a:pt x="49" y="23"/>
                </a:cubicBezTo>
                <a:cubicBezTo>
                  <a:pt x="49" y="24"/>
                  <a:pt x="49" y="24"/>
                  <a:pt x="49" y="24"/>
                </a:cubicBezTo>
                <a:lnTo>
                  <a:pt x="50" y="24"/>
                </a:lnTo>
                <a:close/>
                <a:moveTo>
                  <a:pt x="45" y="23"/>
                </a:moveTo>
                <a:cubicBezTo>
                  <a:pt x="45" y="22"/>
                  <a:pt x="45" y="22"/>
                  <a:pt x="45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3"/>
                  <a:pt x="45" y="23"/>
                  <a:pt x="45" y="23"/>
                </a:cubicBezTo>
                <a:close/>
                <a:moveTo>
                  <a:pt x="45" y="22"/>
                </a:moveTo>
                <a:cubicBezTo>
                  <a:pt x="45" y="21"/>
                  <a:pt x="45" y="21"/>
                  <a:pt x="45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4" y="22"/>
                </a:cubicBezTo>
                <a:lnTo>
                  <a:pt x="45" y="22"/>
                </a:lnTo>
                <a:close/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lnTo>
                  <a:pt x="46" y="23"/>
                </a:lnTo>
                <a:close/>
                <a:moveTo>
                  <a:pt x="45" y="21"/>
                </a:move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1"/>
                  <a:pt x="44" y="21"/>
                  <a:pt x="44" y="21"/>
                </a:cubicBezTo>
                <a:lnTo>
                  <a:pt x="45" y="21"/>
                </a:lnTo>
                <a:close/>
                <a:moveTo>
                  <a:pt x="46" y="22"/>
                </a:moveTo>
                <a:cubicBezTo>
                  <a:pt x="46" y="22"/>
                  <a:pt x="46" y="22"/>
                  <a:pt x="46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6" y="23"/>
                  <a:pt x="46" y="23"/>
                  <a:pt x="46" y="23"/>
                </a:cubicBezTo>
                <a:lnTo>
                  <a:pt x="46" y="22"/>
                </a:lnTo>
                <a:close/>
                <a:moveTo>
                  <a:pt x="49" y="24"/>
                </a:moveTo>
                <a:cubicBezTo>
                  <a:pt x="49" y="23"/>
                  <a:pt x="49" y="23"/>
                  <a:pt x="49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4"/>
                  <a:pt x="48" y="24"/>
                </a:cubicBezTo>
                <a:lnTo>
                  <a:pt x="49" y="24"/>
                </a:lnTo>
                <a:close/>
                <a:moveTo>
                  <a:pt x="49" y="25"/>
                </a:move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8" y="25"/>
                  <a:pt x="48" y="25"/>
                  <a:pt x="48" y="25"/>
                </a:cubicBezTo>
                <a:lnTo>
                  <a:pt x="49" y="25"/>
                </a:lnTo>
                <a:close/>
                <a:moveTo>
                  <a:pt x="48" y="23"/>
                </a:move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3"/>
                  <a:pt x="48" y="23"/>
                  <a:pt x="48" y="23"/>
                </a:cubicBezTo>
                <a:close/>
                <a:moveTo>
                  <a:pt x="44" y="22"/>
                </a:moveTo>
                <a:cubicBezTo>
                  <a:pt x="44" y="21"/>
                  <a:pt x="44" y="21"/>
                  <a:pt x="44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2"/>
                  <a:pt x="43" y="22"/>
                  <a:pt x="43" y="22"/>
                </a:cubicBezTo>
                <a:lnTo>
                  <a:pt x="44" y="22"/>
                </a:lnTo>
                <a:close/>
                <a:moveTo>
                  <a:pt x="47" y="22"/>
                </a:moveTo>
                <a:cubicBezTo>
                  <a:pt x="47" y="21"/>
                  <a:pt x="47" y="21"/>
                  <a:pt x="47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7" y="22"/>
                  <a:pt x="47" y="22"/>
                  <a:pt x="47" y="22"/>
                </a:cubicBezTo>
                <a:close/>
                <a:moveTo>
                  <a:pt x="47" y="23"/>
                </a:move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lose/>
                <a:moveTo>
                  <a:pt x="63" y="17"/>
                </a:moveTo>
                <a:cubicBezTo>
                  <a:pt x="63" y="17"/>
                  <a:pt x="63" y="17"/>
                  <a:pt x="63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3" y="16"/>
                  <a:pt x="63" y="16"/>
                  <a:pt x="63" y="16"/>
                </a:cubicBezTo>
                <a:lnTo>
                  <a:pt x="63" y="17"/>
                </a:lnTo>
                <a:close/>
                <a:moveTo>
                  <a:pt x="59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20"/>
                  <a:pt x="58" y="20"/>
                  <a:pt x="58" y="20"/>
                </a:cubicBezTo>
                <a:lnTo>
                  <a:pt x="59" y="20"/>
                </a:lnTo>
                <a:close/>
                <a:moveTo>
                  <a:pt x="57" y="20"/>
                </a:move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20"/>
                  <a:pt x="57" y="20"/>
                  <a:pt x="57" y="20"/>
                </a:cubicBezTo>
                <a:close/>
                <a:moveTo>
                  <a:pt x="58" y="22"/>
                </a:moveTo>
                <a:cubicBezTo>
                  <a:pt x="58" y="21"/>
                  <a:pt x="58" y="21"/>
                  <a:pt x="58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2"/>
                  <a:pt x="57" y="22"/>
                  <a:pt x="57" y="22"/>
                </a:cubicBezTo>
                <a:lnTo>
                  <a:pt x="58" y="22"/>
                </a:lnTo>
                <a:close/>
                <a:moveTo>
                  <a:pt x="58" y="21"/>
                </a:moveTo>
                <a:cubicBezTo>
                  <a:pt x="58" y="20"/>
                  <a:pt x="58" y="20"/>
                  <a:pt x="58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1"/>
                  <a:pt x="57" y="21"/>
                  <a:pt x="57" y="21"/>
                </a:cubicBezTo>
                <a:lnTo>
                  <a:pt x="58" y="21"/>
                </a:lnTo>
                <a:close/>
                <a:moveTo>
                  <a:pt x="57" y="21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1"/>
                  <a:pt x="56" y="21"/>
                  <a:pt x="56" y="21"/>
                </a:cubicBezTo>
                <a:lnTo>
                  <a:pt x="57" y="21"/>
                </a:lnTo>
                <a:close/>
                <a:moveTo>
                  <a:pt x="56" y="21"/>
                </a:move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lnTo>
                  <a:pt x="56" y="21"/>
                </a:lnTo>
                <a:close/>
                <a:moveTo>
                  <a:pt x="62" y="21"/>
                </a:moveTo>
                <a:cubicBezTo>
                  <a:pt x="62" y="20"/>
                  <a:pt x="62" y="20"/>
                  <a:pt x="62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1"/>
                  <a:pt x="61" y="21"/>
                  <a:pt x="61" y="21"/>
                </a:cubicBezTo>
                <a:lnTo>
                  <a:pt x="62" y="21"/>
                </a:lnTo>
                <a:close/>
                <a:moveTo>
                  <a:pt x="62" y="20"/>
                </a:moveTo>
                <a:cubicBezTo>
                  <a:pt x="62" y="19"/>
                  <a:pt x="62" y="19"/>
                  <a:pt x="62" y="19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20"/>
                  <a:pt x="61" y="20"/>
                  <a:pt x="61" y="20"/>
                </a:cubicBezTo>
                <a:lnTo>
                  <a:pt x="62" y="20"/>
                </a:lnTo>
                <a:close/>
                <a:moveTo>
                  <a:pt x="61" y="21"/>
                </a:moveTo>
                <a:cubicBezTo>
                  <a:pt x="61" y="20"/>
                  <a:pt x="61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1" y="21"/>
                </a:lnTo>
                <a:close/>
                <a:moveTo>
                  <a:pt x="61" y="20"/>
                </a:moveTo>
                <a:cubicBezTo>
                  <a:pt x="61" y="19"/>
                  <a:pt x="61" y="19"/>
                  <a:pt x="61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20"/>
                  <a:pt x="60" y="20"/>
                  <a:pt x="60" y="20"/>
                </a:cubicBezTo>
                <a:lnTo>
                  <a:pt x="61" y="20"/>
                </a:lnTo>
                <a:close/>
                <a:moveTo>
                  <a:pt x="55" y="22"/>
                </a:move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3"/>
                  <a:pt x="54" y="23"/>
                  <a:pt x="54" y="23"/>
                </a:cubicBezTo>
                <a:lnTo>
                  <a:pt x="55" y="22"/>
                </a:lnTo>
                <a:close/>
                <a:moveTo>
                  <a:pt x="59" y="21"/>
                </a:moveTo>
                <a:cubicBezTo>
                  <a:pt x="59" y="21"/>
                  <a:pt x="59" y="21"/>
                  <a:pt x="59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lnTo>
                  <a:pt x="59" y="21"/>
                </a:lnTo>
                <a:close/>
                <a:moveTo>
                  <a:pt x="60" y="20"/>
                </a:moveTo>
                <a:cubicBezTo>
                  <a:pt x="60" y="19"/>
                  <a:pt x="60" y="19"/>
                  <a:pt x="60" y="19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59" y="20"/>
                  <a:pt x="59" y="20"/>
                </a:cubicBezTo>
                <a:lnTo>
                  <a:pt x="60" y="20"/>
                </a:lnTo>
                <a:close/>
                <a:moveTo>
                  <a:pt x="60" y="21"/>
                </a:moveTo>
                <a:cubicBezTo>
                  <a:pt x="60" y="20"/>
                  <a:pt x="60" y="20"/>
                  <a:pt x="60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9" y="21"/>
                  <a:pt x="59" y="21"/>
                  <a:pt x="59" y="21"/>
                </a:cubicBezTo>
                <a:lnTo>
                  <a:pt x="60" y="21"/>
                </a:lnTo>
                <a:close/>
                <a:moveTo>
                  <a:pt x="56" y="20"/>
                </a:moveTo>
                <a:cubicBezTo>
                  <a:pt x="56" y="19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54" y="24"/>
                </a:moveTo>
                <a:cubicBezTo>
                  <a:pt x="54" y="23"/>
                  <a:pt x="54" y="23"/>
                  <a:pt x="54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3" y="24"/>
                  <a:pt x="53" y="24"/>
                </a:cubicBezTo>
                <a:lnTo>
                  <a:pt x="54" y="24"/>
                </a:lnTo>
                <a:close/>
                <a:moveTo>
                  <a:pt x="50" y="21"/>
                </a:moveTo>
                <a:cubicBezTo>
                  <a:pt x="50" y="21"/>
                  <a:pt x="50" y="21"/>
                  <a:pt x="50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50" y="22"/>
                  <a:pt x="50" y="22"/>
                </a:cubicBezTo>
                <a:lnTo>
                  <a:pt x="50" y="21"/>
                </a:lnTo>
                <a:close/>
                <a:moveTo>
                  <a:pt x="5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lnTo>
                  <a:pt x="51" y="22"/>
                </a:lnTo>
                <a:close/>
                <a:moveTo>
                  <a:pt x="49" y="23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23"/>
                  <a:pt x="49" y="23"/>
                  <a:pt x="49" y="23"/>
                </a:cubicBezTo>
                <a:close/>
                <a:moveTo>
                  <a:pt x="49" y="21"/>
                </a:moveTo>
                <a:cubicBezTo>
                  <a:pt x="49" y="20"/>
                  <a:pt x="49" y="20"/>
                  <a:pt x="49" y="20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1"/>
                  <a:pt x="48" y="21"/>
                  <a:pt x="48" y="21"/>
                </a:cubicBezTo>
                <a:lnTo>
                  <a:pt x="49" y="21"/>
                </a:lnTo>
                <a:close/>
                <a:moveTo>
                  <a:pt x="49" y="22"/>
                </a:moveTo>
                <a:cubicBezTo>
                  <a:pt x="49" y="21"/>
                  <a:pt x="49" y="21"/>
                  <a:pt x="49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9" y="22"/>
                  <a:pt x="49" y="22"/>
                  <a:pt x="49" y="22"/>
                </a:cubicBezTo>
                <a:close/>
                <a:moveTo>
                  <a:pt x="51" y="21"/>
                </a:moveTo>
                <a:cubicBezTo>
                  <a:pt x="51" y="20"/>
                  <a:pt x="51" y="20"/>
                  <a:pt x="51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1" y="21"/>
                  <a:pt x="51" y="21"/>
                  <a:pt x="51" y="21"/>
                </a:cubicBezTo>
                <a:close/>
                <a:moveTo>
                  <a:pt x="52" y="22"/>
                </a:moveTo>
                <a:cubicBezTo>
                  <a:pt x="51" y="21"/>
                  <a:pt x="51" y="21"/>
                  <a:pt x="51" y="21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lnTo>
                  <a:pt x="52" y="22"/>
                </a:lnTo>
                <a:close/>
                <a:moveTo>
                  <a:pt x="53" y="23"/>
                </a:moveTo>
                <a:cubicBezTo>
                  <a:pt x="53" y="22"/>
                  <a:pt x="53" y="22"/>
                  <a:pt x="53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3"/>
                  <a:pt x="52" y="23"/>
                  <a:pt x="52" y="23"/>
                </a:cubicBezTo>
                <a:lnTo>
                  <a:pt x="53" y="23"/>
                </a:lnTo>
                <a:close/>
                <a:moveTo>
                  <a:pt x="54" y="23"/>
                </a:move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3"/>
                  <a:pt x="53" y="23"/>
                  <a:pt x="53" y="23"/>
                </a:cubicBezTo>
                <a:lnTo>
                  <a:pt x="54" y="23"/>
                </a:lnTo>
                <a:close/>
                <a:moveTo>
                  <a:pt x="54" y="22"/>
                </a:move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2"/>
                  <a:pt x="53" y="22"/>
                  <a:pt x="53" y="22"/>
                </a:cubicBezTo>
                <a:lnTo>
                  <a:pt x="54" y="22"/>
                </a:lnTo>
                <a:close/>
                <a:moveTo>
                  <a:pt x="53" y="22"/>
                </a:move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2"/>
                  <a:pt x="52" y="22"/>
                  <a:pt x="52" y="22"/>
                </a:cubicBezTo>
                <a:lnTo>
                  <a:pt x="53" y="22"/>
                </a:lnTo>
                <a:close/>
                <a:moveTo>
                  <a:pt x="52" y="23"/>
                </a:moveTo>
                <a:cubicBezTo>
                  <a:pt x="52" y="23"/>
                  <a:pt x="52" y="23"/>
                  <a:pt x="52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lnTo>
                  <a:pt x="52" y="23"/>
                </a:lnTo>
                <a:close/>
                <a:moveTo>
                  <a:pt x="63" y="19"/>
                </a:moveTo>
                <a:cubicBezTo>
                  <a:pt x="63" y="19"/>
                  <a:pt x="63" y="19"/>
                  <a:pt x="63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9"/>
                  <a:pt x="62" y="19"/>
                  <a:pt x="62" y="19"/>
                </a:cubicBezTo>
                <a:lnTo>
                  <a:pt x="63" y="19"/>
                </a:lnTo>
                <a:close/>
                <a:moveTo>
                  <a:pt x="50" y="12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12"/>
                  <a:pt x="51" y="12"/>
                  <a:pt x="51" y="12"/>
                </a:cubicBezTo>
                <a:lnTo>
                  <a:pt x="50" y="12"/>
                </a:lnTo>
                <a:close/>
                <a:moveTo>
                  <a:pt x="55" y="12"/>
                </a:moveTo>
                <a:cubicBezTo>
                  <a:pt x="55" y="13"/>
                  <a:pt x="55" y="13"/>
                  <a:pt x="55" y="13"/>
                </a:cubicBezTo>
                <a:cubicBezTo>
                  <a:pt x="56" y="12"/>
                  <a:pt x="56" y="12"/>
                  <a:pt x="56" y="12"/>
                </a:cubicBezTo>
                <a:cubicBezTo>
                  <a:pt x="55" y="12"/>
                  <a:pt x="55" y="12"/>
                  <a:pt x="55" y="12"/>
                </a:cubicBezTo>
                <a:close/>
                <a:moveTo>
                  <a:pt x="54" y="13"/>
                </a:move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5" y="14"/>
                  <a:pt x="55" y="14"/>
                </a:cubicBezTo>
                <a:cubicBezTo>
                  <a:pt x="55" y="13"/>
                  <a:pt x="55" y="13"/>
                  <a:pt x="55" y="13"/>
                </a:cubicBezTo>
                <a:lnTo>
                  <a:pt x="54" y="13"/>
                </a:lnTo>
                <a:close/>
                <a:moveTo>
                  <a:pt x="56" y="13"/>
                </a:move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7" y="13"/>
                  <a:pt x="57" y="13"/>
                  <a:pt x="57" y="13"/>
                </a:cubicBezTo>
                <a:lnTo>
                  <a:pt x="56" y="13"/>
                </a:lnTo>
                <a:close/>
                <a:moveTo>
                  <a:pt x="55" y="14"/>
                </a:moveTo>
                <a:cubicBezTo>
                  <a:pt x="56" y="15"/>
                  <a:pt x="56" y="15"/>
                  <a:pt x="56" y="15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lnTo>
                  <a:pt x="55" y="14"/>
                </a:lnTo>
                <a:close/>
                <a:moveTo>
                  <a:pt x="56" y="14"/>
                </a:move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lnTo>
                  <a:pt x="56" y="14"/>
                </a:lnTo>
                <a:close/>
                <a:moveTo>
                  <a:pt x="54" y="12"/>
                </a:moveTo>
                <a:cubicBezTo>
                  <a:pt x="54" y="13"/>
                  <a:pt x="54" y="13"/>
                  <a:pt x="54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4" y="12"/>
                  <a:pt x="54" y="12"/>
                  <a:pt x="54" y="12"/>
                </a:cubicBezTo>
                <a:close/>
                <a:moveTo>
                  <a:pt x="53" y="12"/>
                </a:moveTo>
                <a:cubicBezTo>
                  <a:pt x="53" y="13"/>
                  <a:pt x="53" y="13"/>
                  <a:pt x="53" y="13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12"/>
                  <a:pt x="53" y="12"/>
                  <a:pt x="53" y="12"/>
                </a:cubicBezTo>
                <a:close/>
                <a:moveTo>
                  <a:pt x="54" y="11"/>
                </a:move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1"/>
                  <a:pt x="54" y="11"/>
                  <a:pt x="54" y="11"/>
                </a:cubicBezTo>
                <a:close/>
                <a:moveTo>
                  <a:pt x="51" y="13"/>
                </a:moveTo>
                <a:cubicBezTo>
                  <a:pt x="51" y="14"/>
                  <a:pt x="51" y="14"/>
                  <a:pt x="51" y="14"/>
                </a:cubicBezTo>
                <a:cubicBezTo>
                  <a:pt x="52" y="13"/>
                  <a:pt x="52" y="13"/>
                  <a:pt x="52" y="13"/>
                </a:cubicBezTo>
                <a:cubicBezTo>
                  <a:pt x="51" y="13"/>
                  <a:pt x="51" y="13"/>
                  <a:pt x="51" y="13"/>
                </a:cubicBezTo>
                <a:close/>
                <a:moveTo>
                  <a:pt x="52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2" y="13"/>
                  <a:pt x="52" y="13"/>
                </a:cubicBez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2" y="12"/>
                  <a:pt x="52" y="12"/>
                </a:cubicBezTo>
                <a:close/>
                <a:moveTo>
                  <a:pt x="53" y="11"/>
                </a:move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1"/>
                  <a:pt x="53" y="11"/>
                  <a:pt x="53" y="11"/>
                </a:cubicBezTo>
                <a:close/>
                <a:moveTo>
                  <a:pt x="57" y="12"/>
                </a:move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lnTo>
                  <a:pt x="57" y="12"/>
                </a:lnTo>
                <a:close/>
                <a:moveTo>
                  <a:pt x="55" y="13"/>
                </a:moveTo>
                <a:cubicBezTo>
                  <a:pt x="55" y="14"/>
                  <a:pt x="55" y="14"/>
                  <a:pt x="55" y="14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6" y="13"/>
                  <a:pt x="56" y="13"/>
                </a:cubicBezTo>
                <a:lnTo>
                  <a:pt x="55" y="13"/>
                </a:lnTo>
                <a:close/>
                <a:moveTo>
                  <a:pt x="62" y="17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lose/>
                <a:moveTo>
                  <a:pt x="61" y="16"/>
                </a:moveTo>
                <a:cubicBezTo>
                  <a:pt x="61" y="16"/>
                  <a:pt x="61" y="16"/>
                  <a:pt x="61" y="16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6"/>
                  <a:pt x="62" y="16"/>
                  <a:pt x="62" y="16"/>
                </a:cubicBezTo>
                <a:lnTo>
                  <a:pt x="61" y="16"/>
                </a:lnTo>
                <a:close/>
                <a:moveTo>
                  <a:pt x="61" y="15"/>
                </a:move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5"/>
                  <a:pt x="62" y="15"/>
                  <a:pt x="62" y="15"/>
                </a:cubicBezTo>
                <a:lnTo>
                  <a:pt x="61" y="15"/>
                </a:lnTo>
                <a:close/>
                <a:moveTo>
                  <a:pt x="57" y="13"/>
                </a:move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3"/>
                  <a:pt x="58" y="13"/>
                  <a:pt x="58" y="13"/>
                </a:cubicBezTo>
                <a:lnTo>
                  <a:pt x="57" y="13"/>
                </a:lnTo>
                <a:close/>
                <a:moveTo>
                  <a:pt x="48" y="22"/>
                </a:moveTo>
                <a:cubicBezTo>
                  <a:pt x="48" y="21"/>
                  <a:pt x="48" y="21"/>
                  <a:pt x="4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2"/>
                  <a:pt x="48" y="22"/>
                  <a:pt x="48" y="22"/>
                </a:cubicBezTo>
                <a:close/>
                <a:moveTo>
                  <a:pt x="62" y="18"/>
                </a:moveTo>
                <a:cubicBezTo>
                  <a:pt x="62" y="18"/>
                  <a:pt x="62" y="18"/>
                  <a:pt x="62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8"/>
                  <a:pt x="62" y="18"/>
                  <a:pt x="62" y="18"/>
                </a:cubicBezTo>
                <a:close/>
                <a:moveTo>
                  <a:pt x="60" y="16"/>
                </a:move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lnTo>
                  <a:pt x="60" y="16"/>
                </a:lnTo>
                <a:close/>
                <a:moveTo>
                  <a:pt x="59" y="14"/>
                </a:moveTo>
                <a:cubicBezTo>
                  <a:pt x="59" y="15"/>
                  <a:pt x="59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4"/>
                  <a:pt x="59" y="14"/>
                  <a:pt x="59" y="14"/>
                </a:cubicBezTo>
                <a:close/>
                <a:moveTo>
                  <a:pt x="58" y="13"/>
                </a:move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lnTo>
                  <a:pt x="58" y="13"/>
                </a:lnTo>
                <a:close/>
                <a:moveTo>
                  <a:pt x="58" y="14"/>
                </a:move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4"/>
                  <a:pt x="58" y="14"/>
                  <a:pt x="58" y="14"/>
                </a:cubicBezTo>
                <a:close/>
                <a:moveTo>
                  <a:pt x="60" y="15"/>
                </a:moveTo>
                <a:cubicBezTo>
                  <a:pt x="60" y="16"/>
                  <a:pt x="60" y="16"/>
                  <a:pt x="60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1" y="15"/>
                  <a:pt x="61" y="15"/>
                  <a:pt x="61" y="15"/>
                </a:cubicBezTo>
                <a:lnTo>
                  <a:pt x="60" y="15"/>
                </a:lnTo>
                <a:close/>
                <a:moveTo>
                  <a:pt x="59" y="15"/>
                </a:moveTo>
                <a:cubicBezTo>
                  <a:pt x="59" y="16"/>
                  <a:pt x="59" y="16"/>
                  <a:pt x="59" y="16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5"/>
                  <a:pt x="60" y="15"/>
                  <a:pt x="60" y="15"/>
                </a:cubicBezTo>
                <a:lnTo>
                  <a:pt x="59" y="15"/>
                </a:lnTo>
                <a:close/>
                <a:moveTo>
                  <a:pt x="60" y="14"/>
                </a:moveTo>
                <a:cubicBezTo>
                  <a:pt x="60" y="15"/>
                  <a:pt x="60" y="15"/>
                  <a:pt x="60" y="15"/>
                </a:cubicBez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60" y="14"/>
                  <a:pt x="60" y="14"/>
                </a:cubicBezTo>
                <a:close/>
                <a:moveTo>
                  <a:pt x="63" y="3"/>
                </a:moveTo>
                <a:cubicBezTo>
                  <a:pt x="63" y="3"/>
                  <a:pt x="62" y="3"/>
                  <a:pt x="62" y="3"/>
                </a:cubicBezTo>
                <a:cubicBezTo>
                  <a:pt x="62" y="3"/>
                  <a:pt x="62" y="3"/>
                  <a:pt x="62" y="3"/>
                </a:cubicBezTo>
                <a:lnTo>
                  <a:pt x="63" y="3"/>
                </a:lnTo>
                <a:close/>
                <a:moveTo>
                  <a:pt x="55" y="33"/>
                </a:moveTo>
                <a:cubicBezTo>
                  <a:pt x="55" y="32"/>
                  <a:pt x="55" y="32"/>
                  <a:pt x="55" y="32"/>
                </a:cubicBezTo>
                <a:cubicBezTo>
                  <a:pt x="55" y="33"/>
                  <a:pt x="55" y="33"/>
                  <a:pt x="55" y="33"/>
                </a:cubicBezTo>
                <a:cubicBezTo>
                  <a:pt x="55" y="33"/>
                  <a:pt x="55" y="33"/>
                  <a:pt x="55" y="33"/>
                </a:cubicBezTo>
                <a:close/>
                <a:moveTo>
                  <a:pt x="56" y="33"/>
                </a:move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3"/>
                  <a:pt x="56" y="33"/>
                  <a:pt x="56" y="33"/>
                </a:cubicBezTo>
                <a:close/>
                <a:moveTo>
                  <a:pt x="55" y="32"/>
                </a:moveTo>
                <a:cubicBezTo>
                  <a:pt x="55" y="31"/>
                  <a:pt x="55" y="31"/>
                  <a:pt x="55" y="31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lose/>
                <a:moveTo>
                  <a:pt x="56" y="32"/>
                </a:moveTo>
                <a:cubicBezTo>
                  <a:pt x="56" y="31"/>
                  <a:pt x="56" y="31"/>
                  <a:pt x="56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2"/>
                  <a:pt x="56" y="32"/>
                  <a:pt x="56" y="32"/>
                </a:cubicBezTo>
                <a:close/>
                <a:moveTo>
                  <a:pt x="55" y="31"/>
                </a:moveTo>
                <a:cubicBezTo>
                  <a:pt x="55" y="30"/>
                  <a:pt x="55" y="30"/>
                  <a:pt x="55" y="30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lnTo>
                  <a:pt x="55" y="31"/>
                </a:lnTo>
                <a:close/>
                <a:moveTo>
                  <a:pt x="54" y="31"/>
                </a:moveTo>
                <a:cubicBezTo>
                  <a:pt x="54" y="31"/>
                  <a:pt x="54" y="31"/>
                  <a:pt x="54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lnTo>
                  <a:pt x="54" y="31"/>
                </a:lnTo>
                <a:close/>
                <a:moveTo>
                  <a:pt x="54" y="32"/>
                </a:moveTo>
                <a:cubicBezTo>
                  <a:pt x="54" y="32"/>
                  <a:pt x="54" y="32"/>
                  <a:pt x="54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3"/>
                  <a:pt x="53" y="33"/>
                  <a:pt x="53" y="33"/>
                </a:cubicBezTo>
                <a:lnTo>
                  <a:pt x="54" y="32"/>
                </a:lnTo>
                <a:close/>
                <a:moveTo>
                  <a:pt x="57" y="33"/>
                </a:move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3"/>
                  <a:pt x="57" y="33"/>
                  <a:pt x="57" y="33"/>
                </a:cubicBezTo>
                <a:close/>
                <a:moveTo>
                  <a:pt x="60" y="31"/>
                </a:moveTo>
                <a:cubicBezTo>
                  <a:pt x="60" y="30"/>
                  <a:pt x="60" y="30"/>
                  <a:pt x="60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58" y="32"/>
                </a:move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3"/>
                  <a:pt x="58" y="33"/>
                  <a:pt x="58" y="33"/>
                </a:cubicBezTo>
                <a:lnTo>
                  <a:pt x="58" y="32"/>
                </a:lnTo>
                <a:close/>
                <a:moveTo>
                  <a:pt x="59" y="32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lose/>
                <a:moveTo>
                  <a:pt x="58" y="31"/>
                </a:moveTo>
                <a:cubicBezTo>
                  <a:pt x="58" y="31"/>
                  <a:pt x="58" y="31"/>
                  <a:pt x="58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8" y="31"/>
                  <a:pt x="58" y="31"/>
                  <a:pt x="58" y="31"/>
                </a:cubicBezTo>
                <a:close/>
                <a:moveTo>
                  <a:pt x="57" y="32"/>
                </a:moveTo>
                <a:cubicBezTo>
                  <a:pt x="57" y="31"/>
                  <a:pt x="57" y="31"/>
                  <a:pt x="57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2"/>
                  <a:pt x="57" y="32"/>
                  <a:pt x="57" y="32"/>
                </a:cubicBezTo>
                <a:close/>
                <a:moveTo>
                  <a:pt x="53" y="33"/>
                </a:moveTo>
                <a:cubicBezTo>
                  <a:pt x="53" y="32"/>
                  <a:pt x="53" y="32"/>
                  <a:pt x="53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3"/>
                  <a:pt x="52" y="33"/>
                  <a:pt x="52" y="33"/>
                </a:cubicBezTo>
                <a:lnTo>
                  <a:pt x="53" y="33"/>
                </a:lnTo>
                <a:close/>
                <a:moveTo>
                  <a:pt x="59" y="31"/>
                </a:moveTo>
                <a:cubicBezTo>
                  <a:pt x="59" y="30"/>
                  <a:pt x="59" y="30"/>
                  <a:pt x="59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48" y="35"/>
                </a:move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lose/>
                <a:moveTo>
                  <a:pt x="49" y="35"/>
                </a:move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lose/>
                <a:moveTo>
                  <a:pt x="49" y="34"/>
                </a:moveTo>
                <a:cubicBezTo>
                  <a:pt x="49" y="33"/>
                  <a:pt x="49" y="33"/>
                  <a:pt x="49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lnTo>
                  <a:pt x="49" y="34"/>
                </a:lnTo>
                <a:close/>
                <a:moveTo>
                  <a:pt x="49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9" y="33"/>
                  <a:pt x="49" y="33"/>
                  <a:pt x="49" y="33"/>
                </a:cubicBezTo>
                <a:lnTo>
                  <a:pt x="49" y="32"/>
                </a:lnTo>
                <a:close/>
                <a:moveTo>
                  <a:pt x="47" y="34"/>
                </a:move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7" y="34"/>
                  <a:pt x="47" y="34"/>
                </a:cubicBezTo>
                <a:close/>
                <a:moveTo>
                  <a:pt x="48" y="34"/>
                </a:moveTo>
                <a:cubicBezTo>
                  <a:pt x="48" y="33"/>
                  <a:pt x="48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7" y="34"/>
                  <a:pt x="47" y="34"/>
                </a:cubicBezTo>
                <a:lnTo>
                  <a:pt x="48" y="34"/>
                </a:lnTo>
                <a:close/>
                <a:moveTo>
                  <a:pt x="48" y="33"/>
                </a:move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lnTo>
                  <a:pt x="48" y="33"/>
                </a:lnTo>
                <a:close/>
                <a:moveTo>
                  <a:pt x="51" y="34"/>
                </a:move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lose/>
                <a:moveTo>
                  <a:pt x="52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51" y="32"/>
                </a:move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3"/>
                  <a:pt x="51" y="33"/>
                  <a:pt x="51" y="33"/>
                </a:cubicBezTo>
                <a:lnTo>
                  <a:pt x="51" y="32"/>
                </a:lnTo>
                <a:close/>
                <a:moveTo>
                  <a:pt x="51" y="35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lose/>
                <a:moveTo>
                  <a:pt x="50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5"/>
                  <a:pt x="50" y="35"/>
                  <a:pt x="50" y="35"/>
                </a:cubicBezTo>
                <a:lnTo>
                  <a:pt x="50" y="34"/>
                </a:lnTo>
                <a:close/>
                <a:moveTo>
                  <a:pt x="50" y="33"/>
                </a:moveTo>
                <a:cubicBezTo>
                  <a:pt x="50" y="33"/>
                  <a:pt x="50" y="33"/>
                  <a:pt x="5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4"/>
                  <a:pt x="49" y="34"/>
                  <a:pt x="49" y="34"/>
                </a:cubicBezTo>
                <a:lnTo>
                  <a:pt x="50" y="33"/>
                </a:lnTo>
                <a:close/>
                <a:moveTo>
                  <a:pt x="50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lose/>
                <a:moveTo>
                  <a:pt x="61" y="30"/>
                </a:moveTo>
                <a:cubicBezTo>
                  <a:pt x="61" y="29"/>
                  <a:pt x="61" y="29"/>
                  <a:pt x="61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30"/>
                  <a:pt x="60" y="30"/>
                  <a:pt x="60" y="30"/>
                </a:cubicBezTo>
                <a:lnTo>
                  <a:pt x="61" y="30"/>
                </a:lnTo>
                <a:close/>
                <a:moveTo>
                  <a:pt x="70" y="14"/>
                </a:move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9" y="14"/>
                  <a:pt x="69" y="14"/>
                  <a:pt x="69" y="14"/>
                </a:cubicBezTo>
                <a:lnTo>
                  <a:pt x="70" y="14"/>
                </a:lnTo>
                <a:close/>
                <a:moveTo>
                  <a:pt x="70" y="15"/>
                </a:move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lose/>
                <a:moveTo>
                  <a:pt x="69" y="13"/>
                </a:moveTo>
                <a:cubicBezTo>
                  <a:pt x="70" y="13"/>
                  <a:pt x="70" y="13"/>
                  <a:pt x="70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70" y="13"/>
                  <a:pt x="70" y="13"/>
                  <a:pt x="70" y="13"/>
                </a:cubicBezTo>
                <a:cubicBezTo>
                  <a:pt x="69" y="13"/>
                  <a:pt x="69" y="13"/>
                  <a:pt x="69" y="13"/>
                </a:cubicBezTo>
                <a:close/>
                <a:moveTo>
                  <a:pt x="70" y="17"/>
                </a:moveTo>
                <a:cubicBezTo>
                  <a:pt x="69" y="17"/>
                  <a:pt x="69" y="17"/>
                  <a:pt x="69" y="17"/>
                </a:cubicBezTo>
                <a:cubicBezTo>
                  <a:pt x="69" y="18"/>
                  <a:pt x="69" y="18"/>
                  <a:pt x="69" y="18"/>
                </a:cubicBezTo>
                <a:cubicBezTo>
                  <a:pt x="70" y="17"/>
                  <a:pt x="70" y="17"/>
                  <a:pt x="70" y="17"/>
                </a:cubicBezTo>
                <a:close/>
                <a:moveTo>
                  <a:pt x="70" y="21"/>
                </a:moveTo>
                <a:cubicBezTo>
                  <a:pt x="70" y="20"/>
                  <a:pt x="70" y="20"/>
                  <a:pt x="70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1"/>
                  <a:pt x="69" y="21"/>
                  <a:pt x="69" y="21"/>
                </a:cubicBezTo>
                <a:lnTo>
                  <a:pt x="70" y="21"/>
                </a:lnTo>
                <a:close/>
                <a:moveTo>
                  <a:pt x="69" y="19"/>
                </a:move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19"/>
                  <a:pt x="69" y="19"/>
                  <a:pt x="69" y="19"/>
                </a:cubicBezTo>
                <a:close/>
                <a:moveTo>
                  <a:pt x="47" y="33"/>
                </a:moveTo>
                <a:cubicBezTo>
                  <a:pt x="47" y="33"/>
                  <a:pt x="47" y="33"/>
                  <a:pt x="47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lnTo>
                  <a:pt x="47" y="33"/>
                </a:lnTo>
                <a:close/>
                <a:moveTo>
                  <a:pt x="69" y="21"/>
                </a:move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22"/>
                  <a:pt x="69" y="22"/>
                  <a:pt x="69" y="22"/>
                </a:cubicBezTo>
                <a:lnTo>
                  <a:pt x="69" y="21"/>
                </a:lnTo>
                <a:close/>
                <a:moveTo>
                  <a:pt x="67" y="9"/>
                </a:moveTo>
                <a:cubicBezTo>
                  <a:pt x="68" y="9"/>
                  <a:pt x="68" y="9"/>
                  <a:pt x="68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7" y="9"/>
                  <a:pt x="67" y="9"/>
                  <a:pt x="67" y="9"/>
                </a:cubicBezTo>
                <a:close/>
                <a:moveTo>
                  <a:pt x="67" y="8"/>
                </a:move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7" y="8"/>
                  <a:pt x="67" y="8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68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7" y="10"/>
                  <a:pt x="67" y="10"/>
                  <a:pt x="67" y="10"/>
                </a:cubicBezTo>
                <a:lnTo>
                  <a:pt x="68" y="10"/>
                </a:lnTo>
                <a:close/>
                <a:moveTo>
                  <a:pt x="68" y="11"/>
                </a:move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11"/>
                  <a:pt x="68" y="11"/>
                  <a:pt x="68" y="11"/>
                </a:cubicBezTo>
                <a:close/>
                <a:moveTo>
                  <a:pt x="69" y="10"/>
                </a:moveTo>
                <a:cubicBezTo>
                  <a:pt x="69" y="10"/>
                  <a:pt x="68" y="10"/>
                  <a:pt x="68" y="10"/>
                </a:cubicBezTo>
                <a:cubicBezTo>
                  <a:pt x="69" y="10"/>
                  <a:pt x="69" y="10"/>
                  <a:pt x="69" y="10"/>
                </a:cubicBezTo>
                <a:close/>
                <a:moveTo>
                  <a:pt x="69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62" y="30"/>
                </a:move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30"/>
                  <a:pt x="62" y="30"/>
                  <a:pt x="62" y="30"/>
                </a:cubicBezTo>
                <a:close/>
                <a:moveTo>
                  <a:pt x="63" y="29"/>
                </a:moveTo>
                <a:cubicBezTo>
                  <a:pt x="63" y="28"/>
                  <a:pt x="63" y="28"/>
                  <a:pt x="63" y="28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9"/>
                  <a:pt x="62" y="29"/>
                  <a:pt x="62" y="29"/>
                </a:cubicBezTo>
                <a:lnTo>
                  <a:pt x="63" y="29"/>
                </a:lnTo>
                <a:close/>
                <a:moveTo>
                  <a:pt x="63" y="30"/>
                </a:move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30"/>
                  <a:pt x="63" y="30"/>
                  <a:pt x="63" y="30"/>
                </a:cubicBezTo>
                <a:close/>
                <a:moveTo>
                  <a:pt x="64" y="29"/>
                </a:moveTo>
                <a:cubicBezTo>
                  <a:pt x="64" y="28"/>
                  <a:pt x="64" y="28"/>
                  <a:pt x="64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3" y="29"/>
                  <a:pt x="63" y="29"/>
                  <a:pt x="63" y="29"/>
                </a:cubicBezTo>
                <a:lnTo>
                  <a:pt x="64" y="29"/>
                </a:lnTo>
                <a:close/>
                <a:moveTo>
                  <a:pt x="61" y="31"/>
                </a:moveTo>
                <a:cubicBezTo>
                  <a:pt x="61" y="30"/>
                  <a:pt x="61" y="30"/>
                  <a:pt x="61" y="30"/>
                </a:cubicBezTo>
                <a:cubicBezTo>
                  <a:pt x="60" y="30"/>
                  <a:pt x="60" y="30"/>
                  <a:pt x="60" y="30"/>
                </a:cubicBezTo>
                <a:cubicBezTo>
                  <a:pt x="61" y="31"/>
                  <a:pt x="61" y="31"/>
                  <a:pt x="61" y="31"/>
                </a:cubicBezTo>
                <a:close/>
                <a:moveTo>
                  <a:pt x="62" y="29"/>
                </a:moveTo>
                <a:cubicBezTo>
                  <a:pt x="62" y="29"/>
                  <a:pt x="62" y="29"/>
                  <a:pt x="62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9"/>
                  <a:pt x="61" y="29"/>
                  <a:pt x="61" y="29"/>
                </a:cubicBezTo>
                <a:lnTo>
                  <a:pt x="62" y="29"/>
                </a:lnTo>
                <a:close/>
                <a:moveTo>
                  <a:pt x="67" y="26"/>
                </a:move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6"/>
                  <a:pt x="66" y="26"/>
                  <a:pt x="66" y="26"/>
                </a:cubicBezTo>
                <a:lnTo>
                  <a:pt x="67" y="26"/>
                </a:lnTo>
                <a:close/>
                <a:moveTo>
                  <a:pt x="65" y="27"/>
                </a:moveTo>
                <a:cubicBezTo>
                  <a:pt x="65" y="27"/>
                  <a:pt x="65" y="27"/>
                  <a:pt x="65" y="27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8"/>
                  <a:pt x="64" y="28"/>
                  <a:pt x="64" y="28"/>
                </a:cubicBezTo>
                <a:lnTo>
                  <a:pt x="65" y="27"/>
                </a:lnTo>
                <a:close/>
                <a:moveTo>
                  <a:pt x="68" y="24"/>
                </a:move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8" y="25"/>
                  <a:pt x="68" y="25"/>
                </a:cubicBezTo>
                <a:lnTo>
                  <a:pt x="68" y="24"/>
                </a:lnTo>
                <a:close/>
                <a:moveTo>
                  <a:pt x="68" y="26"/>
                </a:moveTo>
                <a:cubicBezTo>
                  <a:pt x="68" y="25"/>
                  <a:pt x="68" y="25"/>
                  <a:pt x="68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7" y="26"/>
                  <a:pt x="67" y="26"/>
                </a:cubicBezTo>
                <a:lnTo>
                  <a:pt x="68" y="26"/>
                </a:lnTo>
                <a:close/>
                <a:moveTo>
                  <a:pt x="67" y="25"/>
                </a:move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lose/>
                <a:moveTo>
                  <a:pt x="65" y="28"/>
                </a:moveTo>
                <a:cubicBezTo>
                  <a:pt x="65" y="28"/>
                  <a:pt x="65" y="28"/>
                  <a:pt x="6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9"/>
                  <a:pt x="64" y="29"/>
                  <a:pt x="64" y="29"/>
                </a:cubicBezTo>
                <a:lnTo>
                  <a:pt x="65" y="28"/>
                </a:lnTo>
                <a:close/>
                <a:moveTo>
                  <a:pt x="66" y="27"/>
                </a:moveTo>
                <a:cubicBezTo>
                  <a:pt x="66" y="27"/>
                  <a:pt x="66" y="27"/>
                  <a:pt x="66" y="27"/>
                </a:cubicBezTo>
                <a:cubicBezTo>
                  <a:pt x="65" y="27"/>
                  <a:pt x="65" y="27"/>
                  <a:pt x="65" y="27"/>
                </a:cubicBezTo>
                <a:cubicBezTo>
                  <a:pt x="65" y="27"/>
                  <a:pt x="65" y="27"/>
                  <a:pt x="65" y="27"/>
                </a:cubicBezTo>
                <a:lnTo>
                  <a:pt x="66" y="27"/>
                </a:lnTo>
                <a:close/>
                <a:moveTo>
                  <a:pt x="36" y="23"/>
                </a:move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3"/>
                  <a:pt x="36" y="23"/>
                  <a:pt x="36" y="23"/>
                </a:cubicBezTo>
                <a:close/>
                <a:moveTo>
                  <a:pt x="38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9" y="9"/>
                  <a:pt x="39" y="9"/>
                </a:cubicBezTo>
                <a:lnTo>
                  <a:pt x="38" y="10"/>
                </a:lnTo>
                <a:close/>
                <a:moveTo>
                  <a:pt x="39" y="8"/>
                </a:move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38" y="9"/>
                </a:move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8"/>
                  <a:pt x="38" y="8"/>
                  <a:pt x="38" y="8"/>
                </a:cubicBezTo>
                <a:lnTo>
                  <a:pt x="38" y="9"/>
                </a:lnTo>
                <a:close/>
                <a:moveTo>
                  <a:pt x="40" y="6"/>
                </a:moveTo>
                <a:cubicBezTo>
                  <a:pt x="40" y="6"/>
                  <a:pt x="40" y="6"/>
                  <a:pt x="40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lnTo>
                  <a:pt x="40" y="6"/>
                </a:lnTo>
                <a:close/>
                <a:moveTo>
                  <a:pt x="36" y="22"/>
                </a:move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7" y="10"/>
                </a:moveTo>
                <a:cubicBezTo>
                  <a:pt x="37" y="11"/>
                  <a:pt x="37" y="11"/>
                  <a:pt x="37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lnTo>
                  <a:pt x="37" y="10"/>
                </a:lnTo>
                <a:close/>
                <a:moveTo>
                  <a:pt x="39" y="7"/>
                </a:move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lnTo>
                  <a:pt x="39" y="7"/>
                </a:lnTo>
                <a:close/>
                <a:moveTo>
                  <a:pt x="35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6"/>
                  <a:pt x="35" y="16"/>
                  <a:pt x="35" y="1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lnTo>
                  <a:pt x="36" y="11"/>
                </a:lnTo>
                <a:close/>
                <a:moveTo>
                  <a:pt x="35" y="18"/>
                </a:move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36" y="21"/>
                </a:moveTo>
                <a:cubicBezTo>
                  <a:pt x="36" y="20"/>
                  <a:pt x="36" y="20"/>
                  <a:pt x="36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lnTo>
                  <a:pt x="36" y="21"/>
                </a:lnTo>
                <a:close/>
                <a:moveTo>
                  <a:pt x="36" y="20"/>
                </a:moveTo>
                <a:cubicBezTo>
                  <a:pt x="36" y="19"/>
                  <a:pt x="36" y="19"/>
                  <a:pt x="36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20"/>
                  <a:pt x="35" y="20"/>
                  <a:pt x="35" y="20"/>
                </a:cubicBezTo>
                <a:lnTo>
                  <a:pt x="36" y="20"/>
                </a:lnTo>
                <a:close/>
                <a:moveTo>
                  <a:pt x="36" y="14"/>
                </a:move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lnTo>
                  <a:pt x="36" y="14"/>
                </a:lnTo>
                <a:close/>
                <a:moveTo>
                  <a:pt x="41" y="6"/>
                </a:moveTo>
                <a:cubicBezTo>
                  <a:pt x="41" y="6"/>
                  <a:pt x="41" y="6"/>
                  <a:pt x="41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lnTo>
                  <a:pt x="41" y="6"/>
                </a:lnTo>
                <a:close/>
                <a:moveTo>
                  <a:pt x="40" y="7"/>
                </a:move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lnTo>
                  <a:pt x="40" y="7"/>
                </a:lnTo>
                <a:close/>
                <a:moveTo>
                  <a:pt x="46" y="4"/>
                </a:move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4"/>
                  <a:pt x="47" y="4"/>
                  <a:pt x="47" y="4"/>
                </a:cubicBezTo>
                <a:lnTo>
                  <a:pt x="46" y="4"/>
                </a:lnTo>
                <a:close/>
                <a:moveTo>
                  <a:pt x="46" y="3"/>
                </a:moveTo>
                <a:cubicBezTo>
                  <a:pt x="46" y="4"/>
                  <a:pt x="46" y="4"/>
                  <a:pt x="46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3"/>
                  <a:pt x="47" y="3"/>
                  <a:pt x="47" y="3"/>
                </a:cubicBezTo>
                <a:lnTo>
                  <a:pt x="46" y="3"/>
                </a:lnTo>
                <a:close/>
                <a:moveTo>
                  <a:pt x="47" y="3"/>
                </a:moveTo>
                <a:cubicBezTo>
                  <a:pt x="47" y="4"/>
                  <a:pt x="47" y="4"/>
                  <a:pt x="47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lnTo>
                  <a:pt x="47" y="3"/>
                </a:lnTo>
                <a:close/>
                <a:moveTo>
                  <a:pt x="42" y="7"/>
                </a:move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6"/>
                  <a:pt x="42" y="6"/>
                  <a:pt x="42" y="6"/>
                </a:cubicBezTo>
                <a:lnTo>
                  <a:pt x="42" y="7"/>
                </a:lnTo>
                <a:close/>
                <a:moveTo>
                  <a:pt x="45" y="5"/>
                </a:move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6" y="4"/>
                  <a:pt x="46" y="4"/>
                </a:cubicBezTo>
                <a:lnTo>
                  <a:pt x="45" y="5"/>
                </a:lnTo>
                <a:close/>
                <a:moveTo>
                  <a:pt x="47" y="4"/>
                </a:moveTo>
                <a:cubicBezTo>
                  <a:pt x="48" y="5"/>
                  <a:pt x="48" y="5"/>
                  <a:pt x="48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lnTo>
                  <a:pt x="47" y="4"/>
                </a:lnTo>
                <a:close/>
                <a:moveTo>
                  <a:pt x="46" y="31"/>
                </a:move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lnTo>
                  <a:pt x="46" y="31"/>
                </a:lnTo>
                <a:close/>
                <a:moveTo>
                  <a:pt x="43" y="5"/>
                </a:moveTo>
                <a:cubicBezTo>
                  <a:pt x="43" y="6"/>
                  <a:pt x="43" y="6"/>
                  <a:pt x="43" y="6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lnTo>
                  <a:pt x="43" y="5"/>
                </a:lnTo>
                <a:close/>
                <a:moveTo>
                  <a:pt x="43" y="4"/>
                </a:moveTo>
                <a:cubicBezTo>
                  <a:pt x="43" y="5"/>
                  <a:pt x="43" y="5"/>
                  <a:pt x="43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4"/>
                  <a:pt x="44" y="4"/>
                </a:cubicBezTo>
                <a:lnTo>
                  <a:pt x="43" y="4"/>
                </a:lnTo>
                <a:close/>
                <a:moveTo>
                  <a:pt x="42" y="5"/>
                </a:moveTo>
                <a:cubicBezTo>
                  <a:pt x="42" y="6"/>
                  <a:pt x="42" y="6"/>
                  <a:pt x="42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5"/>
                  <a:pt x="43" y="5"/>
                  <a:pt x="43" y="5"/>
                </a:cubicBezTo>
                <a:lnTo>
                  <a:pt x="42" y="5"/>
                </a:lnTo>
                <a:close/>
                <a:moveTo>
                  <a:pt x="44" y="5"/>
                </a:move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lnTo>
                  <a:pt x="44" y="5"/>
                </a:lnTo>
                <a:close/>
                <a:moveTo>
                  <a:pt x="45" y="3"/>
                </a:moveTo>
                <a:cubicBezTo>
                  <a:pt x="45" y="4"/>
                  <a:pt x="45" y="4"/>
                  <a:pt x="45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3"/>
                  <a:pt x="46" y="3"/>
                  <a:pt x="46" y="3"/>
                </a:cubicBezTo>
                <a:lnTo>
                  <a:pt x="45" y="3"/>
                </a:lnTo>
                <a:close/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44" y="4"/>
                </a:lnTo>
                <a:close/>
                <a:moveTo>
                  <a:pt x="48" y="3"/>
                </a:move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lnTo>
                  <a:pt x="48" y="3"/>
                </a:lnTo>
                <a:close/>
                <a:moveTo>
                  <a:pt x="48" y="4"/>
                </a:move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lnTo>
                  <a:pt x="48" y="4"/>
                </a:lnTo>
                <a:close/>
                <a:moveTo>
                  <a:pt x="44" y="30"/>
                </a:moveTo>
                <a:cubicBezTo>
                  <a:pt x="43" y="30"/>
                  <a:pt x="43" y="30"/>
                  <a:pt x="43" y="30"/>
                </a:cubicBezTo>
                <a:cubicBezTo>
                  <a:pt x="43" y="31"/>
                  <a:pt x="43" y="31"/>
                  <a:pt x="43" y="31"/>
                </a:cubicBezTo>
                <a:cubicBezTo>
                  <a:pt x="44" y="31"/>
                  <a:pt x="44" y="31"/>
                  <a:pt x="44" y="31"/>
                </a:cubicBezTo>
                <a:lnTo>
                  <a:pt x="44" y="30"/>
                </a:lnTo>
                <a:close/>
                <a:moveTo>
                  <a:pt x="43" y="32"/>
                </a:moveTo>
                <a:cubicBezTo>
                  <a:pt x="43" y="31"/>
                  <a:pt x="43" y="31"/>
                  <a:pt x="4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2"/>
                  <a:pt x="42" y="32"/>
                  <a:pt x="42" y="32"/>
                </a:cubicBezTo>
                <a:lnTo>
                  <a:pt x="43" y="32"/>
                </a:lnTo>
                <a:close/>
                <a:moveTo>
                  <a:pt x="44" y="32"/>
                </a:moveTo>
                <a:cubicBezTo>
                  <a:pt x="44" y="31"/>
                  <a:pt x="44" y="31"/>
                  <a:pt x="44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2"/>
                  <a:pt x="43" y="32"/>
                  <a:pt x="43" y="32"/>
                </a:cubicBezTo>
                <a:lnTo>
                  <a:pt x="44" y="32"/>
                </a:lnTo>
                <a:close/>
                <a:moveTo>
                  <a:pt x="43" y="31"/>
                </a:move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1"/>
                  <a:pt x="42" y="31"/>
                  <a:pt x="42" y="31"/>
                </a:cubicBezTo>
                <a:lnTo>
                  <a:pt x="43" y="31"/>
                </a:lnTo>
                <a:close/>
                <a:moveTo>
                  <a:pt x="4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42" y="29"/>
                </a:moveTo>
                <a:cubicBezTo>
                  <a:pt x="42" y="29"/>
                  <a:pt x="42" y="29"/>
                  <a:pt x="42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lnTo>
                  <a:pt x="42" y="29"/>
                </a:lnTo>
                <a:close/>
                <a:moveTo>
                  <a:pt x="67" y="7"/>
                </a:move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lose/>
                <a:moveTo>
                  <a:pt x="44" y="33"/>
                </a:move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4" y="33"/>
                  <a:pt x="44" y="33"/>
                </a:cubicBezTo>
                <a:close/>
                <a:moveTo>
                  <a:pt x="46" y="34"/>
                </a:move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3"/>
                  <a:pt x="45" y="33"/>
                  <a:pt x="45" y="33"/>
                </a:cubicBezTo>
                <a:lnTo>
                  <a:pt x="45" y="32"/>
                </a:lnTo>
                <a:close/>
                <a:moveTo>
                  <a:pt x="46" y="33"/>
                </a:moveTo>
                <a:cubicBezTo>
                  <a:pt x="46" y="33"/>
                  <a:pt x="46" y="33"/>
                  <a:pt x="46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4"/>
                  <a:pt x="45" y="34"/>
                  <a:pt x="45" y="34"/>
                </a:cubicBezTo>
                <a:lnTo>
                  <a:pt x="46" y="33"/>
                </a:lnTo>
                <a:close/>
                <a:moveTo>
                  <a:pt x="44" y="33"/>
                </a:move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4" y="33"/>
                  <a:pt x="45" y="33"/>
                </a:cubicBezTo>
                <a:lnTo>
                  <a:pt x="44" y="33"/>
                </a:lnTo>
                <a:close/>
                <a:moveTo>
                  <a:pt x="45" y="31"/>
                </a:moveTo>
                <a:cubicBezTo>
                  <a:pt x="44" y="31"/>
                  <a:pt x="44" y="31"/>
                  <a:pt x="44" y="31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42" y="31"/>
                </a:move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lnTo>
                  <a:pt x="42" y="31"/>
                </a:lnTo>
                <a:close/>
                <a:moveTo>
                  <a:pt x="39" y="28"/>
                </a:move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8"/>
                  <a:pt x="38" y="28"/>
                  <a:pt x="38" y="28"/>
                </a:cubicBezTo>
                <a:lnTo>
                  <a:pt x="39" y="28"/>
                </a:lnTo>
                <a:close/>
                <a:moveTo>
                  <a:pt x="37" y="27"/>
                </a:move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7"/>
                  <a:pt x="37" y="27"/>
                </a:cubicBezTo>
                <a:close/>
                <a:moveTo>
                  <a:pt x="42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0"/>
                  <a:pt x="41" y="30"/>
                  <a:pt x="41" y="30"/>
                </a:cubicBezTo>
                <a:lnTo>
                  <a:pt x="42" y="30"/>
                </a:lnTo>
                <a:close/>
                <a:moveTo>
                  <a:pt x="37" y="26"/>
                </a:move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6"/>
                  <a:pt x="37" y="26"/>
                </a:cubicBezTo>
                <a:close/>
                <a:moveTo>
                  <a:pt x="37" y="24"/>
                </a:moveTo>
                <a:cubicBezTo>
                  <a:pt x="37" y="23"/>
                  <a:pt x="37" y="23"/>
                  <a:pt x="37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4"/>
                  <a:pt x="36" y="24"/>
                  <a:pt x="36" y="24"/>
                </a:cubicBezTo>
                <a:lnTo>
                  <a:pt x="37" y="24"/>
                </a:lnTo>
                <a:close/>
                <a:moveTo>
                  <a:pt x="37" y="25"/>
                </a:moveTo>
                <a:cubicBezTo>
                  <a:pt x="37" y="24"/>
                  <a:pt x="37" y="24"/>
                  <a:pt x="37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lnTo>
                  <a:pt x="37" y="25"/>
                </a:lnTo>
                <a:close/>
                <a:moveTo>
                  <a:pt x="38" y="26"/>
                </a:move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lnTo>
                  <a:pt x="38" y="26"/>
                </a:lnTo>
                <a:close/>
                <a:moveTo>
                  <a:pt x="40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0" y="29"/>
                  <a:pt x="40" y="29"/>
                  <a:pt x="40" y="29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lnTo>
                  <a:pt x="40" y="28"/>
                </a:lnTo>
                <a:close/>
                <a:moveTo>
                  <a:pt x="40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8"/>
                  <a:pt x="39" y="29"/>
                </a:cubicBezTo>
                <a:close/>
                <a:moveTo>
                  <a:pt x="40" y="27"/>
                </a:move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lose/>
                <a:moveTo>
                  <a:pt x="39" y="29"/>
                </a:moveTo>
                <a:cubicBezTo>
                  <a:pt x="39" y="29"/>
                  <a:pt x="39" y="29"/>
                  <a:pt x="39" y="29"/>
                </a:cubicBezTo>
                <a:cubicBezTo>
                  <a:pt x="39" y="29"/>
                  <a:pt x="39" y="29"/>
                  <a:pt x="39" y="29"/>
                </a:cubicBezTo>
                <a:close/>
                <a:moveTo>
                  <a:pt x="43" y="32"/>
                </a:move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3"/>
                  <a:pt x="43" y="33"/>
                </a:cubicBezTo>
                <a:lnTo>
                  <a:pt x="43" y="32"/>
                </a:ln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4"/>
                  <a:pt x="55" y="34"/>
                  <a:pt x="55" y="34"/>
                </a:cubicBezTo>
                <a:lnTo>
                  <a:pt x="54" y="34"/>
                </a:lnTo>
                <a:close/>
                <a:moveTo>
                  <a:pt x="54" y="35"/>
                </a:moveTo>
                <a:cubicBezTo>
                  <a:pt x="54" y="35"/>
                  <a:pt x="54" y="35"/>
                  <a:pt x="54" y="35"/>
                </a:cubicBezTo>
                <a:cubicBezTo>
                  <a:pt x="54" y="35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lnTo>
                  <a:pt x="54" y="35"/>
                </a:lnTo>
                <a:close/>
                <a:moveTo>
                  <a:pt x="60" y="32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lnTo>
                  <a:pt x="60" y="32"/>
                </a:lnTo>
                <a:close/>
                <a:moveTo>
                  <a:pt x="53" y="33"/>
                </a:moveTo>
                <a:cubicBezTo>
                  <a:pt x="53" y="33"/>
                  <a:pt x="53" y="33"/>
                  <a:pt x="53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lnTo>
                  <a:pt x="53" y="33"/>
                </a:lnTo>
                <a:close/>
                <a:moveTo>
                  <a:pt x="54" y="33"/>
                </a:moveTo>
                <a:cubicBezTo>
                  <a:pt x="54" y="33"/>
                  <a:pt x="54" y="33"/>
                  <a:pt x="54" y="33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lose/>
                <a:moveTo>
                  <a:pt x="53" y="34"/>
                </a:moveTo>
                <a:cubicBezTo>
                  <a:pt x="53" y="34"/>
                  <a:pt x="53" y="34"/>
                  <a:pt x="53" y="34"/>
                </a:cubicBezTo>
                <a:cubicBezTo>
                  <a:pt x="53" y="35"/>
                  <a:pt x="53" y="35"/>
                  <a:pt x="53" y="35"/>
                </a:cubicBezTo>
                <a:cubicBezTo>
                  <a:pt x="54" y="35"/>
                  <a:pt x="54" y="35"/>
                  <a:pt x="54" y="35"/>
                </a:cubicBezTo>
                <a:lnTo>
                  <a:pt x="53" y="34"/>
                </a:lnTo>
                <a:close/>
                <a:moveTo>
                  <a:pt x="5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6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lnTo>
                  <a:pt x="55" y="35"/>
                </a:lnTo>
                <a:close/>
                <a:moveTo>
                  <a:pt x="53" y="35"/>
                </a:moveTo>
                <a:cubicBezTo>
                  <a:pt x="53" y="35"/>
                  <a:pt x="54" y="35"/>
                  <a:pt x="54" y="35"/>
                </a:cubicBezTo>
                <a:cubicBezTo>
                  <a:pt x="54" y="35"/>
                  <a:pt x="54" y="35"/>
                  <a:pt x="54" y="35"/>
                </a:cubicBezTo>
                <a:lnTo>
                  <a:pt x="53" y="35"/>
                </a:lnTo>
                <a:close/>
                <a:moveTo>
                  <a:pt x="59" y="33"/>
                </a:move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7" y="34"/>
                </a:moveTo>
                <a:cubicBezTo>
                  <a:pt x="57" y="35"/>
                  <a:pt x="57" y="35"/>
                  <a:pt x="57" y="35"/>
                </a:cubicBezTo>
                <a:cubicBezTo>
                  <a:pt x="57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lnTo>
                  <a:pt x="57" y="34"/>
                </a:lnTo>
                <a:close/>
                <a:moveTo>
                  <a:pt x="58" y="34"/>
                </a:move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9" y="34"/>
                  <a:pt x="59" y="34"/>
                </a:cubicBezTo>
                <a:cubicBezTo>
                  <a:pt x="59" y="34"/>
                  <a:pt x="59" y="34"/>
                  <a:pt x="59" y="34"/>
                </a:cubicBezTo>
                <a:lnTo>
                  <a:pt x="58" y="34"/>
                </a:lnTo>
                <a:close/>
                <a:moveTo>
                  <a:pt x="56" y="34"/>
                </a:moveTo>
                <a:cubicBezTo>
                  <a:pt x="56" y="35"/>
                  <a:pt x="56" y="35"/>
                  <a:pt x="56" y="35"/>
                </a:cubicBezTo>
                <a:cubicBezTo>
                  <a:pt x="56" y="35"/>
                  <a:pt x="57" y="35"/>
                  <a:pt x="57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4"/>
                  <a:pt x="57" y="34"/>
                  <a:pt x="57" y="34"/>
                </a:cubicBezTo>
                <a:lnTo>
                  <a:pt x="56" y="34"/>
                </a:lnTo>
                <a:close/>
                <a:moveTo>
                  <a:pt x="57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4"/>
                  <a:pt x="56" y="34"/>
                  <a:pt x="56" y="34"/>
                </a:cubicBezTo>
                <a:cubicBezTo>
                  <a:pt x="57" y="34"/>
                  <a:pt x="57" y="34"/>
                  <a:pt x="57" y="34"/>
                </a:cubicBezTo>
                <a:lnTo>
                  <a:pt x="57" y="33"/>
                </a:lnTo>
                <a:close/>
                <a:moveTo>
                  <a:pt x="58" y="33"/>
                </a:move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lnTo>
                  <a:pt x="58" y="33"/>
                </a:lnTo>
                <a:close/>
                <a:moveTo>
                  <a:pt x="55" y="34"/>
                </a:move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lnTo>
                  <a:pt x="55" y="34"/>
                </a:ln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lose/>
                <a:moveTo>
                  <a:pt x="37" y="11"/>
                </a:move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10"/>
                  <a:pt x="36" y="10"/>
                  <a:pt x="36" y="11"/>
                </a:cubicBezTo>
                <a:cubicBezTo>
                  <a:pt x="36" y="11"/>
                  <a:pt x="36" y="11"/>
                  <a:pt x="36" y="11"/>
                </a:cubicBezTo>
                <a:lnTo>
                  <a:pt x="37" y="11"/>
                </a:lnTo>
                <a:close/>
                <a:moveTo>
                  <a:pt x="38" y="8"/>
                </a:move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7" y="8"/>
                </a:cubicBezTo>
                <a:cubicBezTo>
                  <a:pt x="38" y="8"/>
                  <a:pt x="38" y="8"/>
                  <a:pt x="38" y="8"/>
                </a:cubicBezTo>
                <a:close/>
                <a:moveTo>
                  <a:pt x="37" y="9"/>
                </a:move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lnTo>
                  <a:pt x="37" y="9"/>
                </a:lnTo>
                <a:close/>
                <a:moveTo>
                  <a:pt x="39" y="7"/>
                </a:move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lnTo>
                  <a:pt x="39" y="7"/>
                </a:lnTo>
                <a:close/>
                <a:moveTo>
                  <a:pt x="66" y="9"/>
                </a:moveTo>
                <a:cubicBezTo>
                  <a:pt x="67" y="9"/>
                  <a:pt x="67" y="9"/>
                  <a:pt x="67" y="9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lnTo>
                  <a:pt x="66" y="9"/>
                </a:ln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8" y="7"/>
                  <a:pt x="38" y="7"/>
                </a:cubicBezTo>
                <a:lnTo>
                  <a:pt x="39" y="8"/>
                </a:lnTo>
                <a:close/>
                <a:moveTo>
                  <a:pt x="36" y="11"/>
                </a:moveTo>
                <a:cubicBezTo>
                  <a:pt x="36" y="11"/>
                  <a:pt x="36" y="11"/>
                  <a:pt x="36" y="11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lnTo>
                  <a:pt x="36" y="11"/>
                </a:lnTo>
                <a:close/>
                <a:moveTo>
                  <a:pt x="36" y="15"/>
                </a:moveTo>
                <a:cubicBezTo>
                  <a:pt x="36" y="15"/>
                  <a:pt x="36" y="15"/>
                  <a:pt x="36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lnTo>
                  <a:pt x="36" y="15"/>
                </a:lnTo>
                <a:close/>
                <a:moveTo>
                  <a:pt x="35" y="16"/>
                </a:move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7"/>
                </a:cubicBezTo>
                <a:cubicBezTo>
                  <a:pt x="35" y="17"/>
                  <a:pt x="35" y="17"/>
                  <a:pt x="35" y="17"/>
                </a:cubicBezTo>
                <a:lnTo>
                  <a:pt x="35" y="16"/>
                </a:lnTo>
                <a:close/>
                <a:moveTo>
                  <a:pt x="52" y="34"/>
                </a:move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2" y="34"/>
                  <a:pt x="52" y="34"/>
                  <a:pt x="52" y="34"/>
                </a:cubicBezTo>
                <a:close/>
                <a:moveTo>
                  <a:pt x="35" y="17"/>
                </a:move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8"/>
                </a:cubicBezTo>
                <a:cubicBezTo>
                  <a:pt x="35" y="18"/>
                  <a:pt x="35" y="18"/>
                  <a:pt x="35" y="18"/>
                </a:cubicBezTo>
                <a:lnTo>
                  <a:pt x="35" y="17"/>
                </a:lnTo>
                <a:close/>
                <a:moveTo>
                  <a:pt x="35" y="14"/>
                </a:move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lose/>
                <a:moveTo>
                  <a:pt x="36" y="13"/>
                </a:move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3"/>
                  <a:pt x="36" y="13"/>
                  <a:pt x="36" y="13"/>
                </a:cubicBezTo>
                <a:close/>
                <a:moveTo>
                  <a:pt x="61" y="31"/>
                </a:moveTo>
                <a:cubicBezTo>
                  <a:pt x="61" y="31"/>
                  <a:pt x="61" y="31"/>
                  <a:pt x="61" y="31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2"/>
                  <a:pt x="62" y="32"/>
                  <a:pt x="62" y="32"/>
                </a:cubicBezTo>
                <a:lnTo>
                  <a:pt x="61" y="31"/>
                </a:lnTo>
                <a:close/>
                <a:moveTo>
                  <a:pt x="68" y="25"/>
                </a:moveTo>
                <a:cubicBezTo>
                  <a:pt x="68" y="26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5"/>
                  <a:pt x="68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lnTo>
                  <a:pt x="68" y="25"/>
                </a:lnTo>
                <a:close/>
                <a:moveTo>
                  <a:pt x="69" y="24"/>
                </a:move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4"/>
                  <a:pt x="69" y="24"/>
                </a:cubicBezTo>
                <a:close/>
                <a:moveTo>
                  <a:pt x="66" y="28"/>
                </a:moveTo>
                <a:cubicBezTo>
                  <a:pt x="65" y="28"/>
                  <a:pt x="65" y="28"/>
                  <a:pt x="65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lose/>
                <a:moveTo>
                  <a:pt x="66" y="28"/>
                </a:move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8"/>
                  <a:pt x="67" y="28"/>
                  <a:pt x="67" y="28"/>
                </a:cubicBezTo>
                <a:cubicBezTo>
                  <a:pt x="67" y="27"/>
                  <a:pt x="67" y="27"/>
                  <a:pt x="67" y="27"/>
                </a:cubicBezTo>
                <a:lnTo>
                  <a:pt x="66" y="28"/>
                </a:lnTo>
                <a:close/>
                <a:moveTo>
                  <a:pt x="66" y="29"/>
                </a:move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lose/>
                <a:moveTo>
                  <a:pt x="68" y="23"/>
                </a:move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2"/>
                  <a:pt x="69" y="22"/>
                  <a:pt x="69" y="22"/>
                </a:cubicBezTo>
                <a:lnTo>
                  <a:pt x="68" y="23"/>
                </a:lnTo>
                <a:close/>
                <a:moveTo>
                  <a:pt x="67" y="26"/>
                </a:moveTo>
                <a:cubicBezTo>
                  <a:pt x="66" y="26"/>
                  <a:pt x="66" y="26"/>
                  <a:pt x="66" y="26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7"/>
                  <a:pt x="67" y="27"/>
                  <a:pt x="67" y="27"/>
                </a:cubicBezTo>
                <a:lnTo>
                  <a:pt x="67" y="26"/>
                </a:lnTo>
                <a:close/>
                <a:moveTo>
                  <a:pt x="67" y="26"/>
                </a:moveTo>
                <a:cubicBezTo>
                  <a:pt x="67" y="27"/>
                  <a:pt x="67" y="27"/>
                  <a:pt x="67" y="2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6"/>
                  <a:pt x="68" y="26"/>
                </a:cubicBezTo>
                <a:cubicBezTo>
                  <a:pt x="68" y="26"/>
                  <a:pt x="68" y="26"/>
                  <a:pt x="68" y="26"/>
                </a:cubicBezTo>
                <a:lnTo>
                  <a:pt x="67" y="26"/>
                </a:lnTo>
                <a:close/>
                <a:moveTo>
                  <a:pt x="69" y="18"/>
                </a:move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18"/>
                  <a:pt x="70" y="18"/>
                  <a:pt x="70" y="18"/>
                </a:cubicBezTo>
                <a:cubicBezTo>
                  <a:pt x="70" y="18"/>
                  <a:pt x="70" y="18"/>
                  <a:pt x="70" y="18"/>
                </a:cubicBezTo>
                <a:lnTo>
                  <a:pt x="69" y="18"/>
                </a:lnTo>
                <a:close/>
                <a:moveTo>
                  <a:pt x="7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0" y="17"/>
                  <a:pt x="70" y="17"/>
                  <a:pt x="70" y="17"/>
                </a:cubicBezTo>
                <a:close/>
                <a:moveTo>
                  <a:pt x="70" y="20"/>
                </a:moveTo>
                <a:cubicBezTo>
                  <a:pt x="70" y="20"/>
                  <a:pt x="70" y="20"/>
                  <a:pt x="70" y="20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70" y="19"/>
                  <a:pt x="70" y="19"/>
                </a:cubicBezTo>
                <a:lnTo>
                  <a:pt x="70" y="20"/>
                </a:lnTo>
                <a:close/>
                <a:moveTo>
                  <a:pt x="70" y="20"/>
                </a:moveTo>
                <a:cubicBezTo>
                  <a:pt x="70" y="20"/>
                  <a:pt x="70" y="20"/>
                  <a:pt x="70" y="20"/>
                </a:cubicBezTo>
                <a:cubicBezTo>
                  <a:pt x="70" y="20"/>
                  <a:pt x="70" y="20"/>
                  <a:pt x="70" y="20"/>
                </a:cubicBezTo>
                <a:close/>
                <a:moveTo>
                  <a:pt x="69" y="21"/>
                </a:moveTo>
                <a:cubicBezTo>
                  <a:pt x="69" y="22"/>
                  <a:pt x="69" y="22"/>
                  <a:pt x="69" y="22"/>
                </a:cubicBezTo>
                <a:cubicBezTo>
                  <a:pt x="70" y="22"/>
                  <a:pt x="70" y="22"/>
                  <a:pt x="70" y="22"/>
                </a:cubicBezTo>
                <a:cubicBezTo>
                  <a:pt x="70" y="22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lnTo>
                  <a:pt x="69" y="21"/>
                </a:lnTo>
                <a:close/>
                <a:moveTo>
                  <a:pt x="69" y="23"/>
                </a:moveTo>
                <a:cubicBezTo>
                  <a:pt x="69" y="22"/>
                  <a:pt x="70" y="22"/>
                  <a:pt x="70" y="22"/>
                </a:cubicBezTo>
                <a:cubicBezTo>
                  <a:pt x="69" y="22"/>
                  <a:pt x="69" y="22"/>
                  <a:pt x="69" y="22"/>
                </a:cubicBezTo>
                <a:lnTo>
                  <a:pt x="69" y="23"/>
                </a:lnTo>
                <a:close/>
                <a:moveTo>
                  <a:pt x="39" y="7"/>
                </a:move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lnTo>
                  <a:pt x="39" y="7"/>
                </a:lnTo>
                <a:close/>
                <a:moveTo>
                  <a:pt x="60" y="32"/>
                </a:moveTo>
                <a:cubicBezTo>
                  <a:pt x="60" y="33"/>
                  <a:pt x="60" y="33"/>
                  <a:pt x="60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32"/>
                  <a:pt x="61" y="32"/>
                  <a:pt x="61" y="32"/>
                </a:cubicBezTo>
                <a:lnTo>
                  <a:pt x="60" y="32"/>
                </a:lnTo>
                <a:close/>
                <a:moveTo>
                  <a:pt x="59" y="34"/>
                </a:moveTo>
                <a:cubicBezTo>
                  <a:pt x="59" y="34"/>
                  <a:pt x="59" y="34"/>
                  <a:pt x="59" y="34"/>
                </a:cubicBezTo>
                <a:cubicBezTo>
                  <a:pt x="59" y="34"/>
                  <a:pt x="60" y="34"/>
                  <a:pt x="60" y="34"/>
                </a:cubicBezTo>
                <a:cubicBezTo>
                  <a:pt x="60" y="34"/>
                  <a:pt x="60" y="34"/>
                  <a:pt x="60" y="34"/>
                </a:cubicBezTo>
                <a:lnTo>
                  <a:pt x="59" y="34"/>
                </a:lnTo>
                <a:close/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31"/>
                  <a:pt x="63" y="31"/>
                  <a:pt x="63" y="31"/>
                </a:cubicBezTo>
                <a:lnTo>
                  <a:pt x="62" y="31"/>
                </a:lnTo>
                <a:close/>
                <a:moveTo>
                  <a:pt x="61" y="32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32"/>
                  <a:pt x="62" y="32"/>
                  <a:pt x="62" y="32"/>
                </a:cubicBezTo>
                <a:lnTo>
                  <a:pt x="61" y="32"/>
                </a:lnTo>
                <a:close/>
                <a:moveTo>
                  <a:pt x="60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1" y="32"/>
                  <a:pt x="61" y="32"/>
                  <a:pt x="61" y="32"/>
                </a:cubicBezTo>
                <a:lnTo>
                  <a:pt x="60" y="31"/>
                </a:lnTo>
                <a:close/>
                <a:moveTo>
                  <a:pt x="62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lnTo>
                  <a:pt x="62" y="32"/>
                </a:lnTo>
                <a:close/>
                <a:moveTo>
                  <a:pt x="64" y="29"/>
                </a:move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lnTo>
                  <a:pt x="64" y="29"/>
                </a:lnTo>
                <a:close/>
                <a:moveTo>
                  <a:pt x="64" y="30"/>
                </a:move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4" y="31"/>
                  <a:pt x="64" y="31"/>
                  <a:pt x="65" y="30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65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lose/>
                <a:moveTo>
                  <a:pt x="63" y="31"/>
                </a:moveTo>
                <a:cubicBezTo>
                  <a:pt x="63" y="31"/>
                  <a:pt x="63" y="31"/>
                  <a:pt x="63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63" y="30"/>
                  <a:pt x="63" y="30"/>
                  <a:pt x="63" y="30"/>
                </a:cubicBezTo>
                <a:lnTo>
                  <a:pt x="63" y="31"/>
                </a:lnTo>
                <a:close/>
                <a:moveTo>
                  <a:pt x="65" y="29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3" y="32"/>
                </a:moveTo>
                <a:cubicBezTo>
                  <a:pt x="63" y="32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lose/>
                <a:moveTo>
                  <a:pt x="40" y="5"/>
                </a:moveTo>
                <a:cubicBezTo>
                  <a:pt x="39" y="5"/>
                  <a:pt x="39" y="5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59" y="1"/>
                </a:move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8" y="3"/>
                </a:move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2"/>
                  <a:pt x="58" y="2"/>
                  <a:pt x="58" y="2"/>
                </a:cubicBezTo>
                <a:lnTo>
                  <a:pt x="58" y="3"/>
                </a:lnTo>
                <a:close/>
                <a:moveTo>
                  <a:pt x="58" y="2"/>
                </a:move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lnTo>
                  <a:pt x="58" y="2"/>
                </a:lnTo>
                <a:close/>
                <a:moveTo>
                  <a:pt x="59" y="3"/>
                </a:moveTo>
                <a:cubicBezTo>
                  <a:pt x="60" y="3"/>
                  <a:pt x="60" y="3"/>
                  <a:pt x="60" y="3"/>
                </a:cubicBezTo>
                <a:cubicBezTo>
                  <a:pt x="60" y="2"/>
                  <a:pt x="60" y="2"/>
                  <a:pt x="60" y="2"/>
                </a:cubicBezTo>
                <a:cubicBezTo>
                  <a:pt x="59" y="2"/>
                  <a:pt x="59" y="2"/>
                  <a:pt x="59" y="2"/>
                </a:cubicBezTo>
                <a:lnTo>
                  <a:pt x="59" y="3"/>
                </a:lnTo>
                <a:close/>
                <a:moveTo>
                  <a:pt x="60" y="1"/>
                </a:moveTo>
                <a:cubicBezTo>
                  <a:pt x="60" y="1"/>
                  <a:pt x="60" y="1"/>
                  <a:pt x="60" y="1"/>
                </a:cubicBezTo>
                <a:cubicBezTo>
                  <a:pt x="60" y="2"/>
                  <a:pt x="60" y="2"/>
                  <a:pt x="60" y="2"/>
                </a:cubicBezTo>
                <a:lnTo>
                  <a:pt x="60" y="1"/>
                </a:lnTo>
                <a:close/>
                <a:moveTo>
                  <a:pt x="59" y="2"/>
                </a:move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2"/>
                  <a:pt x="59" y="2"/>
                  <a:pt x="59" y="2"/>
                </a:cubicBezTo>
                <a:close/>
                <a:moveTo>
                  <a:pt x="58" y="1"/>
                </a:moveTo>
                <a:cubicBezTo>
                  <a:pt x="58" y="1"/>
                  <a:pt x="58" y="1"/>
                  <a:pt x="58" y="1"/>
                </a:cubicBezTo>
                <a:cubicBezTo>
                  <a:pt x="58" y="0"/>
                  <a:pt x="58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2"/>
                </a:move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5" y="1"/>
                  <a:pt x="55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2"/>
                </a:lnTo>
                <a:close/>
                <a:moveTo>
                  <a:pt x="56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5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1"/>
                  <a:pt x="55" y="1"/>
                  <a:pt x="55" y="1"/>
                </a:cubicBezTo>
                <a:lnTo>
                  <a:pt x="56" y="0"/>
                </a:lnTo>
                <a:close/>
                <a:moveTo>
                  <a:pt x="60" y="3"/>
                </a:moveTo>
                <a:cubicBezTo>
                  <a:pt x="61" y="2"/>
                  <a:pt x="61" y="2"/>
                  <a:pt x="61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0" y="2"/>
                  <a:pt x="60" y="2"/>
                  <a:pt x="60" y="2"/>
                </a:cubicBezTo>
                <a:lnTo>
                  <a:pt x="60" y="3"/>
                </a:lnTo>
                <a:close/>
                <a:moveTo>
                  <a:pt x="55" y="2"/>
                </a:moveTo>
                <a:cubicBezTo>
                  <a:pt x="56" y="1"/>
                  <a:pt x="56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5" y="1"/>
                  <a:pt x="55" y="1"/>
                </a:cubicBezTo>
                <a:lnTo>
                  <a:pt x="55" y="2"/>
                </a:lnTo>
                <a:close/>
                <a:moveTo>
                  <a:pt x="57" y="2"/>
                </a:move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2"/>
                  <a:pt x="57" y="2"/>
                  <a:pt x="57" y="2"/>
                </a:cubicBezTo>
                <a:close/>
                <a:moveTo>
                  <a:pt x="57" y="1"/>
                </a:move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1"/>
                  <a:pt x="56" y="1"/>
                  <a:pt x="56" y="1"/>
                </a:cubicBezTo>
                <a:lnTo>
                  <a:pt x="57" y="1"/>
                </a:lnTo>
                <a:close/>
                <a:moveTo>
                  <a:pt x="57" y="0"/>
                </a:move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lnTo>
                  <a:pt x="57" y="0"/>
                </a:lnTo>
                <a:close/>
                <a:moveTo>
                  <a:pt x="64" y="7"/>
                </a:moveTo>
                <a:cubicBezTo>
                  <a:pt x="65" y="7"/>
                  <a:pt x="65" y="7"/>
                  <a:pt x="65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64" y="6"/>
                  <a:pt x="64" y="6"/>
                  <a:pt x="64" y="6"/>
                </a:cubicBezTo>
                <a:lnTo>
                  <a:pt x="64" y="7"/>
                </a:lnTo>
                <a:close/>
                <a:moveTo>
                  <a:pt x="55" y="1"/>
                </a:move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1"/>
                  <a:pt x="54" y="1"/>
                  <a:pt x="54" y="1"/>
                </a:cubicBezTo>
                <a:lnTo>
                  <a:pt x="55" y="1"/>
                </a:lnTo>
                <a:close/>
                <a:moveTo>
                  <a:pt x="60" y="4"/>
                </a:moveTo>
                <a:cubicBezTo>
                  <a:pt x="61" y="3"/>
                  <a:pt x="61" y="3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3"/>
                  <a:pt x="60" y="3"/>
                  <a:pt x="60" y="3"/>
                </a:cubicBezTo>
                <a:lnTo>
                  <a:pt x="60" y="4"/>
                </a:lnTo>
                <a:close/>
                <a:moveTo>
                  <a:pt x="66" y="6"/>
                </a:move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6"/>
                  <a:pt x="65" y="6"/>
                  <a:pt x="65" y="6"/>
                </a:cubicBezTo>
                <a:lnTo>
                  <a:pt x="66" y="6"/>
                </a:lnTo>
                <a:close/>
                <a:moveTo>
                  <a:pt x="64" y="6"/>
                </a:moveTo>
                <a:cubicBezTo>
                  <a:pt x="65" y="6"/>
                  <a:pt x="65" y="6"/>
                  <a:pt x="65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64" y="5"/>
                  <a:pt x="64" y="5"/>
                  <a:pt x="64" y="5"/>
                </a:cubicBezTo>
                <a:lnTo>
                  <a:pt x="64" y="6"/>
                </a:lnTo>
                <a:close/>
                <a:moveTo>
                  <a:pt x="65" y="7"/>
                </a:move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6" y="6"/>
                  <a:pt x="66" y="6"/>
                  <a:pt x="66" y="6"/>
                </a:cubicBezTo>
                <a:cubicBezTo>
                  <a:pt x="65" y="6"/>
                  <a:pt x="65" y="6"/>
                  <a:pt x="65" y="6"/>
                </a:cubicBezTo>
                <a:lnTo>
                  <a:pt x="65" y="7"/>
                </a:ln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66" y="7"/>
                  <a:pt x="66" y="7"/>
                  <a:pt x="66" y="7"/>
                </a:cubicBezTo>
                <a:cubicBezTo>
                  <a:pt x="66" y="7"/>
                  <a:pt x="66" y="7"/>
                  <a:pt x="66" y="7"/>
                </a:cubicBezTo>
                <a:lnTo>
                  <a:pt x="66" y="8"/>
                </a:lnTo>
                <a:close/>
                <a:moveTo>
                  <a:pt x="64" y="5"/>
                </a:moveTo>
                <a:cubicBezTo>
                  <a:pt x="65" y="5"/>
                  <a:pt x="65" y="5"/>
                  <a:pt x="65" y="5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lnTo>
                  <a:pt x="64" y="5"/>
                </a:ln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1" y="4"/>
                  <a:pt x="61" y="4"/>
                  <a:pt x="61" y="4"/>
                </a:cubicBezTo>
                <a:lnTo>
                  <a:pt x="62" y="4"/>
                </a:lnTo>
                <a:close/>
                <a:moveTo>
                  <a:pt x="61" y="3"/>
                </a:moveTo>
                <a:cubicBezTo>
                  <a:pt x="62" y="3"/>
                  <a:pt x="62" y="3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3"/>
                </a:cubicBezTo>
                <a:close/>
                <a:moveTo>
                  <a:pt x="41" y="5"/>
                </a:move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lnTo>
                  <a:pt x="41" y="5"/>
                </a:lnTo>
                <a:close/>
                <a:moveTo>
                  <a:pt x="63" y="4"/>
                </a:moveTo>
                <a:cubicBezTo>
                  <a:pt x="63" y="4"/>
                  <a:pt x="63" y="4"/>
                  <a:pt x="63" y="4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3"/>
                  <a:pt x="63" y="3"/>
                  <a:pt x="63" y="3"/>
                </a:cubicBezTo>
                <a:lnTo>
                  <a:pt x="63" y="4"/>
                </a:lnTo>
                <a:close/>
                <a:moveTo>
                  <a:pt x="63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4"/>
                  <a:pt x="63" y="4"/>
                  <a:pt x="63" y="4"/>
                </a:cubicBezTo>
                <a:lnTo>
                  <a:pt x="63" y="5"/>
                </a:lnTo>
                <a:close/>
                <a:moveTo>
                  <a:pt x="64" y="4"/>
                </a:moveTo>
                <a:cubicBezTo>
                  <a:pt x="64" y="4"/>
                  <a:pt x="64" y="4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62" y="2"/>
                </a:moveTo>
                <a:cubicBezTo>
                  <a:pt x="61" y="2"/>
                  <a:pt x="61" y="2"/>
                  <a:pt x="61" y="2"/>
                </a:cubicBezTo>
                <a:cubicBezTo>
                  <a:pt x="61" y="2"/>
                  <a:pt x="61" y="2"/>
                  <a:pt x="61" y="2"/>
                </a:cubicBezTo>
                <a:lnTo>
                  <a:pt x="62" y="2"/>
                </a:lnTo>
                <a:close/>
                <a:moveTo>
                  <a:pt x="45" y="3"/>
                </a:moveTo>
                <a:cubicBezTo>
                  <a:pt x="46" y="3"/>
                  <a:pt x="46" y="3"/>
                  <a:pt x="46" y="3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5" y="2"/>
                </a:cubicBezTo>
                <a:lnTo>
                  <a:pt x="45" y="3"/>
                </a:ln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lose/>
                <a:moveTo>
                  <a:pt x="44" y="2"/>
                </a:move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lose/>
                <a:moveTo>
                  <a:pt x="44" y="3"/>
                </a:moveTo>
                <a:cubicBezTo>
                  <a:pt x="45" y="3"/>
                  <a:pt x="45" y="3"/>
                  <a:pt x="45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47" y="1"/>
                </a:move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2"/>
                  <a:pt x="47" y="2"/>
                  <a:pt x="47" y="2"/>
                </a:cubicBezTo>
                <a:lnTo>
                  <a:pt x="47" y="1"/>
                </a:lnTo>
                <a:close/>
                <a:moveTo>
                  <a:pt x="46" y="2"/>
                </a:moveTo>
                <a:cubicBezTo>
                  <a:pt x="46" y="1"/>
                  <a:pt x="46" y="1"/>
                  <a:pt x="46" y="1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2"/>
                  <a:pt x="46" y="2"/>
                  <a:pt x="46" y="2"/>
                </a:cubicBezTo>
                <a:close/>
                <a:moveTo>
                  <a:pt x="46" y="3"/>
                </a:moveTo>
                <a:cubicBezTo>
                  <a:pt x="47" y="3"/>
                  <a:pt x="47" y="3"/>
                  <a:pt x="47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6" y="2"/>
                  <a:pt x="46" y="2"/>
                  <a:pt x="46" y="2"/>
                </a:cubicBezTo>
                <a:lnTo>
                  <a:pt x="46" y="3"/>
                </a:lnTo>
                <a:close/>
                <a:moveTo>
                  <a:pt x="41" y="5"/>
                </a:moveTo>
                <a:cubicBezTo>
                  <a:pt x="42" y="5"/>
                  <a:pt x="42" y="5"/>
                  <a:pt x="42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5"/>
                  <a:pt x="41" y="5"/>
                  <a:pt x="41" y="5"/>
                </a:cubicBezTo>
                <a:close/>
                <a:moveTo>
                  <a:pt x="43" y="4"/>
                </a:move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4"/>
                  <a:pt x="42" y="4"/>
                  <a:pt x="42" y="4"/>
                </a:cubicBezTo>
                <a:lnTo>
                  <a:pt x="43" y="4"/>
                </a:lnTo>
                <a:close/>
                <a:moveTo>
                  <a:pt x="43" y="4"/>
                </a:moveTo>
                <a:cubicBezTo>
                  <a:pt x="44" y="3"/>
                  <a:pt x="44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lnTo>
                  <a:pt x="43" y="4"/>
                </a:lnTo>
                <a:close/>
                <a:moveTo>
                  <a:pt x="42" y="4"/>
                </a:moveTo>
                <a:cubicBezTo>
                  <a:pt x="41" y="3"/>
                  <a:pt x="41" y="3"/>
                  <a:pt x="41" y="3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lnTo>
                  <a:pt x="42" y="4"/>
                </a:lnTo>
                <a:close/>
                <a:moveTo>
                  <a:pt x="47" y="3"/>
                </a:move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7" y="2"/>
                  <a:pt x="47" y="2"/>
                  <a:pt x="47" y="2"/>
                </a:cubicBezTo>
                <a:lnTo>
                  <a:pt x="47" y="3"/>
                </a:lnTo>
                <a:close/>
                <a:moveTo>
                  <a:pt x="42" y="5"/>
                </a:moveTo>
                <a:cubicBezTo>
                  <a:pt x="43" y="5"/>
                  <a:pt x="43" y="5"/>
                  <a:pt x="43" y="5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4"/>
                  <a:pt x="42" y="4"/>
                  <a:pt x="42" y="4"/>
                </a:cubicBezTo>
                <a:lnTo>
                  <a:pt x="42" y="5"/>
                </a:ln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3"/>
                </a:cubicBezTo>
                <a:cubicBezTo>
                  <a:pt x="43" y="3"/>
                  <a:pt x="43" y="3"/>
                  <a:pt x="43" y="3"/>
                </a:cubicBezTo>
                <a:lnTo>
                  <a:pt x="43" y="2"/>
                </a:lnTo>
                <a:close/>
                <a:moveTo>
                  <a:pt x="45" y="2"/>
                </a:move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2"/>
                  <a:pt x="45" y="2"/>
                  <a:pt x="45" y="2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lnTo>
                  <a:pt x="54" y="0"/>
                </a:lnTo>
                <a:close/>
                <a:moveTo>
                  <a:pt x="52" y="1"/>
                </a:moveTo>
                <a:cubicBezTo>
                  <a:pt x="53" y="1"/>
                  <a:pt x="53" y="1"/>
                  <a:pt x="5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lose/>
                <a:moveTo>
                  <a:pt x="53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lnTo>
                  <a:pt x="53" y="0"/>
                </a:lnTo>
                <a:close/>
                <a:moveTo>
                  <a:pt x="53" y="2"/>
                </a:move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4" y="1"/>
                  <a:pt x="54" y="1"/>
                </a:cubicBezTo>
                <a:cubicBezTo>
                  <a:pt x="53" y="1"/>
                  <a:pt x="53" y="1"/>
                  <a:pt x="53" y="1"/>
                </a:cubicBezTo>
                <a:lnTo>
                  <a:pt x="53" y="2"/>
                </a:lnTo>
                <a:close/>
                <a:moveTo>
                  <a:pt x="48" y="1"/>
                </a:moveTo>
                <a:cubicBezTo>
                  <a:pt x="48" y="0"/>
                  <a:pt x="48" y="0"/>
                  <a:pt x="48" y="0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lose/>
                <a:moveTo>
                  <a:pt x="53" y="1"/>
                </a:move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0"/>
                  <a:pt x="53" y="0"/>
                  <a:pt x="53" y="0"/>
                </a:cubicBezTo>
                <a:lnTo>
                  <a:pt x="53" y="1"/>
                </a:lnTo>
                <a:close/>
                <a:moveTo>
                  <a:pt x="46" y="28"/>
                </a:move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lose/>
                <a:moveTo>
                  <a:pt x="49" y="1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48" y="2"/>
                </a:move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2"/>
                </a:cubicBezTo>
                <a:close/>
                <a:moveTo>
                  <a:pt x="49" y="2"/>
                </a:moveTo>
                <a:cubicBezTo>
                  <a:pt x="50" y="2"/>
                  <a:pt x="50" y="2"/>
                  <a:pt x="50" y="2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1"/>
                  <a:pt x="49" y="1"/>
                  <a:pt x="49" y="1"/>
                </a:cubicBezTo>
                <a:lnTo>
                  <a:pt x="49" y="2"/>
                </a:lnTo>
                <a:close/>
                <a:moveTo>
                  <a:pt x="50" y="2"/>
                </a:moveTo>
                <a:cubicBezTo>
                  <a:pt x="51" y="2"/>
                  <a:pt x="51" y="2"/>
                  <a:pt x="51" y="2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lnTo>
                  <a:pt x="50" y="2"/>
                </a:lnTo>
                <a:close/>
                <a:moveTo>
                  <a:pt x="50" y="1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1"/>
                  <a:pt x="50" y="1"/>
                  <a:pt x="50" y="1"/>
                </a:cubicBezTo>
                <a:close/>
                <a:moveTo>
                  <a:pt x="52" y="0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"/>
                  <a:pt x="51" y="1"/>
                  <a:pt x="51" y="1"/>
                </a:cubicBezTo>
                <a:lnTo>
                  <a:pt x="52" y="0"/>
                </a:lnTo>
                <a:close/>
                <a:moveTo>
                  <a:pt x="51" y="2"/>
                </a:move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1" y="1"/>
                  <a:pt x="51" y="1"/>
                  <a:pt x="51" y="1"/>
                </a:cubicBezTo>
                <a:lnTo>
                  <a:pt x="51" y="2"/>
                </a:lnTo>
                <a:close/>
                <a:moveTo>
                  <a:pt x="54" y="6"/>
                </a:move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5" y="5"/>
                  <a:pt x="55" y="5"/>
                </a:cubicBezTo>
                <a:lnTo>
                  <a:pt x="54" y="6"/>
                </a:lnTo>
                <a:close/>
                <a:moveTo>
                  <a:pt x="54" y="4"/>
                </a:moveTo>
                <a:cubicBezTo>
                  <a:pt x="54" y="5"/>
                  <a:pt x="54" y="5"/>
                  <a:pt x="54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4"/>
                  <a:pt x="55" y="4"/>
                  <a:pt x="55" y="4"/>
                </a:cubicBezTo>
                <a:lnTo>
                  <a:pt x="54" y="4"/>
                </a:lnTo>
                <a:close/>
                <a:moveTo>
                  <a:pt x="53" y="6"/>
                </a:moveTo>
                <a:cubicBezTo>
                  <a:pt x="53" y="6"/>
                  <a:pt x="53" y="6"/>
                  <a:pt x="53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lnTo>
                  <a:pt x="53" y="6"/>
                </a:lnTo>
                <a:close/>
                <a:moveTo>
                  <a:pt x="55" y="5"/>
                </a:moveTo>
                <a:cubicBezTo>
                  <a:pt x="55" y="6"/>
                  <a:pt x="55" y="6"/>
                  <a:pt x="55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5"/>
                  <a:pt x="56" y="5"/>
                  <a:pt x="56" y="5"/>
                </a:cubicBezTo>
                <a:lnTo>
                  <a:pt x="55" y="5"/>
                </a:lnTo>
                <a:close/>
                <a:moveTo>
                  <a:pt x="56" y="6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6"/>
                  <a:pt x="56" y="6"/>
                  <a:pt x="56" y="6"/>
                </a:cubicBezTo>
                <a:close/>
                <a:moveTo>
                  <a:pt x="53" y="5"/>
                </a:moveTo>
                <a:cubicBezTo>
                  <a:pt x="53" y="5"/>
                  <a:pt x="53" y="5"/>
                  <a:pt x="53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lnTo>
                  <a:pt x="53" y="5"/>
                </a:lnTo>
                <a:close/>
                <a:moveTo>
                  <a:pt x="55" y="4"/>
                </a:move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6" y="4"/>
                  <a:pt x="56" y="4"/>
                </a:cubicBezTo>
                <a:lnTo>
                  <a:pt x="55" y="4"/>
                </a:lnTo>
                <a:close/>
                <a:moveTo>
                  <a:pt x="56" y="5"/>
                </a:moveTo>
                <a:cubicBezTo>
                  <a:pt x="57" y="6"/>
                  <a:pt x="57" y="6"/>
                  <a:pt x="57" y="6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5"/>
                  <a:pt x="57" y="5"/>
                  <a:pt x="57" y="5"/>
                </a:cubicBezTo>
                <a:lnTo>
                  <a:pt x="56" y="5"/>
                </a:lnTo>
                <a:close/>
                <a:moveTo>
                  <a:pt x="51" y="5"/>
                </a:move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2" y="5"/>
                  <a:pt x="52" y="5"/>
                </a:cubicBezTo>
                <a:lnTo>
                  <a:pt x="51" y="5"/>
                </a:lnTo>
                <a:close/>
                <a:moveTo>
                  <a:pt x="51" y="4"/>
                </a:move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1" y="4"/>
                  <a:pt x="51" y="4"/>
                  <a:pt x="51" y="4"/>
                </a:cubicBezTo>
                <a:close/>
                <a:moveTo>
                  <a:pt x="50" y="6"/>
                </a:moveTo>
                <a:cubicBezTo>
                  <a:pt x="50" y="6"/>
                  <a:pt x="50" y="6"/>
                  <a:pt x="50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5"/>
                  <a:pt x="51" y="5"/>
                  <a:pt x="51" y="5"/>
                </a:cubicBezTo>
                <a:lnTo>
                  <a:pt x="50" y="6"/>
                </a:lnTo>
                <a:close/>
                <a:moveTo>
                  <a:pt x="52" y="4"/>
                </a:moveTo>
                <a:cubicBezTo>
                  <a:pt x="52" y="5"/>
                  <a:pt x="52" y="5"/>
                  <a:pt x="52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52" y="4"/>
                  <a:pt x="52" y="4"/>
                </a:cubicBezTo>
                <a:close/>
                <a:moveTo>
                  <a:pt x="63" y="9"/>
                </a:moveTo>
                <a:cubicBezTo>
                  <a:pt x="63" y="9"/>
                  <a:pt x="63" y="9"/>
                  <a:pt x="63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3" y="9"/>
                  <a:pt x="63" y="9"/>
                  <a:pt x="63" y="9"/>
                </a:cubicBezTo>
                <a:close/>
                <a:moveTo>
                  <a:pt x="52" y="5"/>
                </a:moveTo>
                <a:cubicBezTo>
                  <a:pt x="52" y="6"/>
                  <a:pt x="52" y="6"/>
                  <a:pt x="52" y="6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lnTo>
                  <a:pt x="52" y="5"/>
                </a:lnTo>
                <a:close/>
                <a:moveTo>
                  <a:pt x="52" y="6"/>
                </a:moveTo>
                <a:cubicBezTo>
                  <a:pt x="52" y="7"/>
                  <a:pt x="52" y="7"/>
                  <a:pt x="52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lnTo>
                  <a:pt x="52" y="6"/>
                </a:lnTo>
                <a:close/>
                <a:moveTo>
                  <a:pt x="60" y="8"/>
                </a:moveTo>
                <a:cubicBezTo>
                  <a:pt x="61" y="9"/>
                  <a:pt x="61" y="9"/>
                  <a:pt x="61" y="9"/>
                </a:cubicBezTo>
                <a:cubicBezTo>
                  <a:pt x="61" y="9"/>
                  <a:pt x="61" y="9"/>
                  <a:pt x="61" y="9"/>
                </a:cubicBezTo>
                <a:cubicBezTo>
                  <a:pt x="61" y="8"/>
                  <a:pt x="61" y="8"/>
                  <a:pt x="61" y="8"/>
                </a:cubicBezTo>
                <a:lnTo>
                  <a:pt x="60" y="8"/>
                </a:lnTo>
                <a:close/>
                <a:moveTo>
                  <a:pt x="60" y="7"/>
                </a:moveTo>
                <a:cubicBezTo>
                  <a:pt x="60" y="8"/>
                  <a:pt x="60" y="8"/>
                  <a:pt x="60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7"/>
                  <a:pt x="61" y="7"/>
                  <a:pt x="61" y="7"/>
                </a:cubicBezTo>
                <a:lnTo>
                  <a:pt x="60" y="7"/>
                </a:lnTo>
                <a:close/>
                <a:moveTo>
                  <a:pt x="61" y="7"/>
                </a:moveTo>
                <a:cubicBezTo>
                  <a:pt x="61" y="8"/>
                  <a:pt x="61" y="8"/>
                  <a:pt x="61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7"/>
                  <a:pt x="62" y="7"/>
                  <a:pt x="62" y="7"/>
                </a:cubicBezTo>
                <a:lnTo>
                  <a:pt x="61" y="7"/>
                </a:lnTo>
                <a:close/>
                <a:moveTo>
                  <a:pt x="61" y="8"/>
                </a:move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8"/>
                  <a:pt x="62" y="8"/>
                  <a:pt x="62" y="8"/>
                </a:cubicBezTo>
                <a:lnTo>
                  <a:pt x="61" y="8"/>
                </a:lnTo>
                <a:close/>
                <a:moveTo>
                  <a:pt x="63" y="8"/>
                </a:move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lose/>
                <a:moveTo>
                  <a:pt x="60" y="6"/>
                </a:moveTo>
                <a:cubicBezTo>
                  <a:pt x="60" y="7"/>
                  <a:pt x="60" y="7"/>
                  <a:pt x="60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6"/>
                  <a:pt x="61" y="6"/>
                  <a:pt x="61" y="6"/>
                </a:cubicBezTo>
                <a:lnTo>
                  <a:pt x="60" y="6"/>
                </a:lnTo>
                <a:close/>
                <a:moveTo>
                  <a:pt x="57" y="6"/>
                </a:moveTo>
                <a:cubicBezTo>
                  <a:pt x="57" y="7"/>
                  <a:pt x="57" y="7"/>
                  <a:pt x="57" y="7"/>
                </a:cubicBezTo>
                <a:cubicBezTo>
                  <a:pt x="57" y="6"/>
                  <a:pt x="57" y="6"/>
                  <a:pt x="57" y="6"/>
                </a:cubicBezTo>
                <a:cubicBezTo>
                  <a:pt x="57" y="6"/>
                  <a:pt x="57" y="6"/>
                  <a:pt x="57" y="6"/>
                </a:cubicBezTo>
                <a:close/>
                <a:moveTo>
                  <a:pt x="62" y="9"/>
                </a:moveTo>
                <a:cubicBezTo>
                  <a:pt x="62" y="10"/>
                  <a:pt x="62" y="10"/>
                  <a:pt x="62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9"/>
                  <a:pt x="62" y="9"/>
                  <a:pt x="62" y="9"/>
                </a:cubicBezTo>
                <a:close/>
                <a:moveTo>
                  <a:pt x="58" y="6"/>
                </a:move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6"/>
                  <a:pt x="58" y="6"/>
                  <a:pt x="58" y="6"/>
                </a:cubicBezTo>
                <a:close/>
                <a:moveTo>
                  <a:pt x="57" y="7"/>
                </a:moveTo>
                <a:cubicBezTo>
                  <a:pt x="57" y="8"/>
                  <a:pt x="57" y="8"/>
                  <a:pt x="57" y="8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lnTo>
                  <a:pt x="57" y="7"/>
                </a:lnTo>
                <a:close/>
                <a:moveTo>
                  <a:pt x="59" y="8"/>
                </a:moveTo>
                <a:cubicBezTo>
                  <a:pt x="59" y="8"/>
                  <a:pt x="59" y="8"/>
                  <a:pt x="59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7"/>
                  <a:pt x="60" y="7"/>
                  <a:pt x="60" y="7"/>
                </a:cubicBezTo>
                <a:lnTo>
                  <a:pt x="59" y="8"/>
                </a:ln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9" y="7"/>
                  <a:pt x="59" y="7"/>
                </a:cubicBezTo>
                <a:lnTo>
                  <a:pt x="58" y="7"/>
                </a:lnTo>
                <a:close/>
                <a:moveTo>
                  <a:pt x="59" y="6"/>
                </a:moveTo>
                <a:cubicBezTo>
                  <a:pt x="59" y="6"/>
                  <a:pt x="59" y="6"/>
                  <a:pt x="59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59" y="5"/>
                  <a:pt x="59" y="5"/>
                  <a:pt x="59" y="5"/>
                </a:cubicBezTo>
                <a:lnTo>
                  <a:pt x="59" y="6"/>
                </a:lnTo>
                <a:close/>
                <a:moveTo>
                  <a:pt x="59" y="7"/>
                </a:moveTo>
                <a:cubicBezTo>
                  <a:pt x="59" y="7"/>
                  <a:pt x="59" y="7"/>
                  <a:pt x="59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6"/>
                  <a:pt x="60" y="6"/>
                  <a:pt x="60" y="6"/>
                </a:cubicBezTo>
                <a:lnTo>
                  <a:pt x="59" y="7"/>
                </a:lnTo>
                <a:close/>
                <a:moveTo>
                  <a:pt x="50" y="4"/>
                </a:moveTo>
                <a:cubicBezTo>
                  <a:pt x="50" y="5"/>
                  <a:pt x="50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40" y="8"/>
                </a:moveTo>
                <a:cubicBezTo>
                  <a:pt x="40" y="9"/>
                  <a:pt x="40" y="9"/>
                  <a:pt x="40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0" y="8"/>
                  <a:pt x="40" y="8"/>
                  <a:pt x="40" y="8"/>
                </a:cubicBezTo>
                <a:close/>
                <a:moveTo>
                  <a:pt x="39" y="9"/>
                </a:move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9"/>
                  <a:pt x="40" y="9"/>
                  <a:pt x="40" y="9"/>
                </a:cubicBezTo>
                <a:lnTo>
                  <a:pt x="39" y="9"/>
                </a:lnTo>
                <a:close/>
                <a:moveTo>
                  <a:pt x="42" y="8"/>
                </a:move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7"/>
                  <a:pt x="42" y="7"/>
                  <a:pt x="42" y="7"/>
                </a:cubicBezTo>
                <a:lnTo>
                  <a:pt x="42" y="8"/>
                </a:lnTo>
                <a:close/>
                <a:moveTo>
                  <a:pt x="41" y="8"/>
                </a:move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lose/>
                <a:moveTo>
                  <a:pt x="41" y="9"/>
                </a:moveTo>
                <a:cubicBezTo>
                  <a:pt x="41" y="9"/>
                  <a:pt x="41" y="9"/>
                  <a:pt x="41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lnTo>
                  <a:pt x="41" y="9"/>
                </a:lnTo>
                <a:close/>
                <a:moveTo>
                  <a:pt x="37" y="12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lnTo>
                  <a:pt x="37" y="12"/>
                </a:lnTo>
                <a:close/>
                <a:moveTo>
                  <a:pt x="49" y="6"/>
                </a:move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lnTo>
                  <a:pt x="49" y="6"/>
                </a:lnTo>
                <a:close/>
                <a:moveTo>
                  <a:pt x="38" y="11"/>
                </a:moveTo>
                <a:cubicBezTo>
                  <a:pt x="38" y="11"/>
                  <a:pt x="38" y="11"/>
                  <a:pt x="38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0"/>
                  <a:pt x="39" y="10"/>
                  <a:pt x="39" y="10"/>
                </a:cubicBezTo>
                <a:lnTo>
                  <a:pt x="38" y="11"/>
                </a:lnTo>
                <a:close/>
                <a:moveTo>
                  <a:pt x="36" y="18"/>
                </a:move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lose/>
                <a:moveTo>
                  <a:pt x="37" y="11"/>
                </a:moveTo>
                <a:cubicBezTo>
                  <a:pt x="37" y="12"/>
                  <a:pt x="37" y="12"/>
                  <a:pt x="37" y="12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lnTo>
                  <a:pt x="37" y="11"/>
                </a:lnTo>
                <a:close/>
                <a:moveTo>
                  <a:pt x="36" y="17"/>
                </a:move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7"/>
                  <a:pt x="35" y="17"/>
                  <a:pt x="35" y="17"/>
                </a:cubicBezTo>
                <a:lnTo>
                  <a:pt x="36" y="17"/>
                </a:lnTo>
                <a:close/>
                <a:moveTo>
                  <a:pt x="37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6" y="19"/>
                  <a:pt x="36" y="19"/>
                </a:cubicBezTo>
                <a:lnTo>
                  <a:pt x="37" y="19"/>
                </a:lnTo>
                <a:close/>
                <a:moveTo>
                  <a:pt x="36" y="12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lnTo>
                  <a:pt x="36" y="12"/>
                </a:lnTo>
                <a:close/>
                <a:moveTo>
                  <a:pt x="36" y="15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4"/>
                  <a:pt x="36" y="14"/>
                </a:cubicBezTo>
                <a:lnTo>
                  <a:pt x="36" y="15"/>
                </a:lnTo>
                <a:close/>
                <a:moveTo>
                  <a:pt x="40" y="9"/>
                </a:move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1" y="9"/>
                  <a:pt x="41" y="9"/>
                </a:cubicBezTo>
                <a:lnTo>
                  <a:pt x="40" y="9"/>
                </a:lnTo>
                <a:close/>
                <a:moveTo>
                  <a:pt x="47" y="6"/>
                </a:move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6"/>
                  <a:pt x="48" y="6"/>
                  <a:pt x="48" y="6"/>
                </a:cubicBezTo>
                <a:lnTo>
                  <a:pt x="47" y="6"/>
                </a:lnTo>
                <a:close/>
                <a:moveTo>
                  <a:pt x="46" y="7"/>
                </a:moveTo>
                <a:cubicBezTo>
                  <a:pt x="46" y="7"/>
                  <a:pt x="46" y="7"/>
                  <a:pt x="46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6"/>
                  <a:pt x="46" y="6"/>
                  <a:pt x="46" y="6"/>
                </a:cubicBezTo>
                <a:lnTo>
                  <a:pt x="46" y="7"/>
                </a:lnTo>
                <a:close/>
                <a:moveTo>
                  <a:pt x="47" y="5"/>
                </a:move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7" y="5"/>
                  <a:pt x="47" y="5"/>
                </a:cubicBezTo>
                <a:close/>
                <a:moveTo>
                  <a:pt x="48" y="5"/>
                </a:moveTo>
                <a:cubicBezTo>
                  <a:pt x="48" y="6"/>
                  <a:pt x="48" y="6"/>
                  <a:pt x="48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lose/>
                <a:moveTo>
                  <a:pt x="49" y="5"/>
                </a:move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lose/>
                <a:moveTo>
                  <a:pt x="48" y="6"/>
                </a:moveTo>
                <a:cubicBezTo>
                  <a:pt x="48" y="7"/>
                  <a:pt x="48" y="7"/>
                  <a:pt x="48" y="7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lnTo>
                  <a:pt x="48" y="6"/>
                </a:lnTo>
                <a:close/>
                <a:moveTo>
                  <a:pt x="45" y="6"/>
                </a:move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5" y="6"/>
                  <a:pt x="45" y="6"/>
                </a:cubicBezTo>
                <a:close/>
                <a:moveTo>
                  <a:pt x="44" y="6"/>
                </a:move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6"/>
                  <a:pt x="44" y="6"/>
                  <a:pt x="44" y="6"/>
                </a:cubicBezTo>
                <a:close/>
                <a:moveTo>
                  <a:pt x="43" y="7"/>
                </a:move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3" y="7"/>
                  <a:pt x="43" y="7"/>
                </a:cubicBezTo>
                <a:close/>
                <a:moveTo>
                  <a:pt x="46" y="6"/>
                </a:move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5"/>
                  <a:pt x="46" y="5"/>
                  <a:pt x="46" y="5"/>
                </a:cubicBezTo>
                <a:lnTo>
                  <a:pt x="46" y="6"/>
                </a:lnTo>
                <a:close/>
                <a:moveTo>
                  <a:pt x="44" y="7"/>
                </a:move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lose/>
                <a:moveTo>
                  <a:pt x="43" y="6"/>
                </a:move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6"/>
                  <a:pt x="43" y="6"/>
                  <a:pt x="43" y="6"/>
                </a:cubicBezTo>
                <a:close/>
                <a:moveTo>
                  <a:pt x="45" y="7"/>
                </a:moveTo>
                <a:cubicBezTo>
                  <a:pt x="45" y="7"/>
                  <a:pt x="45" y="7"/>
                  <a:pt x="45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54" y="28"/>
                </a:moveTo>
                <a:cubicBezTo>
                  <a:pt x="54" y="27"/>
                  <a:pt x="54" y="27"/>
                  <a:pt x="54" y="27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lnTo>
                  <a:pt x="54" y="28"/>
                </a:lnTo>
                <a:close/>
                <a:moveTo>
                  <a:pt x="56" y="26"/>
                </a:moveTo>
                <a:cubicBezTo>
                  <a:pt x="56" y="26"/>
                  <a:pt x="56" y="26"/>
                  <a:pt x="56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7"/>
                  <a:pt x="55" y="27"/>
                  <a:pt x="55" y="27"/>
                </a:cubicBezTo>
                <a:lnTo>
                  <a:pt x="56" y="26"/>
                </a:ln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6" y="28"/>
                  <a:pt x="56" y="28"/>
                  <a:pt x="56" y="28"/>
                </a:cubicBezTo>
                <a:lnTo>
                  <a:pt x="56" y="27"/>
                </a:lnTo>
                <a:close/>
                <a:moveTo>
                  <a:pt x="55" y="28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8"/>
                  <a:pt x="54" y="28"/>
                  <a:pt x="54" y="28"/>
                </a:cubicBezTo>
                <a:lnTo>
                  <a:pt x="55" y="28"/>
                </a:lnTo>
                <a:close/>
                <a:moveTo>
                  <a:pt x="63" y="10"/>
                </a:moveTo>
                <a:cubicBezTo>
                  <a:pt x="63" y="10"/>
                  <a:pt x="63" y="10"/>
                  <a:pt x="63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lnTo>
                  <a:pt x="63" y="10"/>
                </a:ln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lose/>
                <a:moveTo>
                  <a:pt x="53" y="31"/>
                </a:move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1"/>
                  <a:pt x="52" y="31"/>
                  <a:pt x="52" y="31"/>
                </a:cubicBezTo>
                <a:lnTo>
                  <a:pt x="53" y="31"/>
                </a:lnTo>
                <a:close/>
                <a:moveTo>
                  <a:pt x="56" y="29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37" y="20"/>
                </a:moveTo>
                <a:cubicBezTo>
                  <a:pt x="37" y="20"/>
                  <a:pt x="37" y="20"/>
                  <a:pt x="37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1"/>
                  <a:pt x="36" y="21"/>
                </a:cubicBezTo>
                <a:lnTo>
                  <a:pt x="37" y="20"/>
                </a:lnTo>
                <a:close/>
                <a:moveTo>
                  <a:pt x="58" y="28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9" y="27"/>
                </a:moveTo>
                <a:cubicBezTo>
                  <a:pt x="59" y="26"/>
                  <a:pt x="59" y="26"/>
                  <a:pt x="59" y="26"/>
                </a:cubicBezTo>
                <a:cubicBezTo>
                  <a:pt x="58" y="26"/>
                  <a:pt x="58" y="26"/>
                  <a:pt x="58" y="26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9" y="28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7" y="27"/>
                </a:moveTo>
                <a:cubicBezTo>
                  <a:pt x="57" y="27"/>
                  <a:pt x="57" y="27"/>
                  <a:pt x="57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7" y="27"/>
                  <a:pt x="57" y="27"/>
                  <a:pt x="57" y="27"/>
                </a:cubicBezTo>
                <a:close/>
                <a:moveTo>
                  <a:pt x="58" y="27"/>
                </a:moveTo>
                <a:cubicBezTo>
                  <a:pt x="58" y="26"/>
                  <a:pt x="58" y="26"/>
                  <a:pt x="58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7"/>
                  <a:pt x="58" y="27"/>
                  <a:pt x="58" y="27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5" y="27"/>
                </a:move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7"/>
                  <a:pt x="54" y="27"/>
                  <a:pt x="54" y="27"/>
                </a:cubicBezTo>
                <a:lnTo>
                  <a:pt x="55" y="27"/>
                </a:lnTo>
                <a:close/>
                <a:moveTo>
                  <a:pt x="48" y="30"/>
                </a:moveTo>
                <a:cubicBezTo>
                  <a:pt x="48" y="29"/>
                  <a:pt x="48" y="29"/>
                  <a:pt x="48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0"/>
                  <a:pt x="47" y="30"/>
                  <a:pt x="47" y="30"/>
                </a:cubicBezTo>
                <a:lnTo>
                  <a:pt x="48" y="30"/>
                </a:lnTo>
                <a:close/>
                <a:moveTo>
                  <a:pt x="49" y="28"/>
                </a:moveTo>
                <a:cubicBezTo>
                  <a:pt x="49" y="28"/>
                  <a:pt x="49" y="28"/>
                  <a:pt x="49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lnTo>
                  <a:pt x="49" y="28"/>
                </a:lnTo>
                <a:close/>
                <a:moveTo>
                  <a:pt x="48" y="29"/>
                </a:moveTo>
                <a:cubicBezTo>
                  <a:pt x="48" y="28"/>
                  <a:pt x="48" y="28"/>
                  <a:pt x="4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9"/>
                  <a:pt x="47" y="29"/>
                  <a:pt x="47" y="29"/>
                </a:cubicBezTo>
                <a:lnTo>
                  <a:pt x="48" y="29"/>
                </a:lnTo>
                <a:close/>
                <a:moveTo>
                  <a:pt x="47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lnTo>
                  <a:pt x="47" y="29"/>
                </a:lnTo>
                <a:close/>
                <a:moveTo>
                  <a:pt x="52" y="30"/>
                </a:move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47" y="27"/>
                </a:move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8"/>
                  <a:pt x="47" y="28"/>
                  <a:pt x="47" y="28"/>
                </a:cubicBezTo>
                <a:lnTo>
                  <a:pt x="47" y="27"/>
                </a:lnTo>
                <a:close/>
                <a:moveTo>
                  <a:pt x="49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9"/>
                  <a:pt x="48" y="29"/>
                  <a:pt x="48" y="29"/>
                </a:cubicBezTo>
                <a:lnTo>
                  <a:pt x="49" y="29"/>
                </a:lnTo>
                <a:close/>
                <a:moveTo>
                  <a:pt x="50" y="28"/>
                </a:moveTo>
                <a:cubicBezTo>
                  <a:pt x="50" y="27"/>
                  <a:pt x="50" y="27"/>
                  <a:pt x="50" y="27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lnTo>
                  <a:pt x="50" y="28"/>
                </a:lnTo>
                <a:close/>
                <a:moveTo>
                  <a:pt x="52" y="29"/>
                </a:move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9"/>
                  <a:pt x="51" y="29"/>
                  <a:pt x="51" y="29"/>
                </a:cubicBezTo>
                <a:lnTo>
                  <a:pt x="52" y="29"/>
                </a:lnTo>
                <a:close/>
                <a:moveTo>
                  <a:pt x="51" y="29"/>
                </a:moveTo>
                <a:cubicBezTo>
                  <a:pt x="51" y="28"/>
                  <a:pt x="51" y="28"/>
                  <a:pt x="51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9"/>
                  <a:pt x="50" y="29"/>
                  <a:pt x="50" y="29"/>
                </a:cubicBezTo>
                <a:lnTo>
                  <a:pt x="51" y="29"/>
                </a:lnTo>
                <a:close/>
                <a:moveTo>
                  <a:pt x="51" y="30"/>
                </a:move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0" y="29"/>
                </a:moveTo>
                <a:cubicBezTo>
                  <a:pt x="50" y="28"/>
                  <a:pt x="50" y="28"/>
                  <a:pt x="50" y="28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lnTo>
                  <a:pt x="50" y="29"/>
                </a:lnTo>
                <a:close/>
                <a:moveTo>
                  <a:pt x="50" y="30"/>
                </a:moveTo>
                <a:cubicBezTo>
                  <a:pt x="50" y="29"/>
                  <a:pt x="50" y="29"/>
                  <a:pt x="50" y="29"/>
                </a:cubicBezTo>
                <a:cubicBezTo>
                  <a:pt x="49" y="30"/>
                  <a:pt x="49" y="30"/>
                  <a:pt x="49" y="3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60" y="26"/>
                </a:moveTo>
                <a:cubicBezTo>
                  <a:pt x="60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7"/>
                  <a:pt x="60" y="27"/>
                  <a:pt x="60" y="27"/>
                </a:cubicBezTo>
                <a:lnTo>
                  <a:pt x="60" y="26"/>
                </a:lnTo>
                <a:close/>
                <a:moveTo>
                  <a:pt x="67" y="15"/>
                </a:moveTo>
                <a:cubicBezTo>
                  <a:pt x="67" y="16"/>
                  <a:pt x="67" y="16"/>
                  <a:pt x="6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5"/>
                  <a:pt x="67" y="15"/>
                </a:cubicBezTo>
                <a:close/>
                <a:moveTo>
                  <a:pt x="66" y="14"/>
                </a:moveTo>
                <a:cubicBezTo>
                  <a:pt x="67" y="15"/>
                  <a:pt x="67" y="15"/>
                  <a:pt x="67" y="15"/>
                </a:cubicBezTo>
                <a:cubicBezTo>
                  <a:pt x="67" y="15"/>
                  <a:pt x="67" y="15"/>
                  <a:pt x="67" y="15"/>
                </a:cubicBezTo>
                <a:cubicBezTo>
                  <a:pt x="67" y="14"/>
                  <a:pt x="67" y="14"/>
                  <a:pt x="67" y="14"/>
                </a:cubicBezTo>
                <a:lnTo>
                  <a:pt x="66" y="14"/>
                </a:lnTo>
                <a:close/>
                <a:moveTo>
                  <a:pt x="69" y="17"/>
                </a:moveTo>
                <a:cubicBezTo>
                  <a:pt x="68" y="17"/>
                  <a:pt x="68" y="17"/>
                  <a:pt x="68" y="17"/>
                </a:cubicBezTo>
                <a:cubicBezTo>
                  <a:pt x="68" y="18"/>
                  <a:pt x="68" y="18"/>
                  <a:pt x="68" y="18"/>
                </a:cubicBezTo>
                <a:cubicBezTo>
                  <a:pt x="69" y="18"/>
                  <a:pt x="69" y="18"/>
                  <a:pt x="69" y="18"/>
                </a:cubicBezTo>
                <a:lnTo>
                  <a:pt x="69" y="17"/>
                </a:lnTo>
                <a:close/>
                <a:moveTo>
                  <a:pt x="68" y="15"/>
                </a:moveTo>
                <a:cubicBezTo>
                  <a:pt x="68" y="16"/>
                  <a:pt x="68" y="16"/>
                  <a:pt x="6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15"/>
                  <a:pt x="68" y="15"/>
                  <a:pt x="68" y="15"/>
                </a:cubicBezTo>
                <a:close/>
                <a:moveTo>
                  <a:pt x="68" y="16"/>
                </a:move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6"/>
                  <a:pt x="69" y="16"/>
                  <a:pt x="69" y="16"/>
                </a:cubicBezTo>
                <a:lnTo>
                  <a:pt x="68" y="16"/>
                </a:lnTo>
                <a:close/>
                <a:moveTo>
                  <a:pt x="66" y="12"/>
                </a:moveTo>
                <a:cubicBezTo>
                  <a:pt x="66" y="13"/>
                  <a:pt x="66" y="13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6" y="12"/>
                  <a:pt x="66" y="12"/>
                  <a:pt x="66" y="12"/>
                </a:cubicBezTo>
                <a:close/>
                <a:moveTo>
                  <a:pt x="67" y="14"/>
                </a:moveTo>
                <a:cubicBezTo>
                  <a:pt x="68" y="15"/>
                  <a:pt x="68" y="15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4"/>
                  <a:pt x="68" y="14"/>
                  <a:pt x="68" y="14"/>
                </a:cubicBezTo>
                <a:lnTo>
                  <a:pt x="67" y="14"/>
                </a:lnTo>
                <a:close/>
                <a:moveTo>
                  <a:pt x="66" y="13"/>
                </a:moveTo>
                <a:cubicBezTo>
                  <a:pt x="66" y="14"/>
                  <a:pt x="66" y="14"/>
                  <a:pt x="6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3"/>
                  <a:pt x="67" y="13"/>
                  <a:pt x="67" y="13"/>
                </a:cubicBezTo>
                <a:lnTo>
                  <a:pt x="66" y="13"/>
                </a:lnTo>
                <a:close/>
                <a:moveTo>
                  <a:pt x="64" y="10"/>
                </a:moveTo>
                <a:cubicBezTo>
                  <a:pt x="64" y="10"/>
                  <a:pt x="64" y="10"/>
                  <a:pt x="64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9"/>
                  <a:pt x="65" y="9"/>
                  <a:pt x="65" y="9"/>
                </a:cubicBezTo>
                <a:lnTo>
                  <a:pt x="64" y="10"/>
                </a:lnTo>
                <a:close/>
                <a:moveTo>
                  <a:pt x="61" y="27"/>
                </a:moveTo>
                <a:cubicBezTo>
                  <a:pt x="60" y="27"/>
                  <a:pt x="60" y="27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8"/>
                  <a:pt x="60" y="28"/>
                  <a:pt x="60" y="28"/>
                </a:cubicBezTo>
                <a:lnTo>
                  <a:pt x="61" y="27"/>
                </a:lnTo>
                <a:close/>
                <a:moveTo>
                  <a:pt x="63" y="11"/>
                </a:moveTo>
                <a:cubicBezTo>
                  <a:pt x="63" y="12"/>
                  <a:pt x="63" y="12"/>
                  <a:pt x="63" y="12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lnTo>
                  <a:pt x="63" y="11"/>
                </a:lnTo>
                <a:close/>
                <a:moveTo>
                  <a:pt x="64" y="11"/>
                </a:move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10"/>
                  <a:pt x="65" y="10"/>
                  <a:pt x="65" y="10"/>
                </a:cubicBezTo>
                <a:lnTo>
                  <a:pt x="64" y="11"/>
                </a:lnTo>
                <a:close/>
                <a:moveTo>
                  <a:pt x="65" y="12"/>
                </a:move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lnTo>
                  <a:pt x="65" y="12"/>
                </a:lnTo>
                <a:close/>
                <a:moveTo>
                  <a:pt x="65" y="13"/>
                </a:moveTo>
                <a:cubicBezTo>
                  <a:pt x="65" y="13"/>
                  <a:pt x="65" y="13"/>
                  <a:pt x="65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3"/>
                  <a:pt x="65" y="13"/>
                  <a:pt x="65" y="13"/>
                </a:cubicBezTo>
                <a:close/>
                <a:moveTo>
                  <a:pt x="66" y="11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1"/>
                  <a:pt x="66" y="11"/>
                  <a:pt x="66" y="11"/>
                </a:cubicBezTo>
                <a:close/>
                <a:moveTo>
                  <a:pt x="63" y="25"/>
                </a:moveTo>
                <a:cubicBezTo>
                  <a:pt x="63" y="24"/>
                  <a:pt x="63" y="24"/>
                  <a:pt x="63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5"/>
                  <a:pt x="62" y="25"/>
                  <a:pt x="62" y="25"/>
                </a:cubicBezTo>
                <a:lnTo>
                  <a:pt x="63" y="25"/>
                </a:lnTo>
                <a:close/>
                <a:moveTo>
                  <a:pt x="62" y="26"/>
                </a:moveTo>
                <a:cubicBezTo>
                  <a:pt x="62" y="25"/>
                  <a:pt x="62" y="25"/>
                  <a:pt x="62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2" y="26"/>
                  <a:pt x="62" y="26"/>
                  <a:pt x="62" y="26"/>
                </a:cubicBezTo>
                <a:close/>
                <a:moveTo>
                  <a:pt x="63" y="26"/>
                </a:moveTo>
                <a:cubicBezTo>
                  <a:pt x="63" y="25"/>
                  <a:pt x="63" y="25"/>
                  <a:pt x="63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3" y="26"/>
                  <a:pt x="63" y="26"/>
                  <a:pt x="63" y="26"/>
                </a:cubicBezTo>
                <a:close/>
                <a:moveTo>
                  <a:pt x="64" y="24"/>
                </a:moveTo>
                <a:cubicBezTo>
                  <a:pt x="64" y="24"/>
                  <a:pt x="64" y="24"/>
                  <a:pt x="64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3" y="25"/>
                  <a:pt x="63" y="25"/>
                  <a:pt x="63" y="25"/>
                </a:cubicBezTo>
                <a:lnTo>
                  <a:pt x="64" y="24"/>
                </a:lnTo>
                <a:close/>
                <a:moveTo>
                  <a:pt x="62" y="25"/>
                </a:moveTo>
                <a:cubicBezTo>
                  <a:pt x="62" y="24"/>
                  <a:pt x="62" y="24"/>
                  <a:pt x="62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5"/>
                  <a:pt x="61" y="25"/>
                  <a:pt x="61" y="25"/>
                </a:cubicBezTo>
                <a:lnTo>
                  <a:pt x="62" y="25"/>
                </a:lnTo>
                <a:close/>
                <a:moveTo>
                  <a:pt x="61" y="26"/>
                </a:moveTo>
                <a:cubicBezTo>
                  <a:pt x="61" y="26"/>
                  <a:pt x="61" y="26"/>
                  <a:pt x="61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lose/>
                <a:moveTo>
                  <a:pt x="65" y="24"/>
                </a:moveTo>
                <a:cubicBezTo>
                  <a:pt x="65" y="24"/>
                  <a:pt x="65" y="24"/>
                  <a:pt x="65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4"/>
                  <a:pt x="64" y="24"/>
                  <a:pt x="64" y="24"/>
                </a:cubicBezTo>
                <a:lnTo>
                  <a:pt x="65" y="24"/>
                </a:lnTo>
                <a:close/>
                <a:moveTo>
                  <a:pt x="67" y="23"/>
                </a:moveTo>
                <a:cubicBezTo>
                  <a:pt x="67" y="22"/>
                  <a:pt x="67" y="22"/>
                  <a:pt x="67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3"/>
                  <a:pt x="66" y="23"/>
                  <a:pt x="66" y="23"/>
                </a:cubicBezTo>
                <a:lnTo>
                  <a:pt x="67" y="23"/>
                </a:lnTo>
                <a:close/>
                <a:moveTo>
                  <a:pt x="68" y="21"/>
                </a:move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7" y="21"/>
                  <a:pt x="67" y="21"/>
                  <a:pt x="67" y="21"/>
                </a:cubicBezTo>
                <a:lnTo>
                  <a:pt x="68" y="21"/>
                </a:lnTo>
                <a:close/>
                <a:moveTo>
                  <a:pt x="66" y="24"/>
                </a:move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6" y="24"/>
                  <a:pt x="66" y="24"/>
                  <a:pt x="66" y="24"/>
                </a:cubicBezTo>
                <a:close/>
                <a:moveTo>
                  <a:pt x="64" y="25"/>
                </a:moveTo>
                <a:cubicBezTo>
                  <a:pt x="64" y="25"/>
                  <a:pt x="64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lnTo>
                  <a:pt x="64" y="25"/>
                </a:lnTo>
                <a:close/>
                <a:moveTo>
                  <a:pt x="66" y="23"/>
                </a:moveTo>
                <a:cubicBezTo>
                  <a:pt x="66" y="22"/>
                  <a:pt x="66" y="22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23"/>
                  <a:pt x="65" y="23"/>
                  <a:pt x="65" y="23"/>
                </a:cubicBezTo>
                <a:lnTo>
                  <a:pt x="66" y="23"/>
                </a:lnTo>
                <a:close/>
                <a:moveTo>
                  <a:pt x="68" y="20"/>
                </a:moveTo>
                <a:cubicBezTo>
                  <a:pt x="68" y="19"/>
                  <a:pt x="68" y="19"/>
                  <a:pt x="68" y="19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lnTo>
                  <a:pt x="62" y="28"/>
                </a:lnTo>
                <a:close/>
                <a:moveTo>
                  <a:pt x="66" y="9"/>
                </a:move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9"/>
                  <a:pt x="67" y="9"/>
                  <a:pt x="67" y="9"/>
                </a:cubicBezTo>
                <a:lnTo>
                  <a:pt x="66" y="9"/>
                </a:lnTo>
                <a:close/>
                <a:moveTo>
                  <a:pt x="65" y="10"/>
                </a:move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0"/>
                  <a:pt x="66" y="10"/>
                  <a:pt x="66" y="10"/>
                </a:cubicBezTo>
                <a:lnTo>
                  <a:pt x="65" y="10"/>
                </a:lnTo>
                <a:close/>
                <a:moveTo>
                  <a:pt x="66" y="10"/>
                </a:moveTo>
                <a:cubicBezTo>
                  <a:pt x="67" y="11"/>
                  <a:pt x="67" y="11"/>
                  <a:pt x="67" y="11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0"/>
                  <a:pt x="67" y="10"/>
                  <a:pt x="67" y="10"/>
                </a:cubicBezTo>
                <a:lnTo>
                  <a:pt x="66" y="10"/>
                </a:lnTo>
                <a:close/>
                <a:moveTo>
                  <a:pt x="67" y="13"/>
                </a:move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8" y="13"/>
                  <a:pt x="68" y="13"/>
                  <a:pt x="68" y="13"/>
                </a:cubicBezTo>
                <a:lnTo>
                  <a:pt x="67" y="13"/>
                </a:lnTo>
                <a:close/>
                <a:moveTo>
                  <a:pt x="65" y="9"/>
                </a:move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6" y="9"/>
                  <a:pt x="66" y="9"/>
                  <a:pt x="66" y="9"/>
                </a:cubicBezTo>
                <a:lnTo>
                  <a:pt x="65" y="9"/>
                </a:lnTo>
                <a:close/>
                <a:moveTo>
                  <a:pt x="67" y="11"/>
                </a:moveTo>
                <a:cubicBezTo>
                  <a:pt x="67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7" y="11"/>
                  <a:pt x="67" y="11"/>
                </a:cubicBezTo>
                <a:close/>
                <a:moveTo>
                  <a:pt x="67" y="12"/>
                </a:moveTo>
                <a:cubicBezTo>
                  <a:pt x="67" y="13"/>
                  <a:pt x="67" y="13"/>
                  <a:pt x="67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lose/>
                <a:moveTo>
                  <a:pt x="63" y="7"/>
                </a:moveTo>
                <a:cubicBezTo>
                  <a:pt x="63" y="7"/>
                  <a:pt x="63" y="7"/>
                  <a:pt x="63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6"/>
                  <a:pt x="64" y="6"/>
                  <a:pt x="64" y="6"/>
                </a:cubicBezTo>
                <a:lnTo>
                  <a:pt x="63" y="7"/>
                </a:lnTo>
                <a:close/>
                <a:moveTo>
                  <a:pt x="68" y="12"/>
                </a:moveTo>
                <a:cubicBezTo>
                  <a:pt x="68" y="13"/>
                  <a:pt x="68" y="13"/>
                  <a:pt x="68" y="1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lnTo>
                  <a:pt x="68" y="12"/>
                </a:lnTo>
                <a:close/>
                <a:moveTo>
                  <a:pt x="64" y="8"/>
                </a:move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7"/>
                  <a:pt x="64" y="7"/>
                  <a:pt x="64" y="7"/>
                </a:cubicBezTo>
                <a:lnTo>
                  <a:pt x="64" y="8"/>
                </a:lnTo>
                <a:close/>
                <a:moveTo>
                  <a:pt x="65" y="8"/>
                </a:move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5" y="8"/>
                  <a:pt x="65" y="8"/>
                  <a:pt x="65" y="8"/>
                </a:cubicBezTo>
                <a:close/>
                <a:moveTo>
                  <a:pt x="63" y="5"/>
                </a:moveTo>
                <a:cubicBezTo>
                  <a:pt x="63" y="6"/>
                  <a:pt x="63" y="6"/>
                  <a:pt x="63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4" y="5"/>
                  <a:pt x="64" y="5"/>
                </a:cubicBezTo>
                <a:lnTo>
                  <a:pt x="63" y="5"/>
                </a:lnTo>
                <a:close/>
                <a:moveTo>
                  <a:pt x="65" y="7"/>
                </a:moveTo>
                <a:cubicBezTo>
                  <a:pt x="65" y="8"/>
                  <a:pt x="65" y="8"/>
                  <a:pt x="65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64" y="9"/>
                </a:moveTo>
                <a:cubicBezTo>
                  <a:pt x="64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4" y="8"/>
                  <a:pt x="64" y="8"/>
                  <a:pt x="64" y="8"/>
                </a:cubicBezTo>
                <a:lnTo>
                  <a:pt x="64" y="9"/>
                </a:lnTo>
                <a:close/>
                <a:moveTo>
                  <a:pt x="68" y="14"/>
                </a:moveTo>
                <a:cubicBezTo>
                  <a:pt x="69" y="15"/>
                  <a:pt x="69" y="15"/>
                  <a:pt x="69" y="15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lnTo>
                  <a:pt x="68" y="14"/>
                </a:lnTo>
                <a:close/>
                <a:moveTo>
                  <a:pt x="66" y="25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6" y="25"/>
                  <a:pt x="66" y="25"/>
                </a:cubicBezTo>
                <a:close/>
                <a:moveTo>
                  <a:pt x="66" y="26"/>
                </a:move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lnTo>
                  <a:pt x="66" y="26"/>
                </a:lnTo>
                <a:close/>
                <a:moveTo>
                  <a:pt x="67" y="24"/>
                </a:moveTo>
                <a:cubicBezTo>
                  <a:pt x="67" y="23"/>
                  <a:pt x="67" y="23"/>
                  <a:pt x="67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7" y="24"/>
                  <a:pt x="67" y="24"/>
                  <a:pt x="67" y="24"/>
                </a:cubicBezTo>
                <a:close/>
                <a:moveTo>
                  <a:pt x="37" y="21"/>
                </a:moveTo>
                <a:cubicBezTo>
                  <a:pt x="37" y="21"/>
                  <a:pt x="37" y="21"/>
                  <a:pt x="37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22"/>
                  <a:pt x="37" y="22"/>
                  <a:pt x="37" y="22"/>
                </a:cubicBezTo>
                <a:lnTo>
                  <a:pt x="37" y="21"/>
                </a:lnTo>
                <a:close/>
                <a:moveTo>
                  <a:pt x="68" y="22"/>
                </a:moveTo>
                <a:cubicBezTo>
                  <a:pt x="68" y="22"/>
                  <a:pt x="68" y="22"/>
                  <a:pt x="68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7" y="23"/>
                  <a:pt x="67" y="23"/>
                  <a:pt x="67" y="23"/>
                </a:cubicBezTo>
                <a:lnTo>
                  <a:pt x="68" y="22"/>
                </a:lnTo>
                <a:close/>
                <a:moveTo>
                  <a:pt x="65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lose/>
                <a:moveTo>
                  <a:pt x="62" y="7"/>
                </a:moveTo>
                <a:cubicBezTo>
                  <a:pt x="62" y="7"/>
                  <a:pt x="62" y="7"/>
                  <a:pt x="62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3" y="7"/>
                  <a:pt x="63" y="7"/>
                </a:cubicBezTo>
                <a:lnTo>
                  <a:pt x="62" y="7"/>
                </a:lnTo>
                <a:close/>
                <a:moveTo>
                  <a:pt x="69" y="15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lose/>
                <a:moveTo>
                  <a:pt x="70" y="16"/>
                </a:moveTo>
                <a:cubicBezTo>
                  <a:pt x="69" y="16"/>
                  <a:pt x="69" y="16"/>
                  <a:pt x="69" y="16"/>
                </a:cubicBezTo>
                <a:cubicBezTo>
                  <a:pt x="69" y="17"/>
                  <a:pt x="69" y="17"/>
                  <a:pt x="69" y="17"/>
                </a:cubicBezTo>
                <a:cubicBezTo>
                  <a:pt x="70" y="16"/>
                  <a:pt x="70" y="16"/>
                  <a:pt x="70" y="16"/>
                </a:cubicBezTo>
                <a:close/>
                <a:moveTo>
                  <a:pt x="68" y="23"/>
                </a:moveTo>
                <a:cubicBezTo>
                  <a:pt x="68" y="23"/>
                  <a:pt x="68" y="23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8" y="24"/>
                  <a:pt x="68" y="24"/>
                  <a:pt x="68" y="24"/>
                </a:cubicBezTo>
                <a:lnTo>
                  <a:pt x="68" y="23"/>
                </a:lnTo>
                <a:close/>
                <a:moveTo>
                  <a:pt x="68" y="13"/>
                </a:moveTo>
                <a:cubicBezTo>
                  <a:pt x="68" y="14"/>
                  <a:pt x="68" y="14"/>
                  <a:pt x="68" y="14"/>
                </a:cubicBezTo>
                <a:cubicBezTo>
                  <a:pt x="69" y="13"/>
                  <a:pt x="69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lnTo>
                  <a:pt x="68" y="13"/>
                </a:lnTo>
                <a:close/>
                <a:moveTo>
                  <a:pt x="69" y="20"/>
                </a:moveTo>
                <a:cubicBezTo>
                  <a:pt x="68" y="21"/>
                  <a:pt x="68" y="21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lnTo>
                  <a:pt x="69" y="20"/>
                </a:lnTo>
                <a:close/>
                <a:moveTo>
                  <a:pt x="69" y="18"/>
                </a:moveTo>
                <a:cubicBezTo>
                  <a:pt x="68" y="18"/>
                  <a:pt x="68" y="18"/>
                  <a:pt x="68" y="18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9" y="19"/>
                  <a:pt x="69" y="19"/>
                </a:cubicBezTo>
                <a:lnTo>
                  <a:pt x="69" y="18"/>
                </a:lnTo>
                <a:close/>
                <a:moveTo>
                  <a:pt x="53" y="3"/>
                </a:move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3" y="3"/>
                  <a:pt x="53" y="3"/>
                  <a:pt x="53" y="3"/>
                </a:cubicBezTo>
                <a:close/>
                <a:moveTo>
                  <a:pt x="54" y="2"/>
                </a:move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2"/>
                  <a:pt x="54" y="2"/>
                  <a:pt x="54" y="2"/>
                </a:cubicBezTo>
                <a:close/>
                <a:moveTo>
                  <a:pt x="54" y="3"/>
                </a:move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4" y="3"/>
                  <a:pt x="54" y="3"/>
                  <a:pt x="54" y="3"/>
                </a:cubicBezTo>
                <a:close/>
                <a:moveTo>
                  <a:pt x="53" y="4"/>
                </a:moveTo>
                <a:cubicBezTo>
                  <a:pt x="53" y="4"/>
                  <a:pt x="53" y="4"/>
                  <a:pt x="53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3" y="4"/>
                  <a:pt x="53" y="4"/>
                  <a:pt x="53" y="4"/>
                </a:cubicBezTo>
                <a:close/>
                <a:moveTo>
                  <a:pt x="64" y="28"/>
                </a:moveTo>
                <a:cubicBezTo>
                  <a:pt x="64" y="27"/>
                  <a:pt x="64" y="27"/>
                  <a:pt x="64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8"/>
                  <a:pt x="63" y="28"/>
                  <a:pt x="63" y="28"/>
                </a:cubicBezTo>
                <a:lnTo>
                  <a:pt x="64" y="28"/>
                </a:lnTo>
                <a:close/>
                <a:moveTo>
                  <a:pt x="55" y="2"/>
                </a:moveTo>
                <a:cubicBezTo>
                  <a:pt x="55" y="3"/>
                  <a:pt x="55" y="3"/>
                  <a:pt x="55" y="3"/>
                </a:cubicBezTo>
                <a:cubicBezTo>
                  <a:pt x="55" y="3"/>
                  <a:pt x="55" y="3"/>
                  <a:pt x="55" y="3"/>
                </a:cubicBezTo>
                <a:cubicBezTo>
                  <a:pt x="55" y="2"/>
                  <a:pt x="55" y="2"/>
                  <a:pt x="55" y="2"/>
                </a:cubicBezTo>
                <a:close/>
                <a:moveTo>
                  <a:pt x="56" y="3"/>
                </a:moveTo>
                <a:cubicBezTo>
                  <a:pt x="56" y="4"/>
                  <a:pt x="56" y="4"/>
                  <a:pt x="56" y="4"/>
                </a:cubicBezTo>
                <a:cubicBezTo>
                  <a:pt x="57" y="3"/>
                  <a:pt x="57" y="3"/>
                  <a:pt x="57" y="3"/>
                </a:cubicBezTo>
                <a:cubicBezTo>
                  <a:pt x="56" y="3"/>
                  <a:pt x="56" y="3"/>
                  <a:pt x="56" y="3"/>
                </a:cubicBezTo>
                <a:close/>
                <a:moveTo>
                  <a:pt x="55" y="3"/>
                </a:moveTo>
                <a:cubicBezTo>
                  <a:pt x="55" y="4"/>
                  <a:pt x="55" y="4"/>
                  <a:pt x="55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3"/>
                  <a:pt x="55" y="3"/>
                  <a:pt x="55" y="3"/>
                </a:cubicBezTo>
                <a:close/>
                <a:moveTo>
                  <a:pt x="56" y="2"/>
                </a:moveTo>
                <a:cubicBezTo>
                  <a:pt x="56" y="3"/>
                  <a:pt x="56" y="3"/>
                  <a:pt x="56" y="3"/>
                </a:cubicBezTo>
                <a:cubicBezTo>
                  <a:pt x="56" y="2"/>
                  <a:pt x="56" y="2"/>
                  <a:pt x="56" y="2"/>
                </a:cubicBezTo>
                <a:cubicBezTo>
                  <a:pt x="56" y="2"/>
                  <a:pt x="56" y="2"/>
                  <a:pt x="56" y="2"/>
                </a:cubicBezTo>
                <a:close/>
                <a:moveTo>
                  <a:pt x="50" y="3"/>
                </a:move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3"/>
                  <a:pt x="51" y="3"/>
                  <a:pt x="51" y="3"/>
                </a:cubicBezTo>
                <a:lnTo>
                  <a:pt x="50" y="3"/>
                </a:lnTo>
                <a:close/>
                <a:moveTo>
                  <a:pt x="50" y="2"/>
                </a:move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2"/>
                  <a:pt x="51" y="2"/>
                  <a:pt x="51" y="2"/>
                </a:cubicBezTo>
                <a:lnTo>
                  <a:pt x="50" y="2"/>
                </a:lnTo>
                <a:close/>
                <a:moveTo>
                  <a:pt x="49" y="3"/>
                </a:move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lnTo>
                  <a:pt x="49" y="3"/>
                </a:lnTo>
                <a:close/>
                <a:moveTo>
                  <a:pt x="52" y="2"/>
                </a:moveTo>
                <a:cubicBezTo>
                  <a:pt x="52" y="2"/>
                  <a:pt x="52" y="2"/>
                  <a:pt x="52" y="2"/>
                </a:cubicBezTo>
                <a:cubicBezTo>
                  <a:pt x="53" y="2"/>
                  <a:pt x="53" y="2"/>
                  <a:pt x="53" y="2"/>
                </a:cubicBezTo>
                <a:cubicBezTo>
                  <a:pt x="53" y="2"/>
                  <a:pt x="53" y="2"/>
                  <a:pt x="53" y="2"/>
                </a:cubicBezTo>
                <a:lnTo>
                  <a:pt x="52" y="2"/>
                </a:lnTo>
                <a:close/>
                <a:moveTo>
                  <a:pt x="62" y="6"/>
                </a:moveTo>
                <a:cubicBezTo>
                  <a:pt x="62" y="6"/>
                  <a:pt x="62" y="6"/>
                  <a:pt x="62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6"/>
                  <a:pt x="63" y="6"/>
                  <a:pt x="63" y="6"/>
                </a:cubicBezTo>
                <a:lnTo>
                  <a:pt x="62" y="6"/>
                </a:lnTo>
                <a:close/>
                <a:moveTo>
                  <a:pt x="51" y="3"/>
                </a:moveTo>
                <a:cubicBezTo>
                  <a:pt x="52" y="4"/>
                  <a:pt x="52" y="4"/>
                  <a:pt x="52" y="4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2" y="3"/>
                  <a:pt x="52" y="3"/>
                </a:cubicBezTo>
                <a:lnTo>
                  <a:pt x="51" y="3"/>
                </a:lnTo>
                <a:close/>
                <a:moveTo>
                  <a:pt x="51" y="2"/>
                </a:moveTo>
                <a:cubicBezTo>
                  <a:pt x="51" y="3"/>
                  <a:pt x="51" y="3"/>
                  <a:pt x="51" y="3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lnTo>
                  <a:pt x="51" y="2"/>
                </a:lnTo>
                <a:close/>
                <a:moveTo>
                  <a:pt x="60" y="4"/>
                </a:moveTo>
                <a:cubicBezTo>
                  <a:pt x="61" y="5"/>
                  <a:pt x="61" y="5"/>
                  <a:pt x="61" y="5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4"/>
                  <a:pt x="61" y="4"/>
                </a:cubicBezTo>
                <a:lnTo>
                  <a:pt x="60" y="4"/>
                </a:lnTo>
                <a:close/>
                <a:moveTo>
                  <a:pt x="61" y="5"/>
                </a:moveTo>
                <a:cubicBezTo>
                  <a:pt x="61" y="6"/>
                  <a:pt x="61" y="6"/>
                  <a:pt x="61" y="6"/>
                </a:cubicBezTo>
                <a:cubicBezTo>
                  <a:pt x="62" y="5"/>
                  <a:pt x="62" y="5"/>
                  <a:pt x="62" y="5"/>
                </a:cubicBezTo>
                <a:cubicBezTo>
                  <a:pt x="61" y="5"/>
                  <a:pt x="61" y="5"/>
                  <a:pt x="61" y="5"/>
                </a:cubicBezTo>
                <a:close/>
                <a:moveTo>
                  <a:pt x="60" y="5"/>
                </a:move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5"/>
                  <a:pt x="60" y="5"/>
                  <a:pt x="60" y="5"/>
                </a:cubicBezTo>
                <a:close/>
                <a:moveTo>
                  <a:pt x="61" y="6"/>
                </a:moveTo>
                <a:cubicBezTo>
                  <a:pt x="61" y="7"/>
                  <a:pt x="61" y="7"/>
                  <a:pt x="61" y="7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lnTo>
                  <a:pt x="61" y="6"/>
                </a:lnTo>
                <a:close/>
                <a:moveTo>
                  <a:pt x="59" y="4"/>
                </a:move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4"/>
                  <a:pt x="60" y="4"/>
                  <a:pt x="60" y="4"/>
                </a:cubicBezTo>
                <a:lnTo>
                  <a:pt x="59" y="4"/>
                </a:lnTo>
                <a:close/>
                <a:moveTo>
                  <a:pt x="62" y="5"/>
                </a:moveTo>
                <a:cubicBezTo>
                  <a:pt x="62" y="5"/>
                  <a:pt x="62" y="5"/>
                  <a:pt x="62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5"/>
                  <a:pt x="62" y="5"/>
                  <a:pt x="62" y="5"/>
                </a:cubicBezTo>
                <a:close/>
                <a:moveTo>
                  <a:pt x="58" y="3"/>
                </a:move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lnTo>
                  <a:pt x="58" y="3"/>
                </a:lnTo>
                <a:close/>
                <a:moveTo>
                  <a:pt x="57" y="5"/>
                </a:move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5"/>
                  <a:pt x="58" y="5"/>
                  <a:pt x="58" y="5"/>
                </a:cubicBezTo>
                <a:lnTo>
                  <a:pt x="57" y="5"/>
                </a:lnTo>
                <a:close/>
                <a:moveTo>
                  <a:pt x="57" y="4"/>
                </a:move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lnTo>
                  <a:pt x="57" y="4"/>
                </a:lnTo>
                <a:close/>
                <a:moveTo>
                  <a:pt x="57" y="3"/>
                </a:moveTo>
                <a:cubicBezTo>
                  <a:pt x="57" y="3"/>
                  <a:pt x="57" y="3"/>
                  <a:pt x="5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7" y="3"/>
                  <a:pt x="57" y="3"/>
                </a:cubicBezTo>
                <a:close/>
                <a:moveTo>
                  <a:pt x="59" y="3"/>
                </a:moveTo>
                <a:cubicBezTo>
                  <a:pt x="59" y="4"/>
                  <a:pt x="59" y="4"/>
                  <a:pt x="59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60" y="3"/>
                  <a:pt x="60" y="3"/>
                  <a:pt x="60" y="3"/>
                </a:cubicBezTo>
                <a:lnTo>
                  <a:pt x="59" y="3"/>
                </a:lnTo>
                <a:close/>
                <a:moveTo>
                  <a:pt x="56" y="4"/>
                </a:moveTo>
                <a:cubicBezTo>
                  <a:pt x="56" y="5"/>
                  <a:pt x="56" y="5"/>
                  <a:pt x="56" y="5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lnTo>
                  <a:pt x="56" y="4"/>
                </a:lnTo>
                <a:close/>
                <a:moveTo>
                  <a:pt x="58" y="4"/>
                </a:move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4"/>
                  <a:pt x="59" y="4"/>
                  <a:pt x="59" y="4"/>
                </a:cubicBezTo>
                <a:lnTo>
                  <a:pt x="58" y="4"/>
                </a:lnTo>
                <a:close/>
                <a:moveTo>
                  <a:pt x="65" y="26"/>
                </a:moveTo>
                <a:cubicBezTo>
                  <a:pt x="64" y="26"/>
                  <a:pt x="64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4" y="27"/>
                  <a:pt x="64" y="27"/>
                  <a:pt x="64" y="27"/>
                </a:cubicBezTo>
                <a:lnTo>
                  <a:pt x="65" y="26"/>
                </a:lnTo>
                <a:close/>
                <a:moveTo>
                  <a:pt x="46" y="29"/>
                </a:moveTo>
                <a:cubicBezTo>
                  <a:pt x="46" y="28"/>
                  <a:pt x="46" y="28"/>
                  <a:pt x="46" y="28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9"/>
                  <a:pt x="45" y="29"/>
                  <a:pt x="45" y="29"/>
                </a:cubicBezTo>
                <a:lnTo>
                  <a:pt x="46" y="29"/>
                </a:lnTo>
                <a:close/>
                <a:moveTo>
                  <a:pt x="42" y="29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lose/>
                <a:moveTo>
                  <a:pt x="48" y="32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2"/>
                  <a:pt x="48" y="32"/>
                  <a:pt x="48" y="32"/>
                </a:cubicBezTo>
                <a:close/>
                <a:moveTo>
                  <a:pt x="45" y="29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lnTo>
                  <a:pt x="45" y="29"/>
                </a:lnTo>
                <a:close/>
                <a:moveTo>
                  <a:pt x="44" y="30"/>
                </a:move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lnTo>
                  <a:pt x="44" y="30"/>
                </a:lnTo>
                <a:close/>
                <a:moveTo>
                  <a:pt x="43" y="28"/>
                </a:moveTo>
                <a:cubicBezTo>
                  <a:pt x="43" y="27"/>
                  <a:pt x="43" y="27"/>
                  <a:pt x="43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8"/>
                  <a:pt x="42" y="28"/>
                  <a:pt x="42" y="28"/>
                </a:cubicBezTo>
                <a:lnTo>
                  <a:pt x="43" y="28"/>
                </a:lnTo>
                <a:close/>
                <a:moveTo>
                  <a:pt x="43" y="29"/>
                </a:move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lose/>
                <a:moveTo>
                  <a:pt x="45" y="30"/>
                </a:move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lnTo>
                  <a:pt x="45" y="30"/>
                </a:lnTo>
                <a:close/>
                <a:moveTo>
                  <a:pt x="47" y="32"/>
                </a:move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47" y="31"/>
                </a:moveTo>
                <a:cubicBezTo>
                  <a:pt x="47" y="30"/>
                  <a:pt x="47" y="30"/>
                  <a:pt x="47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31"/>
                  <a:pt x="47" y="31"/>
                  <a:pt x="47" y="31"/>
                </a:cubicBezTo>
                <a:close/>
                <a:moveTo>
                  <a:pt x="48" y="31"/>
                </a:move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8" y="31"/>
                  <a:pt x="48" y="31"/>
                  <a:pt x="48" y="31"/>
                </a:cubicBezTo>
                <a:close/>
                <a:moveTo>
                  <a:pt x="46" y="30"/>
                </a:moveTo>
                <a:cubicBezTo>
                  <a:pt x="46" y="29"/>
                  <a:pt x="46" y="29"/>
                  <a:pt x="46" y="29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lnTo>
                  <a:pt x="46" y="30"/>
                </a:lnTo>
                <a:close/>
                <a:moveTo>
                  <a:pt x="46" y="31"/>
                </a:moveTo>
                <a:cubicBezTo>
                  <a:pt x="46" y="30"/>
                  <a:pt x="46" y="30"/>
                  <a:pt x="46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31"/>
                  <a:pt x="46" y="31"/>
                  <a:pt x="46" y="31"/>
                </a:cubicBezTo>
                <a:close/>
                <a:moveTo>
                  <a:pt x="47" y="30"/>
                </a:moveTo>
                <a:cubicBezTo>
                  <a:pt x="47" y="29"/>
                  <a:pt x="47" y="29"/>
                  <a:pt x="47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30"/>
                  <a:pt x="46" y="30"/>
                  <a:pt x="46" y="30"/>
                </a:cubicBezTo>
                <a:lnTo>
                  <a:pt x="47" y="30"/>
                </a:lnTo>
                <a:close/>
                <a:moveTo>
                  <a:pt x="44" y="28"/>
                </a:move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lose/>
                <a:moveTo>
                  <a:pt x="39" y="25"/>
                </a:move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lnTo>
                  <a:pt x="39" y="24"/>
                </a:ln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25"/>
                  <a:pt x="37" y="25"/>
                  <a:pt x="37" y="25"/>
                </a:cubicBezTo>
                <a:lnTo>
                  <a:pt x="38" y="24"/>
                </a:lnTo>
                <a:close/>
                <a:moveTo>
                  <a:pt x="39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lnTo>
                  <a:pt x="39" y="23"/>
                </a:ln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7" y="23"/>
                  <a:pt x="37" y="23"/>
                  <a:pt x="37" y="23"/>
                </a:cubicBezTo>
                <a:lnTo>
                  <a:pt x="37" y="22"/>
                </a:lnTo>
                <a:close/>
                <a:moveTo>
                  <a:pt x="38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4"/>
                  <a:pt x="37" y="24"/>
                  <a:pt x="37" y="24"/>
                </a:cubicBezTo>
                <a:lnTo>
                  <a:pt x="38" y="23"/>
                </a:lnTo>
                <a:close/>
                <a:moveTo>
                  <a:pt x="42" y="27"/>
                </a:move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1" y="26"/>
                  <a:pt x="41" y="26"/>
                </a:cubicBezTo>
                <a:cubicBezTo>
                  <a:pt x="41" y="27"/>
                  <a:pt x="41" y="27"/>
                  <a:pt x="41" y="27"/>
                </a:cubicBezTo>
                <a:lnTo>
                  <a:pt x="42" y="27"/>
                </a:lnTo>
                <a:close/>
                <a:moveTo>
                  <a:pt x="41" y="28"/>
                </a:moveTo>
                <a:cubicBezTo>
                  <a:pt x="41" y="27"/>
                  <a:pt x="41" y="27"/>
                  <a:pt x="41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lnTo>
                  <a:pt x="41" y="28"/>
                </a:lnTo>
                <a:close/>
                <a:moveTo>
                  <a:pt x="40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lnTo>
                  <a:pt x="40" y="26"/>
                </a:lnTo>
                <a:close/>
                <a:moveTo>
                  <a:pt x="42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lnTo>
                  <a:pt x="42" y="28"/>
                </a:lnTo>
                <a:close/>
                <a:moveTo>
                  <a:pt x="41" y="27"/>
                </a:moveTo>
                <a:cubicBezTo>
                  <a:pt x="41" y="26"/>
                  <a:pt x="41" y="26"/>
                  <a:pt x="41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lnTo>
                  <a:pt x="41" y="27"/>
                </a:lnTo>
                <a:close/>
                <a:moveTo>
                  <a:pt x="41" y="26"/>
                </a:moveTo>
                <a:cubicBezTo>
                  <a:pt x="40" y="25"/>
                  <a:pt x="40" y="25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lnTo>
                  <a:pt x="41" y="26"/>
                </a:lnTo>
                <a:close/>
                <a:moveTo>
                  <a:pt x="40" y="25"/>
                </a:moveTo>
                <a:cubicBezTo>
                  <a:pt x="40" y="24"/>
                  <a:pt x="40" y="24"/>
                  <a:pt x="40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5"/>
                  <a:pt x="40" y="25"/>
                  <a:pt x="40" y="25"/>
                </a:cubicBezTo>
                <a:close/>
                <a:moveTo>
                  <a:pt x="49" y="30"/>
                </a:moveTo>
                <a:cubicBezTo>
                  <a:pt x="49" y="30"/>
                  <a:pt x="49" y="30"/>
                  <a:pt x="49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9" y="30"/>
                  <a:pt x="49" y="30"/>
                  <a:pt x="49" y="30"/>
                </a:cubicBezTo>
                <a:close/>
                <a:moveTo>
                  <a:pt x="60" y="29"/>
                </a:moveTo>
                <a:cubicBezTo>
                  <a:pt x="60" y="28"/>
                  <a:pt x="60" y="28"/>
                  <a:pt x="6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lnTo>
                  <a:pt x="60" y="29"/>
                </a:lnTo>
                <a:close/>
                <a:moveTo>
                  <a:pt x="59" y="29"/>
                </a:moveTo>
                <a:cubicBezTo>
                  <a:pt x="59" y="28"/>
                  <a:pt x="59" y="28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lnTo>
                  <a:pt x="59" y="29"/>
                </a:lnTo>
                <a:close/>
                <a:moveTo>
                  <a:pt x="59" y="30"/>
                </a:moveTo>
                <a:cubicBezTo>
                  <a:pt x="59" y="29"/>
                  <a:pt x="59" y="29"/>
                  <a:pt x="59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lnTo>
                  <a:pt x="59" y="30"/>
                </a:lnTo>
                <a:close/>
                <a:moveTo>
                  <a:pt x="56" y="31"/>
                </a:moveTo>
                <a:cubicBezTo>
                  <a:pt x="56" y="30"/>
                  <a:pt x="56" y="30"/>
                  <a:pt x="56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31"/>
                  <a:pt x="55" y="31"/>
                  <a:pt x="55" y="31"/>
                </a:cubicBezTo>
                <a:lnTo>
                  <a:pt x="56" y="31"/>
                </a:lnTo>
                <a:close/>
                <a:moveTo>
                  <a:pt x="57" y="30"/>
                </a:moveTo>
                <a:cubicBezTo>
                  <a:pt x="57" y="29"/>
                  <a:pt x="57" y="29"/>
                  <a:pt x="57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0"/>
                  <a:pt x="56" y="30"/>
                  <a:pt x="56" y="30"/>
                </a:cubicBezTo>
                <a:lnTo>
                  <a:pt x="57" y="30"/>
                </a:lnTo>
                <a:close/>
                <a:moveTo>
                  <a:pt x="57" y="31"/>
                </a:moveTo>
                <a:cubicBezTo>
                  <a:pt x="57" y="30"/>
                  <a:pt x="57" y="30"/>
                  <a:pt x="57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1"/>
                  <a:pt x="56" y="31"/>
                  <a:pt x="56" y="31"/>
                </a:cubicBezTo>
                <a:lnTo>
                  <a:pt x="57" y="31"/>
                </a:lnTo>
                <a:close/>
                <a:moveTo>
                  <a:pt x="58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9"/>
                  <a:pt x="57" y="29"/>
                  <a:pt x="57" y="29"/>
                </a:cubicBezTo>
                <a:lnTo>
                  <a:pt x="58" y="29"/>
                </a:lnTo>
                <a:close/>
                <a:moveTo>
                  <a:pt x="58" y="30"/>
                </a:moveTo>
                <a:cubicBezTo>
                  <a:pt x="58" y="30"/>
                  <a:pt x="58" y="30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lnTo>
                  <a:pt x="58" y="30"/>
                </a:lnTo>
                <a:close/>
                <a:moveTo>
                  <a:pt x="63" y="27"/>
                </a:moveTo>
                <a:cubicBezTo>
                  <a:pt x="62" y="26"/>
                  <a:pt x="62" y="26"/>
                  <a:pt x="62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27"/>
                  <a:pt x="62" y="27"/>
                  <a:pt x="62" y="27"/>
                </a:cubicBezTo>
                <a:lnTo>
                  <a:pt x="63" y="27"/>
                </a:lnTo>
                <a:close/>
                <a:moveTo>
                  <a:pt x="49" y="2"/>
                </a:moveTo>
                <a:cubicBezTo>
                  <a:pt x="49" y="3"/>
                  <a:pt x="49" y="3"/>
                  <a:pt x="49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2"/>
                  <a:pt x="50" y="2"/>
                  <a:pt x="50" y="2"/>
                </a:cubicBezTo>
                <a:lnTo>
                  <a:pt x="49" y="2"/>
                </a:lnTo>
                <a:close/>
                <a:moveTo>
                  <a:pt x="63" y="28"/>
                </a:moveTo>
                <a:cubicBezTo>
                  <a:pt x="63" y="27"/>
                  <a:pt x="63" y="27"/>
                  <a:pt x="63" y="27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lnTo>
                  <a:pt x="63" y="28"/>
                </a:lnTo>
                <a:close/>
                <a:moveTo>
                  <a:pt x="62" y="27"/>
                </a:move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lnTo>
                  <a:pt x="62" y="27"/>
                </a:lnTo>
                <a:close/>
                <a:moveTo>
                  <a:pt x="60" y="30"/>
                </a:moveTo>
                <a:cubicBezTo>
                  <a:pt x="60" y="29"/>
                  <a:pt x="60" y="29"/>
                  <a:pt x="60" y="29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30"/>
                  <a:pt x="59" y="30"/>
                  <a:pt x="59" y="30"/>
                </a:cubicBezTo>
                <a:lnTo>
                  <a:pt x="60" y="30"/>
                </a:lnTo>
                <a:close/>
                <a:moveTo>
                  <a:pt x="61" y="29"/>
                </a:moveTo>
                <a:cubicBezTo>
                  <a:pt x="61" y="28"/>
                  <a:pt x="61" y="28"/>
                  <a:pt x="61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9"/>
                  <a:pt x="60" y="29"/>
                  <a:pt x="60" y="29"/>
                </a:cubicBezTo>
                <a:lnTo>
                  <a:pt x="61" y="29"/>
                </a:lnTo>
                <a:close/>
                <a:moveTo>
                  <a:pt x="51" y="31"/>
                </a:moveTo>
                <a:cubicBezTo>
                  <a:pt x="50" y="30"/>
                  <a:pt x="50" y="30"/>
                  <a:pt x="50" y="30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lnTo>
                  <a:pt x="51" y="31"/>
                </a:lnTo>
                <a:close/>
                <a:moveTo>
                  <a:pt x="51" y="32"/>
                </a:moveTo>
                <a:cubicBezTo>
                  <a:pt x="51" y="31"/>
                  <a:pt x="51" y="31"/>
                  <a:pt x="51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lnTo>
                  <a:pt x="51" y="32"/>
                </a:lnTo>
                <a:close/>
                <a:moveTo>
                  <a:pt x="64" y="27"/>
                </a:moveTo>
                <a:cubicBezTo>
                  <a:pt x="63" y="26"/>
                  <a:pt x="63" y="26"/>
                  <a:pt x="63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3" y="27"/>
                  <a:pt x="63" y="27"/>
                  <a:pt x="63" y="27"/>
                </a:cubicBezTo>
                <a:lnTo>
                  <a:pt x="64" y="27"/>
                </a:lnTo>
                <a:close/>
                <a:moveTo>
                  <a:pt x="52" y="31"/>
                </a:move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1" y="31"/>
                  <a:pt x="51" y="31"/>
                </a:cubicBezTo>
                <a:lnTo>
                  <a:pt x="52" y="31"/>
                </a:lnTo>
                <a:close/>
                <a:moveTo>
                  <a:pt x="50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lnTo>
                  <a:pt x="50" y="31"/>
                </a:lnTo>
                <a:close/>
                <a:moveTo>
                  <a:pt x="52" y="32"/>
                </a:moveTo>
                <a:cubicBezTo>
                  <a:pt x="52" y="31"/>
                  <a:pt x="52" y="31"/>
                  <a:pt x="52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2"/>
                  <a:pt x="51" y="32"/>
                  <a:pt x="51" y="32"/>
                </a:cubicBezTo>
                <a:lnTo>
                  <a:pt x="52" y="32"/>
                </a:lnTo>
                <a:close/>
                <a:moveTo>
                  <a:pt x="50" y="32"/>
                </a:moveTo>
                <a:cubicBezTo>
                  <a:pt x="50" y="32"/>
                  <a:pt x="50" y="32"/>
                  <a:pt x="50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3"/>
                  <a:pt x="49" y="33"/>
                  <a:pt x="49" y="33"/>
                </a:cubicBezTo>
                <a:lnTo>
                  <a:pt x="50" y="32"/>
                </a:lnTo>
                <a:close/>
                <a:moveTo>
                  <a:pt x="53" y="32"/>
                </a:moveTo>
                <a:cubicBezTo>
                  <a:pt x="53" y="31"/>
                  <a:pt x="53" y="31"/>
                  <a:pt x="53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32"/>
                  <a:pt x="52" y="32"/>
                  <a:pt x="52" y="32"/>
                </a:cubicBezTo>
                <a:lnTo>
                  <a:pt x="53" y="32"/>
                </a:lnTo>
                <a:close/>
                <a:moveTo>
                  <a:pt x="52" y="33"/>
                </a:move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3"/>
                  <a:pt x="51" y="33"/>
                  <a:pt x="51" y="33"/>
                </a:cubicBezTo>
                <a:lnTo>
                  <a:pt x="52" y="33"/>
                </a:lnTo>
                <a:close/>
                <a:moveTo>
                  <a:pt x="55" y="30"/>
                </a:moveTo>
                <a:cubicBezTo>
                  <a:pt x="54" y="29"/>
                  <a:pt x="54" y="29"/>
                  <a:pt x="54" y="29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lnTo>
                  <a:pt x="55" y="30"/>
                </a:lnTo>
                <a:close/>
                <a:moveTo>
                  <a:pt x="55" y="29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54" y="29"/>
                </a:moveTo>
                <a:cubicBezTo>
                  <a:pt x="54" y="28"/>
                  <a:pt x="54" y="28"/>
                  <a:pt x="54" y="28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lose/>
                <a:moveTo>
                  <a:pt x="56" y="30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lnTo>
                  <a:pt x="56" y="30"/>
                </a:lnTo>
                <a:close/>
                <a:moveTo>
                  <a:pt x="54" y="30"/>
                </a:move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lnTo>
                  <a:pt x="54" y="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2" name="Freeform 303"/>
          <p:cNvSpPr>
            <a:spLocks noEditPoints="1"/>
          </p:cNvSpPr>
          <p:nvPr/>
        </p:nvSpPr>
        <p:spPr bwMode="auto">
          <a:xfrm>
            <a:off x="5102225" y="5044849"/>
            <a:ext cx="493713" cy="590551"/>
          </a:xfrm>
          <a:custGeom>
            <a:avLst/>
            <a:gdLst>
              <a:gd name="T0" fmla="*/ 2147483647 w 76"/>
              <a:gd name="T1" fmla="*/ 2147483647 h 91"/>
              <a:gd name="T2" fmla="*/ 2147483647 w 76"/>
              <a:gd name="T3" fmla="*/ 2147483647 h 91"/>
              <a:gd name="T4" fmla="*/ 2147483647 w 76"/>
              <a:gd name="T5" fmla="*/ 2147483647 h 91"/>
              <a:gd name="T6" fmla="*/ 2147483647 w 76"/>
              <a:gd name="T7" fmla="*/ 2147483647 h 91"/>
              <a:gd name="T8" fmla="*/ 2147483647 w 76"/>
              <a:gd name="T9" fmla="*/ 2147483647 h 91"/>
              <a:gd name="T10" fmla="*/ 2147483647 w 76"/>
              <a:gd name="T11" fmla="*/ 2147483647 h 91"/>
              <a:gd name="T12" fmla="*/ 2147483647 w 76"/>
              <a:gd name="T13" fmla="*/ 2147483647 h 91"/>
              <a:gd name="T14" fmla="*/ 2147483647 w 76"/>
              <a:gd name="T15" fmla="*/ 2147483647 h 91"/>
              <a:gd name="T16" fmla="*/ 2147483647 w 76"/>
              <a:gd name="T17" fmla="*/ 2147483647 h 91"/>
              <a:gd name="T18" fmla="*/ 2147483647 w 76"/>
              <a:gd name="T19" fmla="*/ 2147483647 h 91"/>
              <a:gd name="T20" fmla="*/ 2147483647 w 76"/>
              <a:gd name="T21" fmla="*/ 2147483647 h 91"/>
              <a:gd name="T22" fmla="*/ 2147483647 w 76"/>
              <a:gd name="T23" fmla="*/ 2147483647 h 91"/>
              <a:gd name="T24" fmla="*/ 2147483647 w 76"/>
              <a:gd name="T25" fmla="*/ 2147483647 h 91"/>
              <a:gd name="T26" fmla="*/ 2147483647 w 76"/>
              <a:gd name="T27" fmla="*/ 2147483647 h 91"/>
              <a:gd name="T28" fmla="*/ 2147483647 w 76"/>
              <a:gd name="T29" fmla="*/ 2147483647 h 91"/>
              <a:gd name="T30" fmla="*/ 2147483647 w 76"/>
              <a:gd name="T31" fmla="*/ 2147483647 h 91"/>
              <a:gd name="T32" fmla="*/ 2147483647 w 76"/>
              <a:gd name="T33" fmla="*/ 2147483647 h 91"/>
              <a:gd name="T34" fmla="*/ 2147483647 w 76"/>
              <a:gd name="T35" fmla="*/ 2147483647 h 91"/>
              <a:gd name="T36" fmla="*/ 2147483647 w 76"/>
              <a:gd name="T37" fmla="*/ 2147483647 h 91"/>
              <a:gd name="T38" fmla="*/ 2147483647 w 76"/>
              <a:gd name="T39" fmla="*/ 2147483647 h 91"/>
              <a:gd name="T40" fmla="*/ 2147483647 w 76"/>
              <a:gd name="T41" fmla="*/ 2147483647 h 91"/>
              <a:gd name="T42" fmla="*/ 2147483647 w 76"/>
              <a:gd name="T43" fmla="*/ 2147483647 h 91"/>
              <a:gd name="T44" fmla="*/ 2147483647 w 76"/>
              <a:gd name="T45" fmla="*/ 2147483647 h 91"/>
              <a:gd name="T46" fmla="*/ 2147483647 w 76"/>
              <a:gd name="T47" fmla="*/ 2147483647 h 91"/>
              <a:gd name="T48" fmla="*/ 2147483647 w 76"/>
              <a:gd name="T49" fmla="*/ 2147483647 h 91"/>
              <a:gd name="T50" fmla="*/ 2147483647 w 76"/>
              <a:gd name="T51" fmla="*/ 2147483647 h 91"/>
              <a:gd name="T52" fmla="*/ 2147483647 w 76"/>
              <a:gd name="T53" fmla="*/ 2147483647 h 91"/>
              <a:gd name="T54" fmla="*/ 2147483647 w 76"/>
              <a:gd name="T55" fmla="*/ 2147483647 h 91"/>
              <a:gd name="T56" fmla="*/ 2147483647 w 76"/>
              <a:gd name="T57" fmla="*/ 2147483647 h 91"/>
              <a:gd name="T58" fmla="*/ 2147483647 w 76"/>
              <a:gd name="T59" fmla="*/ 2147483647 h 91"/>
              <a:gd name="T60" fmla="*/ 2147483647 w 76"/>
              <a:gd name="T61" fmla="*/ 2147483647 h 91"/>
              <a:gd name="T62" fmla="*/ 2147483647 w 76"/>
              <a:gd name="T63" fmla="*/ 2147483647 h 91"/>
              <a:gd name="T64" fmla="*/ 2147483647 w 76"/>
              <a:gd name="T65" fmla="*/ 2147483647 h 91"/>
              <a:gd name="T66" fmla="*/ 2147483647 w 76"/>
              <a:gd name="T67" fmla="*/ 2147483647 h 91"/>
              <a:gd name="T68" fmla="*/ 2147483647 w 76"/>
              <a:gd name="T69" fmla="*/ 2147483647 h 91"/>
              <a:gd name="T70" fmla="*/ 2147483647 w 76"/>
              <a:gd name="T71" fmla="*/ 2147483647 h 91"/>
              <a:gd name="T72" fmla="*/ 2147483647 w 76"/>
              <a:gd name="T73" fmla="*/ 2147483647 h 91"/>
              <a:gd name="T74" fmla="*/ 2147483647 w 76"/>
              <a:gd name="T75" fmla="*/ 2147483647 h 91"/>
              <a:gd name="T76" fmla="*/ 2147483647 w 76"/>
              <a:gd name="T77" fmla="*/ 2147483647 h 91"/>
              <a:gd name="T78" fmla="*/ 2147483647 w 76"/>
              <a:gd name="T79" fmla="*/ 2147483647 h 91"/>
              <a:gd name="T80" fmla="*/ 2147483647 w 76"/>
              <a:gd name="T81" fmla="*/ 2147483647 h 91"/>
              <a:gd name="T82" fmla="*/ 2147483647 w 76"/>
              <a:gd name="T83" fmla="*/ 2147483647 h 91"/>
              <a:gd name="T84" fmla="*/ 2147483647 w 76"/>
              <a:gd name="T85" fmla="*/ 2147483647 h 91"/>
              <a:gd name="T86" fmla="*/ 2147483647 w 76"/>
              <a:gd name="T87" fmla="*/ 2147483647 h 91"/>
              <a:gd name="T88" fmla="*/ 2147483647 w 76"/>
              <a:gd name="T89" fmla="*/ 2147483647 h 91"/>
              <a:gd name="T90" fmla="*/ 2147483647 w 76"/>
              <a:gd name="T91" fmla="*/ 2147483647 h 91"/>
              <a:gd name="T92" fmla="*/ 2147483647 w 76"/>
              <a:gd name="T93" fmla="*/ 2147483647 h 91"/>
              <a:gd name="T94" fmla="*/ 2147483647 w 76"/>
              <a:gd name="T95" fmla="*/ 2147483647 h 9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6" h="91">
                <a:moveTo>
                  <a:pt x="74" y="2"/>
                </a:moveTo>
                <a:cubicBezTo>
                  <a:pt x="72" y="0"/>
                  <a:pt x="70" y="1"/>
                  <a:pt x="69" y="2"/>
                </a:cubicBezTo>
                <a:cubicBezTo>
                  <a:pt x="68" y="3"/>
                  <a:pt x="68" y="3"/>
                  <a:pt x="68" y="3"/>
                </a:cubicBezTo>
                <a:cubicBezTo>
                  <a:pt x="69" y="3"/>
                  <a:pt x="69" y="4"/>
                  <a:pt x="68" y="5"/>
                </a:cubicBezTo>
                <a:cubicBezTo>
                  <a:pt x="68" y="5"/>
                  <a:pt x="68" y="5"/>
                  <a:pt x="67" y="5"/>
                </a:cubicBezTo>
                <a:cubicBezTo>
                  <a:pt x="67" y="5"/>
                  <a:pt x="67" y="5"/>
                  <a:pt x="66" y="5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24"/>
                  <a:pt x="49" y="24"/>
                  <a:pt x="49" y="24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1"/>
                  <a:pt x="38" y="29"/>
                  <a:pt x="36" y="29"/>
                </a:cubicBezTo>
                <a:cubicBezTo>
                  <a:pt x="35" y="29"/>
                  <a:pt x="34" y="30"/>
                  <a:pt x="32" y="31"/>
                </a:cubicBezTo>
                <a:cubicBezTo>
                  <a:pt x="31" y="33"/>
                  <a:pt x="31" y="33"/>
                  <a:pt x="31" y="33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6"/>
                  <a:pt x="1" y="72"/>
                  <a:pt x="4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6"/>
                  <a:pt x="3" y="77"/>
                  <a:pt x="3" y="77"/>
                </a:cubicBezTo>
                <a:cubicBezTo>
                  <a:pt x="3" y="77"/>
                  <a:pt x="2" y="78"/>
                  <a:pt x="2" y="78"/>
                </a:cubicBezTo>
                <a:cubicBezTo>
                  <a:pt x="2" y="78"/>
                  <a:pt x="2" y="78"/>
                  <a:pt x="2" y="78"/>
                </a:cubicBezTo>
                <a:cubicBezTo>
                  <a:pt x="1" y="79"/>
                  <a:pt x="0" y="80"/>
                  <a:pt x="0" y="82"/>
                </a:cubicBezTo>
                <a:cubicBezTo>
                  <a:pt x="0" y="83"/>
                  <a:pt x="0" y="85"/>
                  <a:pt x="1" y="86"/>
                </a:cubicBezTo>
                <a:cubicBezTo>
                  <a:pt x="2" y="87"/>
                  <a:pt x="2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90"/>
                  <a:pt x="6" y="90"/>
                  <a:pt x="8" y="91"/>
                </a:cubicBezTo>
                <a:cubicBezTo>
                  <a:pt x="10" y="91"/>
                  <a:pt x="12" y="91"/>
                  <a:pt x="14" y="91"/>
                </a:cubicBezTo>
                <a:cubicBezTo>
                  <a:pt x="18" y="91"/>
                  <a:pt x="21" y="90"/>
                  <a:pt x="25" y="89"/>
                </a:cubicBezTo>
                <a:cubicBezTo>
                  <a:pt x="28" y="87"/>
                  <a:pt x="31" y="85"/>
                  <a:pt x="34" y="83"/>
                </a:cubicBezTo>
                <a:cubicBezTo>
                  <a:pt x="37" y="81"/>
                  <a:pt x="43" y="82"/>
                  <a:pt x="48" y="82"/>
                </a:cubicBezTo>
                <a:cubicBezTo>
                  <a:pt x="52" y="83"/>
                  <a:pt x="57" y="83"/>
                  <a:pt x="60" y="85"/>
                </a:cubicBezTo>
                <a:cubicBezTo>
                  <a:pt x="62" y="81"/>
                  <a:pt x="62" y="81"/>
                  <a:pt x="62" y="81"/>
                </a:cubicBezTo>
                <a:cubicBezTo>
                  <a:pt x="58" y="79"/>
                  <a:pt x="53" y="79"/>
                  <a:pt x="48" y="78"/>
                </a:cubicBezTo>
                <a:cubicBezTo>
                  <a:pt x="43" y="78"/>
                  <a:pt x="37" y="77"/>
                  <a:pt x="32" y="80"/>
                </a:cubicBezTo>
                <a:cubicBezTo>
                  <a:pt x="28" y="82"/>
                  <a:pt x="26" y="84"/>
                  <a:pt x="23" y="85"/>
                </a:cubicBezTo>
                <a:cubicBezTo>
                  <a:pt x="20" y="86"/>
                  <a:pt x="17" y="87"/>
                  <a:pt x="14" y="87"/>
                </a:cubicBezTo>
                <a:cubicBezTo>
                  <a:pt x="12" y="87"/>
                  <a:pt x="11" y="87"/>
                  <a:pt x="9" y="87"/>
                </a:cubicBezTo>
                <a:cubicBezTo>
                  <a:pt x="8" y="86"/>
                  <a:pt x="6" y="86"/>
                  <a:pt x="6" y="85"/>
                </a:cubicBezTo>
                <a:cubicBezTo>
                  <a:pt x="5" y="85"/>
                  <a:pt x="5" y="85"/>
                  <a:pt x="5" y="84"/>
                </a:cubicBezTo>
                <a:cubicBezTo>
                  <a:pt x="4" y="83"/>
                  <a:pt x="4" y="83"/>
                  <a:pt x="4" y="82"/>
                </a:cubicBezTo>
                <a:cubicBezTo>
                  <a:pt x="4" y="82"/>
                  <a:pt x="5" y="81"/>
                  <a:pt x="5" y="81"/>
                </a:cubicBezTo>
                <a:cubicBezTo>
                  <a:pt x="5" y="81"/>
                  <a:pt x="5" y="81"/>
                  <a:pt x="5" y="80"/>
                </a:cubicBezTo>
                <a:cubicBezTo>
                  <a:pt x="5" y="80"/>
                  <a:pt x="6" y="80"/>
                  <a:pt x="6" y="80"/>
                </a:cubicBezTo>
                <a:cubicBezTo>
                  <a:pt x="6" y="80"/>
                  <a:pt x="7" y="79"/>
                  <a:pt x="7" y="79"/>
                </a:cubicBezTo>
                <a:cubicBezTo>
                  <a:pt x="11" y="82"/>
                  <a:pt x="18" y="81"/>
                  <a:pt x="21" y="77"/>
                </a:cubicBezTo>
                <a:cubicBezTo>
                  <a:pt x="47" y="48"/>
                  <a:pt x="47" y="48"/>
                  <a:pt x="47" y="48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3"/>
                  <a:pt x="50" y="40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7" y="37"/>
                  <a:pt x="47" y="37"/>
                  <a:pt x="47" y="37"/>
                </a:cubicBezTo>
                <a:cubicBezTo>
                  <a:pt x="51" y="33"/>
                  <a:pt x="51" y="33"/>
                  <a:pt x="51" y="33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9"/>
                  <a:pt x="71" y="8"/>
                  <a:pt x="72" y="8"/>
                </a:cubicBezTo>
                <a:cubicBezTo>
                  <a:pt x="72" y="7"/>
                  <a:pt x="72" y="7"/>
                  <a:pt x="73" y="7"/>
                </a:cubicBezTo>
                <a:cubicBezTo>
                  <a:pt x="73" y="7"/>
                  <a:pt x="73" y="7"/>
                  <a:pt x="73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6" y="5"/>
                  <a:pt x="75" y="3"/>
                  <a:pt x="74" y="2"/>
                </a:cubicBezTo>
                <a:close/>
                <a:moveTo>
                  <a:pt x="61" y="12"/>
                </a:moveTo>
                <a:cubicBezTo>
                  <a:pt x="65" y="16"/>
                  <a:pt x="65" y="16"/>
                  <a:pt x="65" y="16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14"/>
                  <a:pt x="59" y="14"/>
                  <a:pt x="59" y="14"/>
                </a:cubicBezTo>
                <a:lnTo>
                  <a:pt x="61" y="12"/>
                </a:lnTo>
                <a:close/>
                <a:moveTo>
                  <a:pt x="50" y="43"/>
                </a:moveTo>
                <a:cubicBezTo>
                  <a:pt x="50" y="44"/>
                  <a:pt x="50" y="45"/>
                  <a:pt x="49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0"/>
                  <a:pt x="35" y="30"/>
                  <a:pt x="36" y="30"/>
                </a:cubicBezTo>
                <a:cubicBezTo>
                  <a:pt x="38" y="30"/>
                  <a:pt x="39" y="31"/>
                  <a:pt x="41" y="33"/>
                </a:cubicBezTo>
                <a:cubicBezTo>
                  <a:pt x="42" y="33"/>
                  <a:pt x="42" y="34"/>
                  <a:pt x="42" y="34"/>
                </a:cubicBezTo>
                <a:cubicBezTo>
                  <a:pt x="43" y="34"/>
                  <a:pt x="43" y="35"/>
                  <a:pt x="44" y="35"/>
                </a:cubicBezTo>
                <a:cubicBezTo>
                  <a:pt x="44" y="36"/>
                  <a:pt x="45" y="36"/>
                  <a:pt x="45" y="36"/>
                </a:cubicBezTo>
                <a:cubicBezTo>
                  <a:pt x="46" y="37"/>
                  <a:pt x="46" y="37"/>
                  <a:pt x="47" y="38"/>
                </a:cubicBezTo>
                <a:cubicBezTo>
                  <a:pt x="47" y="38"/>
                  <a:pt x="47" y="38"/>
                  <a:pt x="47" y="38"/>
                </a:cubicBezTo>
                <a:cubicBezTo>
                  <a:pt x="48" y="39"/>
                  <a:pt x="50" y="41"/>
                  <a:pt x="50" y="43"/>
                </a:cubicBezTo>
                <a:close/>
                <a:moveTo>
                  <a:pt x="67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9" y="12"/>
                  <a:pt x="69" y="12"/>
                  <a:pt x="69" y="12"/>
                </a:cubicBezTo>
                <a:lnTo>
                  <a:pt x="67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3" name="Freeform 304"/>
          <p:cNvSpPr/>
          <p:nvPr/>
        </p:nvSpPr>
        <p:spPr bwMode="auto">
          <a:xfrm>
            <a:off x="3362325" y="5046437"/>
            <a:ext cx="614363" cy="587375"/>
          </a:xfrm>
          <a:custGeom>
            <a:avLst/>
            <a:gdLst>
              <a:gd name="T0" fmla="*/ 2147483647 w 94"/>
              <a:gd name="T1" fmla="*/ 2147483647 h 90"/>
              <a:gd name="T2" fmla="*/ 2147483647 w 94"/>
              <a:gd name="T3" fmla="*/ 0 h 90"/>
              <a:gd name="T4" fmla="*/ 2147483647 w 94"/>
              <a:gd name="T5" fmla="*/ 2147483647 h 90"/>
              <a:gd name="T6" fmla="*/ 2147483647 w 94"/>
              <a:gd name="T7" fmla="*/ 2147483647 h 90"/>
              <a:gd name="T8" fmla="*/ 2147483647 w 94"/>
              <a:gd name="T9" fmla="*/ 2147483647 h 90"/>
              <a:gd name="T10" fmla="*/ 2147483647 w 94"/>
              <a:gd name="T11" fmla="*/ 2147483647 h 90"/>
              <a:gd name="T12" fmla="*/ 2147483647 w 94"/>
              <a:gd name="T13" fmla="*/ 2147483647 h 90"/>
              <a:gd name="T14" fmla="*/ 2147483647 w 94"/>
              <a:gd name="T15" fmla="*/ 2147483647 h 90"/>
              <a:gd name="T16" fmla="*/ 2147483647 w 94"/>
              <a:gd name="T17" fmla="*/ 2147483647 h 90"/>
              <a:gd name="T18" fmla="*/ 2147483647 w 94"/>
              <a:gd name="T19" fmla="*/ 2147483647 h 90"/>
              <a:gd name="T20" fmla="*/ 2147483647 w 94"/>
              <a:gd name="T21" fmla="*/ 2147483647 h 90"/>
              <a:gd name="T22" fmla="*/ 2147483647 w 94"/>
              <a:gd name="T23" fmla="*/ 2147483647 h 90"/>
              <a:gd name="T24" fmla="*/ 2147483647 w 94"/>
              <a:gd name="T25" fmla="*/ 2147483647 h 90"/>
              <a:gd name="T26" fmla="*/ 2147483647 w 94"/>
              <a:gd name="T27" fmla="*/ 2147483647 h 90"/>
              <a:gd name="T28" fmla="*/ 2147483647 w 94"/>
              <a:gd name="T29" fmla="*/ 2147483647 h 90"/>
              <a:gd name="T30" fmla="*/ 2147483647 w 94"/>
              <a:gd name="T31" fmla="*/ 2147483647 h 90"/>
              <a:gd name="T32" fmla="*/ 2147483647 w 94"/>
              <a:gd name="T33" fmla="*/ 2147483647 h 90"/>
              <a:gd name="T34" fmla="*/ 0 w 94"/>
              <a:gd name="T35" fmla="*/ 2147483647 h 90"/>
              <a:gd name="T36" fmla="*/ 2147483647 w 94"/>
              <a:gd name="T37" fmla="*/ 2147483647 h 90"/>
              <a:gd name="T38" fmla="*/ 2147483647 w 94"/>
              <a:gd name="T39" fmla="*/ 2147483647 h 90"/>
              <a:gd name="T40" fmla="*/ 2147483647 w 94"/>
              <a:gd name="T41" fmla="*/ 2147483647 h 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4" h="90">
                <a:moveTo>
                  <a:pt x="45" y="2"/>
                </a:moveTo>
                <a:cubicBezTo>
                  <a:pt x="45" y="1"/>
                  <a:pt x="46" y="0"/>
                  <a:pt x="47" y="0"/>
                </a:cubicBezTo>
                <a:cubicBezTo>
                  <a:pt x="48" y="0"/>
                  <a:pt x="49" y="1"/>
                  <a:pt x="50" y="2"/>
                </a:cubicBezTo>
                <a:cubicBezTo>
                  <a:pt x="63" y="28"/>
                  <a:pt x="63" y="28"/>
                  <a:pt x="63" y="28"/>
                </a:cubicBezTo>
                <a:cubicBezTo>
                  <a:pt x="92" y="32"/>
                  <a:pt x="92" y="32"/>
                  <a:pt x="92" y="32"/>
                </a:cubicBezTo>
                <a:cubicBezTo>
                  <a:pt x="93" y="33"/>
                  <a:pt x="94" y="33"/>
                  <a:pt x="94" y="34"/>
                </a:cubicBezTo>
                <a:cubicBezTo>
                  <a:pt x="94" y="36"/>
                  <a:pt x="94" y="37"/>
                  <a:pt x="93" y="38"/>
                </a:cubicBezTo>
                <a:cubicBezTo>
                  <a:pt x="72" y="58"/>
                  <a:pt x="72" y="58"/>
                  <a:pt x="72" y="58"/>
                </a:cubicBezTo>
                <a:cubicBezTo>
                  <a:pt x="77" y="87"/>
                  <a:pt x="77" y="87"/>
                  <a:pt x="77" y="87"/>
                </a:cubicBezTo>
                <a:cubicBezTo>
                  <a:pt x="78" y="88"/>
                  <a:pt x="77" y="89"/>
                  <a:pt x="76" y="90"/>
                </a:cubicBezTo>
                <a:cubicBezTo>
                  <a:pt x="75" y="90"/>
                  <a:pt x="74" y="90"/>
                  <a:pt x="73" y="90"/>
                </a:cubicBezTo>
                <a:cubicBezTo>
                  <a:pt x="47" y="76"/>
                  <a:pt x="47" y="76"/>
                  <a:pt x="47" y="76"/>
                </a:cubicBezTo>
                <a:cubicBezTo>
                  <a:pt x="21" y="90"/>
                  <a:pt x="21" y="90"/>
                  <a:pt x="21" y="90"/>
                </a:cubicBezTo>
                <a:cubicBezTo>
                  <a:pt x="20" y="90"/>
                  <a:pt x="19" y="90"/>
                  <a:pt x="18" y="90"/>
                </a:cubicBezTo>
                <a:cubicBezTo>
                  <a:pt x="17" y="89"/>
                  <a:pt x="17" y="88"/>
                  <a:pt x="17" y="87"/>
                </a:cubicBezTo>
                <a:cubicBezTo>
                  <a:pt x="22" y="58"/>
                  <a:pt x="22" y="58"/>
                  <a:pt x="22" y="5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7"/>
                  <a:pt x="0" y="36"/>
                  <a:pt x="0" y="34"/>
                </a:cubicBezTo>
                <a:cubicBezTo>
                  <a:pt x="1" y="33"/>
                  <a:pt x="2" y="33"/>
                  <a:pt x="3" y="32"/>
                </a:cubicBezTo>
                <a:cubicBezTo>
                  <a:pt x="32" y="28"/>
                  <a:pt x="32" y="28"/>
                  <a:pt x="32" y="28"/>
                </a:cubicBezTo>
                <a:lnTo>
                  <a:pt x="45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4" name="Freeform 305"/>
          <p:cNvSpPr>
            <a:spLocks noEditPoints="1"/>
          </p:cNvSpPr>
          <p:nvPr/>
        </p:nvSpPr>
        <p:spPr bwMode="auto">
          <a:xfrm>
            <a:off x="2455863" y="5095649"/>
            <a:ext cx="579437" cy="488951"/>
          </a:xfrm>
          <a:custGeom>
            <a:avLst/>
            <a:gdLst>
              <a:gd name="T0" fmla="*/ 2147483647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0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0 w 89"/>
              <a:gd name="T21" fmla="*/ 2147483647 h 75"/>
              <a:gd name="T22" fmla="*/ 2147483647 w 89"/>
              <a:gd name="T23" fmla="*/ 2147483647 h 75"/>
              <a:gd name="T24" fmla="*/ 2147483647 w 89"/>
              <a:gd name="T25" fmla="*/ 2147483647 h 75"/>
              <a:gd name="T26" fmla="*/ 2147483647 w 89"/>
              <a:gd name="T27" fmla="*/ 2147483647 h 75"/>
              <a:gd name="T28" fmla="*/ 2147483647 w 89"/>
              <a:gd name="T29" fmla="*/ 2147483647 h 75"/>
              <a:gd name="T30" fmla="*/ 2147483647 w 89"/>
              <a:gd name="T31" fmla="*/ 2147483647 h 75"/>
              <a:gd name="T32" fmla="*/ 2147483647 w 89"/>
              <a:gd name="T33" fmla="*/ 2147483647 h 75"/>
              <a:gd name="T34" fmla="*/ 2147483647 w 89"/>
              <a:gd name="T35" fmla="*/ 2147483647 h 75"/>
              <a:gd name="T36" fmla="*/ 2147483647 w 89"/>
              <a:gd name="T37" fmla="*/ 2147483647 h 75"/>
              <a:gd name="T38" fmla="*/ 2147483647 w 89"/>
              <a:gd name="T39" fmla="*/ 2147483647 h 75"/>
              <a:gd name="T40" fmla="*/ 2147483647 w 89"/>
              <a:gd name="T41" fmla="*/ 2147483647 h 75"/>
              <a:gd name="T42" fmla="*/ 2147483647 w 89"/>
              <a:gd name="T43" fmla="*/ 2147483647 h 75"/>
              <a:gd name="T44" fmla="*/ 2147483647 w 89"/>
              <a:gd name="T45" fmla="*/ 2147483647 h 75"/>
              <a:gd name="T46" fmla="*/ 2147483647 w 89"/>
              <a:gd name="T47" fmla="*/ 2147483647 h 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9" h="75">
                <a:moveTo>
                  <a:pt x="32" y="9"/>
                </a:moveTo>
                <a:cubicBezTo>
                  <a:pt x="38" y="10"/>
                  <a:pt x="44" y="11"/>
                  <a:pt x="49" y="13"/>
                </a:cubicBezTo>
                <a:cubicBezTo>
                  <a:pt x="53" y="15"/>
                  <a:pt x="56" y="17"/>
                  <a:pt x="60" y="20"/>
                </a:cubicBezTo>
                <a:cubicBezTo>
                  <a:pt x="54" y="29"/>
                  <a:pt x="54" y="29"/>
                  <a:pt x="54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71" y="0"/>
                  <a:pt x="71" y="0"/>
                  <a:pt x="71" y="0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7"/>
                  <a:pt x="57" y="5"/>
                  <a:pt x="52" y="4"/>
                </a:cubicBezTo>
                <a:cubicBezTo>
                  <a:pt x="45" y="3"/>
                  <a:pt x="38" y="2"/>
                  <a:pt x="32" y="3"/>
                </a:cubicBezTo>
                <a:cubicBezTo>
                  <a:pt x="25" y="3"/>
                  <a:pt x="19" y="5"/>
                  <a:pt x="13" y="8"/>
                </a:cubicBezTo>
                <a:cubicBezTo>
                  <a:pt x="7" y="11"/>
                  <a:pt x="2" y="16"/>
                  <a:pt x="0" y="22"/>
                </a:cubicBezTo>
                <a:cubicBezTo>
                  <a:pt x="6" y="10"/>
                  <a:pt x="20" y="8"/>
                  <a:pt x="32" y="9"/>
                </a:cubicBezTo>
                <a:close/>
                <a:moveTo>
                  <a:pt x="58" y="66"/>
                </a:moveTo>
                <a:cubicBezTo>
                  <a:pt x="52" y="65"/>
                  <a:pt x="46" y="64"/>
                  <a:pt x="41" y="61"/>
                </a:cubicBezTo>
                <a:cubicBezTo>
                  <a:pt x="37" y="60"/>
                  <a:pt x="34" y="58"/>
                  <a:pt x="30" y="55"/>
                </a:cubicBezTo>
                <a:cubicBezTo>
                  <a:pt x="35" y="46"/>
                  <a:pt x="35" y="46"/>
                  <a:pt x="35" y="46"/>
                </a:cubicBezTo>
                <a:cubicBezTo>
                  <a:pt x="1" y="45"/>
                  <a:pt x="1" y="45"/>
                  <a:pt x="1" y="45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6"/>
                  <a:pt x="24" y="66"/>
                  <a:pt x="24" y="66"/>
                </a:cubicBezTo>
                <a:cubicBezTo>
                  <a:pt x="28" y="67"/>
                  <a:pt x="33" y="70"/>
                  <a:pt x="38" y="71"/>
                </a:cubicBezTo>
                <a:cubicBezTo>
                  <a:pt x="44" y="72"/>
                  <a:pt x="51" y="73"/>
                  <a:pt x="58" y="72"/>
                </a:cubicBezTo>
                <a:cubicBezTo>
                  <a:pt x="64" y="72"/>
                  <a:pt x="71" y="70"/>
                  <a:pt x="77" y="67"/>
                </a:cubicBezTo>
                <a:cubicBezTo>
                  <a:pt x="83" y="64"/>
                  <a:pt x="87" y="59"/>
                  <a:pt x="89" y="53"/>
                </a:cubicBezTo>
                <a:cubicBezTo>
                  <a:pt x="83" y="65"/>
                  <a:pt x="69" y="67"/>
                  <a:pt x="58" y="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Freeform 306"/>
          <p:cNvSpPr>
            <a:spLocks noEditPoints="1"/>
          </p:cNvSpPr>
          <p:nvPr/>
        </p:nvSpPr>
        <p:spPr bwMode="auto">
          <a:xfrm>
            <a:off x="1684339" y="5036912"/>
            <a:ext cx="442912" cy="606425"/>
          </a:xfrm>
          <a:custGeom>
            <a:avLst/>
            <a:gdLst>
              <a:gd name="T0" fmla="*/ 2147483647 w 68"/>
              <a:gd name="T1" fmla="*/ 0 h 93"/>
              <a:gd name="T2" fmla="*/ 0 w 68"/>
              <a:gd name="T3" fmla="*/ 2147483647 h 93"/>
              <a:gd name="T4" fmla="*/ 2147483647 w 68"/>
              <a:gd name="T5" fmla="*/ 2147483647 h 93"/>
              <a:gd name="T6" fmla="*/ 2147483647 w 68"/>
              <a:gd name="T7" fmla="*/ 0 h 93"/>
              <a:gd name="T8" fmla="*/ 2147483647 w 68"/>
              <a:gd name="T9" fmla="*/ 2147483647 h 93"/>
              <a:gd name="T10" fmla="*/ 2147483647 w 68"/>
              <a:gd name="T11" fmla="*/ 2147483647 h 93"/>
              <a:gd name="T12" fmla="*/ 0 w 68"/>
              <a:gd name="T13" fmla="*/ 2147483647 h 93"/>
              <a:gd name="T14" fmla="*/ 0 w 68"/>
              <a:gd name="T15" fmla="*/ 2147483647 h 93"/>
              <a:gd name="T16" fmla="*/ 2147483647 w 68"/>
              <a:gd name="T17" fmla="*/ 2147483647 h 93"/>
              <a:gd name="T18" fmla="*/ 2147483647 w 68"/>
              <a:gd name="T19" fmla="*/ 2147483647 h 93"/>
              <a:gd name="T20" fmla="*/ 2147483647 w 68"/>
              <a:gd name="T21" fmla="*/ 2147483647 h 93"/>
              <a:gd name="T22" fmla="*/ 2147483647 w 68"/>
              <a:gd name="T23" fmla="*/ 2147483647 h 93"/>
              <a:gd name="T24" fmla="*/ 2147483647 w 68"/>
              <a:gd name="T25" fmla="*/ 2147483647 h 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" h="93">
                <a:moveTo>
                  <a:pt x="34" y="0"/>
                </a:moveTo>
                <a:cubicBezTo>
                  <a:pt x="0" y="59"/>
                  <a:pt x="0" y="59"/>
                  <a:pt x="0" y="59"/>
                </a:cubicBezTo>
                <a:cubicBezTo>
                  <a:pt x="68" y="59"/>
                  <a:pt x="68" y="59"/>
                  <a:pt x="68" y="59"/>
                </a:cubicBezTo>
                <a:lnTo>
                  <a:pt x="34" y="0"/>
                </a:lnTo>
                <a:close/>
                <a:moveTo>
                  <a:pt x="63" y="69"/>
                </a:moveTo>
                <a:cubicBezTo>
                  <a:pt x="6" y="69"/>
                  <a:pt x="6" y="69"/>
                  <a:pt x="6" y="69"/>
                </a:cubicBezTo>
                <a:cubicBezTo>
                  <a:pt x="3" y="69"/>
                  <a:pt x="0" y="72"/>
                  <a:pt x="0" y="75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1"/>
                  <a:pt x="3" y="93"/>
                  <a:pt x="6" y="93"/>
                </a:cubicBezTo>
                <a:cubicBezTo>
                  <a:pt x="63" y="93"/>
                  <a:pt x="63" y="93"/>
                  <a:pt x="63" y="93"/>
                </a:cubicBezTo>
                <a:cubicBezTo>
                  <a:pt x="66" y="93"/>
                  <a:pt x="68" y="91"/>
                  <a:pt x="68" y="87"/>
                </a:cubicBezTo>
                <a:cubicBezTo>
                  <a:pt x="68" y="75"/>
                  <a:pt x="68" y="75"/>
                  <a:pt x="68" y="75"/>
                </a:cubicBezTo>
                <a:cubicBezTo>
                  <a:pt x="68" y="72"/>
                  <a:pt x="66" y="69"/>
                  <a:pt x="63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6" name="Freeform 307"/>
          <p:cNvSpPr>
            <a:spLocks noEditPoints="1"/>
          </p:cNvSpPr>
          <p:nvPr/>
        </p:nvSpPr>
        <p:spPr bwMode="auto">
          <a:xfrm>
            <a:off x="874713" y="5073424"/>
            <a:ext cx="482600" cy="533400"/>
          </a:xfrm>
          <a:custGeom>
            <a:avLst/>
            <a:gdLst>
              <a:gd name="T0" fmla="*/ 2147483647 w 74"/>
              <a:gd name="T1" fmla="*/ 0 h 82"/>
              <a:gd name="T2" fmla="*/ 2147483647 w 74"/>
              <a:gd name="T3" fmla="*/ 2147483647 h 82"/>
              <a:gd name="T4" fmla="*/ 2147483647 w 74"/>
              <a:gd name="T5" fmla="*/ 2147483647 h 82"/>
              <a:gd name="T6" fmla="*/ 2147483647 w 74"/>
              <a:gd name="T7" fmla="*/ 0 h 82"/>
              <a:gd name="T8" fmla="*/ 2147483647 w 74"/>
              <a:gd name="T9" fmla="*/ 2147483647 h 82"/>
              <a:gd name="T10" fmla="*/ 2147483647 w 74"/>
              <a:gd name="T11" fmla="*/ 2147483647 h 82"/>
              <a:gd name="T12" fmla="*/ 0 w 74"/>
              <a:gd name="T13" fmla="*/ 0 h 82"/>
              <a:gd name="T14" fmla="*/ 2147483647 w 74"/>
              <a:gd name="T15" fmla="*/ 2147483647 h 82"/>
              <a:gd name="T16" fmla="*/ 2147483647 w 74"/>
              <a:gd name="T17" fmla="*/ 2147483647 h 82"/>
              <a:gd name="T18" fmla="*/ 2147483647 w 74"/>
              <a:gd name="T19" fmla="*/ 2147483647 h 82"/>
              <a:gd name="T20" fmla="*/ 2147483647 w 74"/>
              <a:gd name="T21" fmla="*/ 2147483647 h 82"/>
              <a:gd name="T22" fmla="*/ 2147483647 w 74"/>
              <a:gd name="T23" fmla="*/ 2147483647 h 82"/>
              <a:gd name="T24" fmla="*/ 2147483647 w 74"/>
              <a:gd name="T25" fmla="*/ 2147483647 h 82"/>
              <a:gd name="T26" fmla="*/ 2147483647 w 74"/>
              <a:gd name="T27" fmla="*/ 2147483647 h 82"/>
              <a:gd name="T28" fmla="*/ 2147483647 w 74"/>
              <a:gd name="T29" fmla="*/ 2147483647 h 82"/>
              <a:gd name="T30" fmla="*/ 2147483647 w 74"/>
              <a:gd name="T31" fmla="*/ 2147483647 h 82"/>
              <a:gd name="T32" fmla="*/ 2147483647 w 74"/>
              <a:gd name="T33" fmla="*/ 2147483647 h 82"/>
              <a:gd name="T34" fmla="*/ 2147483647 w 74"/>
              <a:gd name="T35" fmla="*/ 2147483647 h 82"/>
              <a:gd name="T36" fmla="*/ 2147483647 w 74"/>
              <a:gd name="T37" fmla="*/ 2147483647 h 82"/>
              <a:gd name="T38" fmla="*/ 2147483647 w 74"/>
              <a:gd name="T39" fmla="*/ 2147483647 h 82"/>
              <a:gd name="T40" fmla="*/ 2147483647 w 74"/>
              <a:gd name="T41" fmla="*/ 2147483647 h 82"/>
              <a:gd name="T42" fmla="*/ 2147483647 w 74"/>
              <a:gd name="T43" fmla="*/ 2147483647 h 82"/>
              <a:gd name="T44" fmla="*/ 2147483647 w 74"/>
              <a:gd name="T45" fmla="*/ 2147483647 h 82"/>
              <a:gd name="T46" fmla="*/ 2147483647 w 74"/>
              <a:gd name="T47" fmla="*/ 2147483647 h 82"/>
              <a:gd name="T48" fmla="*/ 2147483647 w 74"/>
              <a:gd name="T49" fmla="*/ 2147483647 h 82"/>
              <a:gd name="T50" fmla="*/ 2147483647 w 74"/>
              <a:gd name="T51" fmla="*/ 2147483647 h 82"/>
              <a:gd name="T52" fmla="*/ 2147483647 w 74"/>
              <a:gd name="T53" fmla="*/ 2147483647 h 82"/>
              <a:gd name="T54" fmla="*/ 2147483647 w 74"/>
              <a:gd name="T55" fmla="*/ 2147483647 h 82"/>
              <a:gd name="T56" fmla="*/ 2147483647 w 74"/>
              <a:gd name="T57" fmla="*/ 2147483647 h 82"/>
              <a:gd name="T58" fmla="*/ 2147483647 w 74"/>
              <a:gd name="T59" fmla="*/ 2147483647 h 82"/>
              <a:gd name="T60" fmla="*/ 2147483647 w 74"/>
              <a:gd name="T61" fmla="*/ 2147483647 h 82"/>
              <a:gd name="T62" fmla="*/ 2147483647 w 74"/>
              <a:gd name="T63" fmla="*/ 2147483647 h 82"/>
              <a:gd name="T64" fmla="*/ 2147483647 w 74"/>
              <a:gd name="T65" fmla="*/ 2147483647 h 82"/>
              <a:gd name="T66" fmla="*/ 2147483647 w 74"/>
              <a:gd name="T67" fmla="*/ 2147483647 h 82"/>
              <a:gd name="T68" fmla="*/ 2147483647 w 74"/>
              <a:gd name="T69" fmla="*/ 2147483647 h 82"/>
              <a:gd name="T70" fmla="*/ 2147483647 w 74"/>
              <a:gd name="T71" fmla="*/ 2147483647 h 82"/>
              <a:gd name="T72" fmla="*/ 2147483647 w 74"/>
              <a:gd name="T73" fmla="*/ 2147483647 h 82"/>
              <a:gd name="T74" fmla="*/ 2147483647 w 74"/>
              <a:gd name="T75" fmla="*/ 2147483647 h 82"/>
              <a:gd name="T76" fmla="*/ 2147483647 w 74"/>
              <a:gd name="T77" fmla="*/ 2147483647 h 82"/>
              <a:gd name="T78" fmla="*/ 2147483647 w 74"/>
              <a:gd name="T79" fmla="*/ 2147483647 h 82"/>
              <a:gd name="T80" fmla="*/ 2147483647 w 74"/>
              <a:gd name="T81" fmla="*/ 2147483647 h 82"/>
              <a:gd name="T82" fmla="*/ 2147483647 w 74"/>
              <a:gd name="T83" fmla="*/ 2147483647 h 82"/>
              <a:gd name="T84" fmla="*/ 2147483647 w 74"/>
              <a:gd name="T85" fmla="*/ 2147483647 h 82"/>
              <a:gd name="T86" fmla="*/ 2147483647 w 74"/>
              <a:gd name="T87" fmla="*/ 2147483647 h 82"/>
              <a:gd name="T88" fmla="*/ 2147483647 w 74"/>
              <a:gd name="T89" fmla="*/ 2147483647 h 82"/>
              <a:gd name="T90" fmla="*/ 2147483647 w 74"/>
              <a:gd name="T91" fmla="*/ 2147483647 h 82"/>
              <a:gd name="T92" fmla="*/ 2147483647 w 74"/>
              <a:gd name="T93" fmla="*/ 2147483647 h 82"/>
              <a:gd name="T94" fmla="*/ 2147483647 w 74"/>
              <a:gd name="T95" fmla="*/ 2147483647 h 82"/>
              <a:gd name="T96" fmla="*/ 2147483647 w 74"/>
              <a:gd name="T97" fmla="*/ 2147483647 h 82"/>
              <a:gd name="T98" fmla="*/ 2147483647 w 74"/>
              <a:gd name="T99" fmla="*/ 2147483647 h 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4" h="82">
                <a:moveTo>
                  <a:pt x="74" y="0"/>
                </a:moveTo>
                <a:cubicBezTo>
                  <a:pt x="72" y="0"/>
                  <a:pt x="72" y="0"/>
                  <a:pt x="7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5"/>
                  <a:pt x="70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4"/>
                  <a:pt x="60" y="3"/>
                </a:cubicBezTo>
                <a:cubicBezTo>
                  <a:pt x="60" y="0"/>
                  <a:pt x="60" y="0"/>
                  <a:pt x="6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4"/>
                  <a:pt x="13" y="5"/>
                  <a:pt x="12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4"/>
                  <a:pt x="2" y="3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76"/>
                  <a:pt x="2" y="76"/>
                  <a:pt x="2" y="76"/>
                </a:cubicBezTo>
                <a:cubicBezTo>
                  <a:pt x="2" y="75"/>
                  <a:pt x="3" y="75"/>
                  <a:pt x="4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13" y="75"/>
                  <a:pt x="14" y="75"/>
                  <a:pt x="14" y="76"/>
                </a:cubicBezTo>
                <a:cubicBezTo>
                  <a:pt x="14" y="82"/>
                  <a:pt x="14" y="82"/>
                  <a:pt x="14" y="82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5"/>
                  <a:pt x="60" y="75"/>
                  <a:pt x="6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1" y="75"/>
                  <a:pt x="72" y="75"/>
                  <a:pt x="72" y="76"/>
                </a:cubicBezTo>
                <a:cubicBezTo>
                  <a:pt x="72" y="82"/>
                  <a:pt x="72" y="82"/>
                  <a:pt x="72" y="82"/>
                </a:cubicBezTo>
                <a:cubicBezTo>
                  <a:pt x="74" y="82"/>
                  <a:pt x="74" y="82"/>
                  <a:pt x="74" y="82"/>
                </a:cubicBezTo>
                <a:lnTo>
                  <a:pt x="74" y="0"/>
                </a:lnTo>
                <a:close/>
                <a:moveTo>
                  <a:pt x="14" y="66"/>
                </a:moveTo>
                <a:cubicBezTo>
                  <a:pt x="14" y="67"/>
                  <a:pt x="13" y="68"/>
                  <a:pt x="12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3" y="68"/>
                  <a:pt x="2" y="67"/>
                  <a:pt x="2" y="66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0"/>
                  <a:pt x="3" y="59"/>
                  <a:pt x="4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3" y="59"/>
                  <a:pt x="14" y="60"/>
                  <a:pt x="14" y="61"/>
                </a:cubicBezTo>
                <a:lnTo>
                  <a:pt x="14" y="66"/>
                </a:lnTo>
                <a:close/>
                <a:moveTo>
                  <a:pt x="14" y="51"/>
                </a:moveTo>
                <a:cubicBezTo>
                  <a:pt x="14" y="52"/>
                  <a:pt x="13" y="53"/>
                  <a:pt x="12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3" y="53"/>
                  <a:pt x="2" y="52"/>
                  <a:pt x="2" y="51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4"/>
                  <a:pt x="3" y="43"/>
                  <a:pt x="4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3" y="43"/>
                  <a:pt x="14" y="44"/>
                  <a:pt x="14" y="45"/>
                </a:cubicBezTo>
                <a:lnTo>
                  <a:pt x="14" y="51"/>
                </a:lnTo>
                <a:close/>
                <a:moveTo>
                  <a:pt x="14" y="35"/>
                </a:moveTo>
                <a:cubicBezTo>
                  <a:pt x="14" y="36"/>
                  <a:pt x="13" y="37"/>
                  <a:pt x="12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6"/>
                  <a:pt x="2" y="35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3" y="27"/>
                  <a:pt x="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4" y="28"/>
                  <a:pt x="14" y="29"/>
                </a:cubicBezTo>
                <a:lnTo>
                  <a:pt x="14" y="35"/>
                </a:lnTo>
                <a:close/>
                <a:moveTo>
                  <a:pt x="14" y="19"/>
                </a:moveTo>
                <a:cubicBezTo>
                  <a:pt x="14" y="20"/>
                  <a:pt x="13" y="21"/>
                  <a:pt x="12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2" y="20"/>
                  <a:pt x="2" y="19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3" y="12"/>
                  <a:pt x="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" y="12"/>
                  <a:pt x="14" y="12"/>
                  <a:pt x="14" y="13"/>
                </a:cubicBezTo>
                <a:lnTo>
                  <a:pt x="14" y="19"/>
                </a:lnTo>
                <a:close/>
                <a:moveTo>
                  <a:pt x="72" y="66"/>
                </a:moveTo>
                <a:cubicBezTo>
                  <a:pt x="72" y="67"/>
                  <a:pt x="71" y="68"/>
                  <a:pt x="70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0" y="68"/>
                  <a:pt x="60" y="67"/>
                  <a:pt x="60" y="66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0"/>
                  <a:pt x="60" y="59"/>
                  <a:pt x="61" y="59"/>
                </a:cubicBezTo>
                <a:cubicBezTo>
                  <a:pt x="70" y="59"/>
                  <a:pt x="70" y="59"/>
                  <a:pt x="70" y="59"/>
                </a:cubicBezTo>
                <a:cubicBezTo>
                  <a:pt x="71" y="59"/>
                  <a:pt x="72" y="60"/>
                  <a:pt x="72" y="61"/>
                </a:cubicBezTo>
                <a:lnTo>
                  <a:pt x="72" y="66"/>
                </a:lnTo>
                <a:close/>
                <a:moveTo>
                  <a:pt x="72" y="51"/>
                </a:moveTo>
                <a:cubicBezTo>
                  <a:pt x="72" y="52"/>
                  <a:pt x="71" y="53"/>
                  <a:pt x="70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53"/>
                  <a:pt x="60" y="52"/>
                  <a:pt x="60" y="51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4"/>
                  <a:pt x="60" y="43"/>
                  <a:pt x="61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1" y="43"/>
                  <a:pt x="72" y="44"/>
                  <a:pt x="72" y="45"/>
                </a:cubicBezTo>
                <a:lnTo>
                  <a:pt x="72" y="51"/>
                </a:lnTo>
                <a:close/>
                <a:moveTo>
                  <a:pt x="72" y="35"/>
                </a:moveTo>
                <a:cubicBezTo>
                  <a:pt x="72" y="36"/>
                  <a:pt x="71" y="37"/>
                  <a:pt x="70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0" y="37"/>
                  <a:pt x="60" y="36"/>
                  <a:pt x="60" y="35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8"/>
                  <a:pt x="60" y="27"/>
                  <a:pt x="61" y="27"/>
                </a:cubicBezTo>
                <a:cubicBezTo>
                  <a:pt x="70" y="27"/>
                  <a:pt x="70" y="27"/>
                  <a:pt x="70" y="27"/>
                </a:cubicBezTo>
                <a:cubicBezTo>
                  <a:pt x="71" y="27"/>
                  <a:pt x="72" y="28"/>
                  <a:pt x="72" y="29"/>
                </a:cubicBezTo>
                <a:lnTo>
                  <a:pt x="72" y="35"/>
                </a:lnTo>
                <a:close/>
                <a:moveTo>
                  <a:pt x="72" y="19"/>
                </a:moveTo>
                <a:cubicBezTo>
                  <a:pt x="72" y="20"/>
                  <a:pt x="71" y="21"/>
                  <a:pt x="70" y="21"/>
                </a:cubicBezTo>
                <a:cubicBezTo>
                  <a:pt x="61" y="21"/>
                  <a:pt x="61" y="21"/>
                  <a:pt x="61" y="21"/>
                </a:cubicBezTo>
                <a:cubicBezTo>
                  <a:pt x="60" y="21"/>
                  <a:pt x="60" y="20"/>
                  <a:pt x="60" y="19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2"/>
                  <a:pt x="60" y="12"/>
                  <a:pt x="61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71" y="12"/>
                  <a:pt x="72" y="12"/>
                  <a:pt x="72" y="13"/>
                </a:cubicBezTo>
                <a:lnTo>
                  <a:pt x="7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7" name="Freeform 310"/>
          <p:cNvSpPr>
            <a:spLocks noEditPoints="1"/>
          </p:cNvSpPr>
          <p:nvPr/>
        </p:nvSpPr>
        <p:spPr bwMode="auto">
          <a:xfrm>
            <a:off x="8505825" y="5133749"/>
            <a:ext cx="768351" cy="411163"/>
          </a:xfrm>
          <a:custGeom>
            <a:avLst/>
            <a:gdLst>
              <a:gd name="T0" fmla="*/ 2147483647 w 118"/>
              <a:gd name="T1" fmla="*/ 2147483647 h 63"/>
              <a:gd name="T2" fmla="*/ 2147483647 w 118"/>
              <a:gd name="T3" fmla="*/ 2147483647 h 63"/>
              <a:gd name="T4" fmla="*/ 2147483647 w 118"/>
              <a:gd name="T5" fmla="*/ 2147483647 h 63"/>
              <a:gd name="T6" fmla="*/ 2147483647 w 118"/>
              <a:gd name="T7" fmla="*/ 2147483647 h 63"/>
              <a:gd name="T8" fmla="*/ 2147483647 w 118"/>
              <a:gd name="T9" fmla="*/ 2147483647 h 63"/>
              <a:gd name="T10" fmla="*/ 2147483647 w 118"/>
              <a:gd name="T11" fmla="*/ 2147483647 h 63"/>
              <a:gd name="T12" fmla="*/ 2147483647 w 118"/>
              <a:gd name="T13" fmla="*/ 2147483647 h 63"/>
              <a:gd name="T14" fmla="*/ 2147483647 w 118"/>
              <a:gd name="T15" fmla="*/ 2147483647 h 63"/>
              <a:gd name="T16" fmla="*/ 2147483647 w 118"/>
              <a:gd name="T17" fmla="*/ 2147483647 h 63"/>
              <a:gd name="T18" fmla="*/ 2147483647 w 118"/>
              <a:gd name="T19" fmla="*/ 2147483647 h 63"/>
              <a:gd name="T20" fmla="*/ 2147483647 w 118"/>
              <a:gd name="T21" fmla="*/ 2147483647 h 63"/>
              <a:gd name="T22" fmla="*/ 2147483647 w 118"/>
              <a:gd name="T23" fmla="*/ 2147483647 h 63"/>
              <a:gd name="T24" fmla="*/ 2147483647 w 118"/>
              <a:gd name="T25" fmla="*/ 2147483647 h 63"/>
              <a:gd name="T26" fmla="*/ 2147483647 w 118"/>
              <a:gd name="T27" fmla="*/ 2147483647 h 63"/>
              <a:gd name="T28" fmla="*/ 2147483647 w 118"/>
              <a:gd name="T29" fmla="*/ 2147483647 h 63"/>
              <a:gd name="T30" fmla="*/ 2147483647 w 118"/>
              <a:gd name="T31" fmla="*/ 2147483647 h 63"/>
              <a:gd name="T32" fmla="*/ 2147483647 w 118"/>
              <a:gd name="T33" fmla="*/ 2147483647 h 63"/>
              <a:gd name="T34" fmla="*/ 2147483647 w 118"/>
              <a:gd name="T35" fmla="*/ 2147483647 h 63"/>
              <a:gd name="T36" fmla="*/ 2147483647 w 118"/>
              <a:gd name="T37" fmla="*/ 2147483647 h 63"/>
              <a:gd name="T38" fmla="*/ 2147483647 w 118"/>
              <a:gd name="T39" fmla="*/ 2147483647 h 63"/>
              <a:gd name="T40" fmla="*/ 2147483647 w 118"/>
              <a:gd name="T41" fmla="*/ 2147483647 h 63"/>
              <a:gd name="T42" fmla="*/ 2147483647 w 118"/>
              <a:gd name="T43" fmla="*/ 2147483647 h 63"/>
              <a:gd name="T44" fmla="*/ 2147483647 w 118"/>
              <a:gd name="T45" fmla="*/ 2147483647 h 63"/>
              <a:gd name="T46" fmla="*/ 2147483647 w 118"/>
              <a:gd name="T47" fmla="*/ 2147483647 h 63"/>
              <a:gd name="T48" fmla="*/ 2147483647 w 118"/>
              <a:gd name="T49" fmla="*/ 2147483647 h 63"/>
              <a:gd name="T50" fmla="*/ 2147483647 w 118"/>
              <a:gd name="T51" fmla="*/ 2147483647 h 63"/>
              <a:gd name="T52" fmla="*/ 2147483647 w 118"/>
              <a:gd name="T53" fmla="*/ 2147483647 h 63"/>
              <a:gd name="T54" fmla="*/ 2147483647 w 118"/>
              <a:gd name="T55" fmla="*/ 2147483647 h 63"/>
              <a:gd name="T56" fmla="*/ 2147483647 w 118"/>
              <a:gd name="T57" fmla="*/ 2147483647 h 63"/>
              <a:gd name="T58" fmla="*/ 2147483647 w 118"/>
              <a:gd name="T59" fmla="*/ 2147483647 h 63"/>
              <a:gd name="T60" fmla="*/ 2147483647 w 118"/>
              <a:gd name="T61" fmla="*/ 2147483647 h 63"/>
              <a:gd name="T62" fmla="*/ 2147483647 w 118"/>
              <a:gd name="T63" fmla="*/ 2147483647 h 63"/>
              <a:gd name="T64" fmla="*/ 2147483647 w 118"/>
              <a:gd name="T65" fmla="*/ 2147483647 h 63"/>
              <a:gd name="T66" fmla="*/ 2147483647 w 118"/>
              <a:gd name="T67" fmla="*/ 2147483647 h 63"/>
              <a:gd name="T68" fmla="*/ 2147483647 w 118"/>
              <a:gd name="T69" fmla="*/ 2147483647 h 63"/>
              <a:gd name="T70" fmla="*/ 2147483647 w 118"/>
              <a:gd name="T71" fmla="*/ 2147483647 h 63"/>
              <a:gd name="T72" fmla="*/ 2147483647 w 118"/>
              <a:gd name="T73" fmla="*/ 2147483647 h 63"/>
              <a:gd name="T74" fmla="*/ 2147483647 w 118"/>
              <a:gd name="T75" fmla="*/ 2147483647 h 63"/>
              <a:gd name="T76" fmla="*/ 2147483647 w 118"/>
              <a:gd name="T77" fmla="*/ 2147483647 h 63"/>
              <a:gd name="T78" fmla="*/ 2147483647 w 118"/>
              <a:gd name="T79" fmla="*/ 2147483647 h 63"/>
              <a:gd name="T80" fmla="*/ 2147483647 w 118"/>
              <a:gd name="T81" fmla="*/ 2147483647 h 63"/>
              <a:gd name="T82" fmla="*/ 2147483647 w 118"/>
              <a:gd name="T83" fmla="*/ 2147483647 h 63"/>
              <a:gd name="T84" fmla="*/ 2147483647 w 118"/>
              <a:gd name="T85" fmla="*/ 0 h 63"/>
              <a:gd name="T86" fmla="*/ 2147483647 w 118"/>
              <a:gd name="T87" fmla="*/ 0 h 63"/>
              <a:gd name="T88" fmla="*/ 2147483647 w 118"/>
              <a:gd name="T89" fmla="*/ 2147483647 h 63"/>
              <a:gd name="T90" fmla="*/ 2147483647 w 118"/>
              <a:gd name="T91" fmla="*/ 2147483647 h 63"/>
              <a:gd name="T92" fmla="*/ 2147483647 w 118"/>
              <a:gd name="T93" fmla="*/ 2147483647 h 63"/>
              <a:gd name="T94" fmla="*/ 2147483647 w 118"/>
              <a:gd name="T95" fmla="*/ 2147483647 h 63"/>
              <a:gd name="T96" fmla="*/ 2147483647 w 118"/>
              <a:gd name="T97" fmla="*/ 2147483647 h 63"/>
              <a:gd name="T98" fmla="*/ 2147483647 w 118"/>
              <a:gd name="T99" fmla="*/ 2147483647 h 63"/>
              <a:gd name="T100" fmla="*/ 2147483647 w 118"/>
              <a:gd name="T101" fmla="*/ 2147483647 h 63"/>
              <a:gd name="T102" fmla="*/ 2147483647 w 118"/>
              <a:gd name="T103" fmla="*/ 2147483647 h 63"/>
              <a:gd name="T104" fmla="*/ 2147483647 w 118"/>
              <a:gd name="T105" fmla="*/ 2147483647 h 63"/>
              <a:gd name="T106" fmla="*/ 2147483647 w 118"/>
              <a:gd name="T107" fmla="*/ 2147483647 h 63"/>
              <a:gd name="T108" fmla="*/ 0 w 118"/>
              <a:gd name="T109" fmla="*/ 2147483647 h 63"/>
              <a:gd name="T110" fmla="*/ 0 w 118"/>
              <a:gd name="T111" fmla="*/ 2147483647 h 63"/>
              <a:gd name="T112" fmla="*/ 2147483647 w 118"/>
              <a:gd name="T113" fmla="*/ 2147483647 h 63"/>
              <a:gd name="T114" fmla="*/ 2147483647 w 118"/>
              <a:gd name="T115" fmla="*/ 2147483647 h 63"/>
              <a:gd name="T116" fmla="*/ 0 w 118"/>
              <a:gd name="T117" fmla="*/ 2147483647 h 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8" h="63">
                <a:moveTo>
                  <a:pt x="96" y="27"/>
                </a:moveTo>
                <a:cubicBezTo>
                  <a:pt x="96" y="50"/>
                  <a:pt x="96" y="50"/>
                  <a:pt x="96" y="50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18" y="20"/>
                  <a:pt x="118" y="20"/>
                  <a:pt x="118" y="20"/>
                </a:cubicBezTo>
                <a:lnTo>
                  <a:pt x="96" y="27"/>
                </a:lnTo>
                <a:close/>
                <a:moveTo>
                  <a:pt x="41" y="32"/>
                </a:moveTo>
                <a:cubicBezTo>
                  <a:pt x="38" y="32"/>
                  <a:pt x="35" y="35"/>
                  <a:pt x="35" y="38"/>
                </a:cubicBezTo>
                <a:cubicBezTo>
                  <a:pt x="35" y="42"/>
                  <a:pt x="38" y="45"/>
                  <a:pt x="41" y="45"/>
                </a:cubicBezTo>
                <a:cubicBezTo>
                  <a:pt x="45" y="45"/>
                  <a:pt x="48" y="42"/>
                  <a:pt x="48" y="38"/>
                </a:cubicBezTo>
                <a:cubicBezTo>
                  <a:pt x="48" y="35"/>
                  <a:pt x="45" y="32"/>
                  <a:pt x="41" y="32"/>
                </a:cubicBezTo>
                <a:close/>
                <a:moveTo>
                  <a:pt x="88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0" y="2"/>
                  <a:pt x="37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26"/>
                  <a:pt x="12" y="26"/>
                  <a:pt x="12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61"/>
                  <a:pt x="23" y="63"/>
                  <a:pt x="25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91" y="63"/>
                  <a:pt x="93" y="61"/>
                  <a:pt x="93" y="59"/>
                </a:cubicBezTo>
                <a:cubicBezTo>
                  <a:pt x="93" y="18"/>
                  <a:pt x="93" y="18"/>
                  <a:pt x="93" y="18"/>
                </a:cubicBezTo>
                <a:cubicBezTo>
                  <a:pt x="93" y="15"/>
                  <a:pt x="91" y="13"/>
                  <a:pt x="88" y="13"/>
                </a:cubicBezTo>
                <a:close/>
                <a:moveTo>
                  <a:pt x="72" y="49"/>
                </a:moveTo>
                <a:cubicBezTo>
                  <a:pt x="72" y="49"/>
                  <a:pt x="72" y="49"/>
                  <a:pt x="72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5" y="49"/>
                  <a:pt x="30" y="44"/>
                  <a:pt x="30" y="38"/>
                </a:cubicBezTo>
                <a:cubicBezTo>
                  <a:pt x="30" y="32"/>
                  <a:pt x="35" y="27"/>
                  <a:pt x="41" y="27"/>
                </a:cubicBezTo>
                <a:cubicBezTo>
                  <a:pt x="47" y="27"/>
                  <a:pt x="52" y="32"/>
                  <a:pt x="52" y="38"/>
                </a:cubicBezTo>
                <a:cubicBezTo>
                  <a:pt x="52" y="41"/>
                  <a:pt x="51" y="43"/>
                  <a:pt x="50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2" y="43"/>
                  <a:pt x="61" y="41"/>
                  <a:pt x="61" y="38"/>
                </a:cubicBezTo>
                <a:cubicBezTo>
                  <a:pt x="61" y="32"/>
                  <a:pt x="66" y="27"/>
                  <a:pt x="72" y="27"/>
                </a:cubicBezTo>
                <a:cubicBezTo>
                  <a:pt x="79" y="27"/>
                  <a:pt x="83" y="32"/>
                  <a:pt x="83" y="38"/>
                </a:cubicBezTo>
                <a:cubicBezTo>
                  <a:pt x="83" y="44"/>
                  <a:pt x="79" y="49"/>
                  <a:pt x="72" y="49"/>
                </a:cubicBezTo>
                <a:close/>
                <a:moveTo>
                  <a:pt x="72" y="32"/>
                </a:moveTo>
                <a:cubicBezTo>
                  <a:pt x="69" y="32"/>
                  <a:pt x="66" y="35"/>
                  <a:pt x="66" y="38"/>
                </a:cubicBezTo>
                <a:cubicBezTo>
                  <a:pt x="66" y="42"/>
                  <a:pt x="69" y="45"/>
                  <a:pt x="72" y="45"/>
                </a:cubicBezTo>
                <a:cubicBezTo>
                  <a:pt x="76" y="45"/>
                  <a:pt x="79" y="42"/>
                  <a:pt x="79" y="38"/>
                </a:cubicBezTo>
                <a:cubicBezTo>
                  <a:pt x="79" y="35"/>
                  <a:pt x="76" y="32"/>
                  <a:pt x="72" y="32"/>
                </a:cubicBezTo>
                <a:close/>
                <a:moveTo>
                  <a:pt x="12" y="1"/>
                </a:moveTo>
                <a:cubicBezTo>
                  <a:pt x="12" y="0"/>
                  <a:pt x="11" y="0"/>
                  <a:pt x="10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12" y="2"/>
                  <a:pt x="12" y="2"/>
                  <a:pt x="12" y="2"/>
                </a:cubicBezTo>
                <a:lnTo>
                  <a:pt x="12" y="1"/>
                </a:lnTo>
                <a:close/>
                <a:moveTo>
                  <a:pt x="4" y="26"/>
                </a:moveTo>
                <a:cubicBezTo>
                  <a:pt x="4" y="27"/>
                  <a:pt x="5" y="28"/>
                  <a:pt x="6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8"/>
                  <a:pt x="12" y="27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0" y="6"/>
                </a:moveTo>
                <a:cubicBezTo>
                  <a:pt x="0" y="21"/>
                  <a:pt x="0" y="21"/>
                  <a:pt x="0" y="21"/>
                </a:cubicBezTo>
                <a:cubicBezTo>
                  <a:pt x="0" y="24"/>
                  <a:pt x="2" y="26"/>
                  <a:pt x="4" y="26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0" y="4"/>
                  <a:pt x="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3235" y="1242695"/>
            <a:ext cx="11225530" cy="4942205"/>
            <a:chOff x="348" y="1365"/>
            <a:chExt cx="18509" cy="8071"/>
          </a:xfrm>
        </p:grpSpPr>
        <p:sp>
          <p:nvSpPr>
            <p:cNvPr id="60" name="Freeform 5"/>
            <p:cNvSpPr/>
            <p:nvPr/>
          </p:nvSpPr>
          <p:spPr bwMode="auto">
            <a:xfrm>
              <a:off x="6550" y="8328"/>
              <a:ext cx="208" cy="448"/>
            </a:xfrm>
            <a:custGeom>
              <a:avLst/>
              <a:gdLst>
                <a:gd name="T0" fmla="*/ 45 w 83"/>
                <a:gd name="T1" fmla="*/ 123 h 179"/>
                <a:gd name="T2" fmla="*/ 11 w 83"/>
                <a:gd name="T3" fmla="*/ 179 h 179"/>
                <a:gd name="T4" fmla="*/ 0 w 83"/>
                <a:gd name="T5" fmla="*/ 175 h 179"/>
                <a:gd name="T6" fmla="*/ 24 w 83"/>
                <a:gd name="T7" fmla="*/ 114 h 179"/>
                <a:gd name="T8" fmla="*/ 26 w 83"/>
                <a:gd name="T9" fmla="*/ 116 h 179"/>
                <a:gd name="T10" fmla="*/ 72 w 83"/>
                <a:gd name="T11" fmla="*/ 0 h 179"/>
                <a:gd name="T12" fmla="*/ 83 w 83"/>
                <a:gd name="T13" fmla="*/ 5 h 179"/>
                <a:gd name="T14" fmla="*/ 38 w 83"/>
                <a:gd name="T15" fmla="*/ 120 h 179"/>
                <a:gd name="T16" fmla="*/ 45 w 83"/>
                <a:gd name="T17" fmla="*/ 12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79">
                  <a:moveTo>
                    <a:pt x="45" y="123"/>
                  </a:moveTo>
                  <a:lnTo>
                    <a:pt x="11" y="179"/>
                  </a:lnTo>
                  <a:lnTo>
                    <a:pt x="0" y="175"/>
                  </a:lnTo>
                  <a:lnTo>
                    <a:pt x="24" y="114"/>
                  </a:lnTo>
                  <a:lnTo>
                    <a:pt x="26" y="116"/>
                  </a:lnTo>
                  <a:lnTo>
                    <a:pt x="72" y="0"/>
                  </a:lnTo>
                  <a:lnTo>
                    <a:pt x="83" y="5"/>
                  </a:lnTo>
                  <a:lnTo>
                    <a:pt x="38" y="120"/>
                  </a:lnTo>
                  <a:lnTo>
                    <a:pt x="45" y="1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6"/>
            <p:cNvSpPr/>
            <p:nvPr/>
          </p:nvSpPr>
          <p:spPr bwMode="auto">
            <a:xfrm>
              <a:off x="6220" y="8255"/>
              <a:ext cx="488" cy="895"/>
            </a:xfrm>
            <a:custGeom>
              <a:avLst/>
              <a:gdLst>
                <a:gd name="T0" fmla="*/ 195 w 195"/>
                <a:gd name="T1" fmla="*/ 38 h 358"/>
                <a:gd name="T2" fmla="*/ 174 w 195"/>
                <a:gd name="T3" fmla="*/ 91 h 358"/>
                <a:gd name="T4" fmla="*/ 166 w 195"/>
                <a:gd name="T5" fmla="*/ 88 h 358"/>
                <a:gd name="T6" fmla="*/ 61 w 195"/>
                <a:gd name="T7" fmla="*/ 358 h 358"/>
                <a:gd name="T8" fmla="*/ 0 w 195"/>
                <a:gd name="T9" fmla="*/ 335 h 358"/>
                <a:gd name="T10" fmla="*/ 132 w 195"/>
                <a:gd name="T11" fmla="*/ 0 h 358"/>
                <a:gd name="T12" fmla="*/ 193 w 195"/>
                <a:gd name="T13" fmla="*/ 23 h 358"/>
                <a:gd name="T14" fmla="*/ 187 w 195"/>
                <a:gd name="T15" fmla="*/ 34 h 358"/>
                <a:gd name="T16" fmla="*/ 195 w 195"/>
                <a:gd name="T17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58">
                  <a:moveTo>
                    <a:pt x="195" y="38"/>
                  </a:moveTo>
                  <a:lnTo>
                    <a:pt x="174" y="91"/>
                  </a:lnTo>
                  <a:lnTo>
                    <a:pt x="166" y="88"/>
                  </a:lnTo>
                  <a:lnTo>
                    <a:pt x="61" y="358"/>
                  </a:lnTo>
                  <a:lnTo>
                    <a:pt x="0" y="335"/>
                  </a:lnTo>
                  <a:lnTo>
                    <a:pt x="132" y="0"/>
                  </a:lnTo>
                  <a:lnTo>
                    <a:pt x="193" y="23"/>
                  </a:lnTo>
                  <a:lnTo>
                    <a:pt x="187" y="34"/>
                  </a:lnTo>
                  <a:lnTo>
                    <a:pt x="195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6573" y="8170"/>
              <a:ext cx="163" cy="85"/>
            </a:xfrm>
            <a:custGeom>
              <a:avLst/>
              <a:gdLst>
                <a:gd name="T0" fmla="*/ 65 w 65"/>
                <a:gd name="T1" fmla="*/ 23 h 34"/>
                <a:gd name="T2" fmla="*/ 59 w 65"/>
                <a:gd name="T3" fmla="*/ 34 h 34"/>
                <a:gd name="T4" fmla="*/ 0 w 65"/>
                <a:gd name="T5" fmla="*/ 9 h 34"/>
                <a:gd name="T6" fmla="*/ 4 w 65"/>
                <a:gd name="T7" fmla="*/ 0 h 34"/>
                <a:gd name="T8" fmla="*/ 65 w 65"/>
                <a:gd name="T9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4">
                  <a:moveTo>
                    <a:pt x="65" y="23"/>
                  </a:moveTo>
                  <a:lnTo>
                    <a:pt x="59" y="34"/>
                  </a:lnTo>
                  <a:lnTo>
                    <a:pt x="0" y="9"/>
                  </a:lnTo>
                  <a:lnTo>
                    <a:pt x="4" y="0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6593" y="8080"/>
              <a:ext cx="200" cy="123"/>
            </a:xfrm>
            <a:custGeom>
              <a:avLst/>
              <a:gdLst>
                <a:gd name="T0" fmla="*/ 80 w 80"/>
                <a:gd name="T1" fmla="*/ 0 h 49"/>
                <a:gd name="T2" fmla="*/ 61 w 80"/>
                <a:gd name="T3" fmla="*/ 49 h 49"/>
                <a:gd name="T4" fmla="*/ 0 w 80"/>
                <a:gd name="T5" fmla="*/ 26 h 49"/>
                <a:gd name="T6" fmla="*/ 4 w 80"/>
                <a:gd name="T7" fmla="*/ 13 h 49"/>
                <a:gd name="T8" fmla="*/ 80 w 8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9">
                  <a:moveTo>
                    <a:pt x="80" y="0"/>
                  </a:moveTo>
                  <a:lnTo>
                    <a:pt x="61" y="49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6210" y="9283"/>
              <a:ext cx="45" cy="63"/>
            </a:xfrm>
            <a:custGeom>
              <a:avLst/>
              <a:gdLst>
                <a:gd name="T0" fmla="*/ 18 w 18"/>
                <a:gd name="T1" fmla="*/ 6 h 25"/>
                <a:gd name="T2" fmla="*/ 0 w 18"/>
                <a:gd name="T3" fmla="*/ 25 h 25"/>
                <a:gd name="T4" fmla="*/ 0 w 18"/>
                <a:gd name="T5" fmla="*/ 0 h 25"/>
                <a:gd name="T6" fmla="*/ 18 w 18"/>
                <a:gd name="T7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5">
                  <a:moveTo>
                    <a:pt x="18" y="6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6210" y="9113"/>
              <a:ext cx="153" cy="175"/>
            </a:xfrm>
            <a:custGeom>
              <a:avLst/>
              <a:gdLst>
                <a:gd name="T0" fmla="*/ 0 w 61"/>
                <a:gd name="T1" fmla="*/ 0 h 70"/>
                <a:gd name="T2" fmla="*/ 61 w 61"/>
                <a:gd name="T3" fmla="*/ 24 h 70"/>
                <a:gd name="T4" fmla="*/ 21 w 61"/>
                <a:gd name="T5" fmla="*/ 70 h 70"/>
                <a:gd name="T6" fmla="*/ 0 w 61"/>
                <a:gd name="T7" fmla="*/ 63 h 70"/>
                <a:gd name="T8" fmla="*/ 0 w 61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0">
                  <a:moveTo>
                    <a:pt x="0" y="0"/>
                  </a:moveTo>
                  <a:lnTo>
                    <a:pt x="61" y="24"/>
                  </a:lnTo>
                  <a:lnTo>
                    <a:pt x="21" y="70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1"/>
            <p:cNvSpPr/>
            <p:nvPr/>
          </p:nvSpPr>
          <p:spPr bwMode="auto">
            <a:xfrm>
              <a:off x="6555" y="8218"/>
              <a:ext cx="160" cy="85"/>
            </a:xfrm>
            <a:custGeom>
              <a:avLst/>
              <a:gdLst>
                <a:gd name="T0" fmla="*/ 3 w 64"/>
                <a:gd name="T1" fmla="*/ 0 h 34"/>
                <a:gd name="T2" fmla="*/ 64 w 64"/>
                <a:gd name="T3" fmla="*/ 23 h 34"/>
                <a:gd name="T4" fmla="*/ 61 w 64"/>
                <a:gd name="T5" fmla="*/ 34 h 34"/>
                <a:gd name="T6" fmla="*/ 0 w 64"/>
                <a:gd name="T7" fmla="*/ 9 h 34"/>
                <a:gd name="T8" fmla="*/ 3 w 6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4">
                  <a:moveTo>
                    <a:pt x="3" y="0"/>
                  </a:moveTo>
                  <a:lnTo>
                    <a:pt x="64" y="23"/>
                  </a:lnTo>
                  <a:lnTo>
                    <a:pt x="61" y="34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2"/>
            <p:cNvSpPr/>
            <p:nvPr/>
          </p:nvSpPr>
          <p:spPr bwMode="auto">
            <a:xfrm>
              <a:off x="5310" y="8108"/>
              <a:ext cx="143" cy="153"/>
            </a:xfrm>
            <a:custGeom>
              <a:avLst/>
              <a:gdLst>
                <a:gd name="T0" fmla="*/ 26 w 30"/>
                <a:gd name="T1" fmla="*/ 32 h 32"/>
                <a:gd name="T2" fmla="*/ 0 w 30"/>
                <a:gd name="T3" fmla="*/ 3 h 32"/>
                <a:gd name="T4" fmla="*/ 23 w 30"/>
                <a:gd name="T5" fmla="*/ 9 h 32"/>
                <a:gd name="T6" fmla="*/ 26 w 3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2">
                  <a:moveTo>
                    <a:pt x="26" y="3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18" y="2"/>
                    <a:pt x="23" y="9"/>
                  </a:cubicBezTo>
                  <a:cubicBezTo>
                    <a:pt x="29" y="16"/>
                    <a:pt x="30" y="25"/>
                    <a:pt x="26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3"/>
            <p:cNvSpPr/>
            <p:nvPr/>
          </p:nvSpPr>
          <p:spPr bwMode="auto">
            <a:xfrm>
              <a:off x="4515" y="8588"/>
              <a:ext cx="385" cy="373"/>
            </a:xfrm>
            <a:custGeom>
              <a:avLst/>
              <a:gdLst>
                <a:gd name="T0" fmla="*/ 38 w 81"/>
                <a:gd name="T1" fmla="*/ 77 h 78"/>
                <a:gd name="T2" fmla="*/ 38 w 81"/>
                <a:gd name="T3" fmla="*/ 77 h 78"/>
                <a:gd name="T4" fmla="*/ 38 w 81"/>
                <a:gd name="T5" fmla="*/ 78 h 78"/>
                <a:gd name="T6" fmla="*/ 37 w 81"/>
                <a:gd name="T7" fmla="*/ 78 h 78"/>
                <a:gd name="T8" fmla="*/ 36 w 81"/>
                <a:gd name="T9" fmla="*/ 78 h 78"/>
                <a:gd name="T10" fmla="*/ 35 w 81"/>
                <a:gd name="T11" fmla="*/ 78 h 78"/>
                <a:gd name="T12" fmla="*/ 35 w 81"/>
                <a:gd name="T13" fmla="*/ 78 h 78"/>
                <a:gd name="T14" fmla="*/ 34 w 81"/>
                <a:gd name="T15" fmla="*/ 78 h 78"/>
                <a:gd name="T16" fmla="*/ 33 w 81"/>
                <a:gd name="T17" fmla="*/ 78 h 78"/>
                <a:gd name="T18" fmla="*/ 32 w 81"/>
                <a:gd name="T19" fmla="*/ 78 h 78"/>
                <a:gd name="T20" fmla="*/ 32 w 81"/>
                <a:gd name="T21" fmla="*/ 78 h 78"/>
                <a:gd name="T22" fmla="*/ 31 w 81"/>
                <a:gd name="T23" fmla="*/ 78 h 78"/>
                <a:gd name="T24" fmla="*/ 30 w 81"/>
                <a:gd name="T25" fmla="*/ 78 h 78"/>
                <a:gd name="T26" fmla="*/ 30 w 81"/>
                <a:gd name="T27" fmla="*/ 77 h 78"/>
                <a:gd name="T28" fmla="*/ 30 w 81"/>
                <a:gd name="T29" fmla="*/ 77 h 78"/>
                <a:gd name="T30" fmla="*/ 29 w 81"/>
                <a:gd name="T31" fmla="*/ 77 h 78"/>
                <a:gd name="T32" fmla="*/ 28 w 81"/>
                <a:gd name="T33" fmla="*/ 76 h 78"/>
                <a:gd name="T34" fmla="*/ 28 w 81"/>
                <a:gd name="T35" fmla="*/ 76 h 78"/>
                <a:gd name="T36" fmla="*/ 27 w 81"/>
                <a:gd name="T37" fmla="*/ 75 h 78"/>
                <a:gd name="T38" fmla="*/ 27 w 81"/>
                <a:gd name="T39" fmla="*/ 75 h 78"/>
                <a:gd name="T40" fmla="*/ 3 w 81"/>
                <a:gd name="T41" fmla="*/ 35 h 78"/>
                <a:gd name="T42" fmla="*/ 5 w 81"/>
                <a:gd name="T43" fmla="*/ 24 h 78"/>
                <a:gd name="T44" fmla="*/ 16 w 81"/>
                <a:gd name="T45" fmla="*/ 27 h 78"/>
                <a:gd name="T46" fmla="*/ 34 w 81"/>
                <a:gd name="T47" fmla="*/ 56 h 78"/>
                <a:gd name="T48" fmla="*/ 65 w 81"/>
                <a:gd name="T49" fmla="*/ 5 h 78"/>
                <a:gd name="T50" fmla="*/ 76 w 81"/>
                <a:gd name="T51" fmla="*/ 2 h 78"/>
                <a:gd name="T52" fmla="*/ 78 w 81"/>
                <a:gd name="T53" fmla="*/ 13 h 78"/>
                <a:gd name="T54" fmla="*/ 41 w 81"/>
                <a:gd name="T55" fmla="*/ 75 h 78"/>
                <a:gd name="T56" fmla="*/ 40 w 81"/>
                <a:gd name="T57" fmla="*/ 75 h 78"/>
                <a:gd name="T58" fmla="*/ 40 w 81"/>
                <a:gd name="T59" fmla="*/ 76 h 78"/>
                <a:gd name="T60" fmla="*/ 39 w 81"/>
                <a:gd name="T61" fmla="*/ 76 h 78"/>
                <a:gd name="T62" fmla="*/ 39 w 81"/>
                <a:gd name="T63" fmla="*/ 77 h 78"/>
                <a:gd name="T64" fmla="*/ 38 w 81"/>
                <a:gd name="T65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8">
                  <a:moveTo>
                    <a:pt x="38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8" y="77"/>
                    <a:pt x="38" y="77"/>
                    <a:pt x="38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6" y="78"/>
                    <a:pt x="36" y="78"/>
                  </a:cubicBezTo>
                  <a:cubicBezTo>
                    <a:pt x="36" y="78"/>
                    <a:pt x="36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3" y="78"/>
                    <a:pt x="33" y="78"/>
                  </a:cubicBezTo>
                  <a:cubicBezTo>
                    <a:pt x="33" y="78"/>
                    <a:pt x="33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0" y="78"/>
                    <a:pt x="30" y="7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7"/>
                    <a:pt x="29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5"/>
                    <a:pt x="28" y="75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9" y="22"/>
                    <a:pt x="14" y="23"/>
                    <a:pt x="16" y="27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7" y="1"/>
                    <a:pt x="72" y="0"/>
                    <a:pt x="76" y="2"/>
                  </a:cubicBezTo>
                  <a:cubicBezTo>
                    <a:pt x="80" y="5"/>
                    <a:pt x="81" y="10"/>
                    <a:pt x="78" y="13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6"/>
                  </a:cubicBezTo>
                  <a:cubicBezTo>
                    <a:pt x="40" y="76"/>
                    <a:pt x="40" y="76"/>
                    <a:pt x="39" y="76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9" y="77"/>
                    <a:pt x="38" y="77"/>
                    <a:pt x="38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4"/>
            <p:cNvSpPr>
              <a:spLocks noEditPoints="1"/>
            </p:cNvSpPr>
            <p:nvPr/>
          </p:nvSpPr>
          <p:spPr bwMode="auto">
            <a:xfrm>
              <a:off x="4148" y="8140"/>
              <a:ext cx="1258" cy="1178"/>
            </a:xfrm>
            <a:custGeom>
              <a:avLst/>
              <a:gdLst>
                <a:gd name="T0" fmla="*/ 172 w 264"/>
                <a:gd name="T1" fmla="*/ 83 h 247"/>
                <a:gd name="T2" fmla="*/ 68 w 264"/>
                <a:gd name="T3" fmla="*/ 75 h 247"/>
                <a:gd name="T4" fmla="*/ 59 w 264"/>
                <a:gd name="T5" fmla="*/ 179 h 247"/>
                <a:gd name="T6" fmla="*/ 164 w 264"/>
                <a:gd name="T7" fmla="*/ 187 h 247"/>
                <a:gd name="T8" fmla="*/ 172 w 264"/>
                <a:gd name="T9" fmla="*/ 83 h 247"/>
                <a:gd name="T10" fmla="*/ 264 w 264"/>
                <a:gd name="T11" fmla="*/ 33 h 247"/>
                <a:gd name="T12" fmla="*/ 207 w 264"/>
                <a:gd name="T13" fmla="*/ 81 h 247"/>
                <a:gd name="T14" fmla="*/ 183 w 264"/>
                <a:gd name="T15" fmla="*/ 210 h 247"/>
                <a:gd name="T16" fmla="*/ 37 w 264"/>
                <a:gd name="T17" fmla="*/ 198 h 247"/>
                <a:gd name="T18" fmla="*/ 49 w 264"/>
                <a:gd name="T19" fmla="*/ 52 h 247"/>
                <a:gd name="T20" fmla="*/ 179 w 264"/>
                <a:gd name="T21" fmla="*/ 49 h 247"/>
                <a:gd name="T22" fmla="*/ 237 w 264"/>
                <a:gd name="T23" fmla="*/ 0 h 247"/>
                <a:gd name="T24" fmla="*/ 264 w 264"/>
                <a:gd name="T25" fmla="*/ 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4" h="247">
                  <a:moveTo>
                    <a:pt x="172" y="83"/>
                  </a:moveTo>
                  <a:cubicBezTo>
                    <a:pt x="146" y="52"/>
                    <a:pt x="99" y="48"/>
                    <a:pt x="68" y="75"/>
                  </a:cubicBezTo>
                  <a:cubicBezTo>
                    <a:pt x="37" y="101"/>
                    <a:pt x="33" y="148"/>
                    <a:pt x="59" y="179"/>
                  </a:cubicBezTo>
                  <a:cubicBezTo>
                    <a:pt x="86" y="210"/>
                    <a:pt x="133" y="214"/>
                    <a:pt x="164" y="187"/>
                  </a:cubicBezTo>
                  <a:cubicBezTo>
                    <a:pt x="195" y="161"/>
                    <a:pt x="199" y="114"/>
                    <a:pt x="172" y="83"/>
                  </a:cubicBezTo>
                  <a:close/>
                  <a:moveTo>
                    <a:pt x="264" y="33"/>
                  </a:moveTo>
                  <a:cubicBezTo>
                    <a:pt x="207" y="81"/>
                    <a:pt x="207" y="81"/>
                    <a:pt x="207" y="81"/>
                  </a:cubicBezTo>
                  <a:cubicBezTo>
                    <a:pt x="230" y="123"/>
                    <a:pt x="221" y="177"/>
                    <a:pt x="183" y="210"/>
                  </a:cubicBezTo>
                  <a:cubicBezTo>
                    <a:pt x="140" y="247"/>
                    <a:pt x="74" y="242"/>
                    <a:pt x="37" y="198"/>
                  </a:cubicBezTo>
                  <a:cubicBezTo>
                    <a:pt x="0" y="155"/>
                    <a:pt x="5" y="89"/>
                    <a:pt x="49" y="52"/>
                  </a:cubicBezTo>
                  <a:cubicBezTo>
                    <a:pt x="87" y="20"/>
                    <a:pt x="141" y="20"/>
                    <a:pt x="179" y="49"/>
                  </a:cubicBezTo>
                  <a:cubicBezTo>
                    <a:pt x="237" y="0"/>
                    <a:pt x="237" y="0"/>
                    <a:pt x="237" y="0"/>
                  </a:cubicBezTo>
                  <a:lnTo>
                    <a:pt x="26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5"/>
            <p:cNvSpPr>
              <a:spLocks noEditPoints="1"/>
            </p:cNvSpPr>
            <p:nvPr/>
          </p:nvSpPr>
          <p:spPr bwMode="auto">
            <a:xfrm>
              <a:off x="463" y="1730"/>
              <a:ext cx="1080" cy="740"/>
            </a:xfrm>
            <a:custGeom>
              <a:avLst/>
              <a:gdLst>
                <a:gd name="T0" fmla="*/ 227 w 227"/>
                <a:gd name="T1" fmla="*/ 0 h 155"/>
                <a:gd name="T2" fmla="*/ 227 w 227"/>
                <a:gd name="T3" fmla="*/ 155 h 155"/>
                <a:gd name="T4" fmla="*/ 0 w 227"/>
                <a:gd name="T5" fmla="*/ 155 h 155"/>
                <a:gd name="T6" fmla="*/ 0 w 227"/>
                <a:gd name="T7" fmla="*/ 0 h 155"/>
                <a:gd name="T8" fmla="*/ 227 w 227"/>
                <a:gd name="T9" fmla="*/ 0 h 155"/>
                <a:gd name="T10" fmla="*/ 206 w 227"/>
                <a:gd name="T11" fmla="*/ 46 h 155"/>
                <a:gd name="T12" fmla="*/ 202 w 227"/>
                <a:gd name="T13" fmla="*/ 41 h 155"/>
                <a:gd name="T14" fmla="*/ 25 w 227"/>
                <a:gd name="T15" fmla="*/ 41 h 155"/>
                <a:gd name="T16" fmla="*/ 22 w 227"/>
                <a:gd name="T17" fmla="*/ 43 h 155"/>
                <a:gd name="T18" fmla="*/ 21 w 227"/>
                <a:gd name="T19" fmla="*/ 46 h 155"/>
                <a:gd name="T20" fmla="*/ 25 w 227"/>
                <a:gd name="T21" fmla="*/ 50 h 155"/>
                <a:gd name="T22" fmla="*/ 202 w 227"/>
                <a:gd name="T23" fmla="*/ 50 h 155"/>
                <a:gd name="T24" fmla="*/ 206 w 227"/>
                <a:gd name="T25" fmla="*/ 46 h 155"/>
                <a:gd name="T26" fmla="*/ 206 w 227"/>
                <a:gd name="T27" fmla="*/ 68 h 155"/>
                <a:gd name="T28" fmla="*/ 202 w 227"/>
                <a:gd name="T29" fmla="*/ 64 h 155"/>
                <a:gd name="T30" fmla="*/ 25 w 227"/>
                <a:gd name="T31" fmla="*/ 64 h 155"/>
                <a:gd name="T32" fmla="*/ 22 w 227"/>
                <a:gd name="T33" fmla="*/ 65 h 155"/>
                <a:gd name="T34" fmla="*/ 21 w 227"/>
                <a:gd name="T35" fmla="*/ 68 h 155"/>
                <a:gd name="T36" fmla="*/ 25 w 227"/>
                <a:gd name="T37" fmla="*/ 73 h 155"/>
                <a:gd name="T38" fmla="*/ 202 w 227"/>
                <a:gd name="T39" fmla="*/ 73 h 155"/>
                <a:gd name="T40" fmla="*/ 206 w 227"/>
                <a:gd name="T41" fmla="*/ 68 h 155"/>
                <a:gd name="T42" fmla="*/ 206 w 227"/>
                <a:gd name="T43" fmla="*/ 94 h 155"/>
                <a:gd name="T44" fmla="*/ 202 w 227"/>
                <a:gd name="T45" fmla="*/ 89 h 155"/>
                <a:gd name="T46" fmla="*/ 25 w 227"/>
                <a:gd name="T47" fmla="*/ 89 h 155"/>
                <a:gd name="T48" fmla="*/ 22 w 227"/>
                <a:gd name="T49" fmla="*/ 90 h 155"/>
                <a:gd name="T50" fmla="*/ 21 w 227"/>
                <a:gd name="T51" fmla="*/ 94 h 155"/>
                <a:gd name="T52" fmla="*/ 25 w 227"/>
                <a:gd name="T53" fmla="*/ 98 h 155"/>
                <a:gd name="T54" fmla="*/ 202 w 227"/>
                <a:gd name="T55" fmla="*/ 98 h 155"/>
                <a:gd name="T56" fmla="*/ 206 w 227"/>
                <a:gd name="T57" fmla="*/ 94 h 155"/>
                <a:gd name="T58" fmla="*/ 206 w 227"/>
                <a:gd name="T59" fmla="*/ 116 h 155"/>
                <a:gd name="T60" fmla="*/ 202 w 227"/>
                <a:gd name="T61" fmla="*/ 112 h 155"/>
                <a:gd name="T62" fmla="*/ 25 w 227"/>
                <a:gd name="T63" fmla="*/ 112 h 155"/>
                <a:gd name="T64" fmla="*/ 22 w 227"/>
                <a:gd name="T65" fmla="*/ 113 h 155"/>
                <a:gd name="T66" fmla="*/ 21 w 227"/>
                <a:gd name="T67" fmla="*/ 116 h 155"/>
                <a:gd name="T68" fmla="*/ 25 w 227"/>
                <a:gd name="T69" fmla="*/ 120 h 155"/>
                <a:gd name="T70" fmla="*/ 202 w 227"/>
                <a:gd name="T71" fmla="*/ 120 h 155"/>
                <a:gd name="T72" fmla="*/ 206 w 227"/>
                <a:gd name="T73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155">
                  <a:moveTo>
                    <a:pt x="227" y="0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206" y="46"/>
                  </a:moveTo>
                  <a:cubicBezTo>
                    <a:pt x="206" y="43"/>
                    <a:pt x="204" y="41"/>
                    <a:pt x="202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1"/>
                    <a:pt x="23" y="42"/>
                    <a:pt x="22" y="43"/>
                  </a:cubicBezTo>
                  <a:cubicBezTo>
                    <a:pt x="21" y="43"/>
                    <a:pt x="21" y="44"/>
                    <a:pt x="21" y="46"/>
                  </a:cubicBezTo>
                  <a:cubicBezTo>
                    <a:pt x="21" y="48"/>
                    <a:pt x="23" y="50"/>
                    <a:pt x="25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4" y="50"/>
                    <a:pt x="206" y="48"/>
                    <a:pt x="206" y="46"/>
                  </a:cubicBezTo>
                  <a:close/>
                  <a:moveTo>
                    <a:pt x="206" y="68"/>
                  </a:moveTo>
                  <a:cubicBezTo>
                    <a:pt x="206" y="66"/>
                    <a:pt x="204" y="64"/>
                    <a:pt x="202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3" y="64"/>
                    <a:pt x="22" y="65"/>
                  </a:cubicBezTo>
                  <a:cubicBezTo>
                    <a:pt x="21" y="66"/>
                    <a:pt x="21" y="67"/>
                    <a:pt x="21" y="68"/>
                  </a:cubicBezTo>
                  <a:cubicBezTo>
                    <a:pt x="21" y="71"/>
                    <a:pt x="23" y="73"/>
                    <a:pt x="25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4" y="73"/>
                    <a:pt x="206" y="71"/>
                    <a:pt x="206" y="68"/>
                  </a:cubicBezTo>
                  <a:close/>
                  <a:moveTo>
                    <a:pt x="206" y="94"/>
                  </a:moveTo>
                  <a:cubicBezTo>
                    <a:pt x="206" y="91"/>
                    <a:pt x="204" y="89"/>
                    <a:pt x="202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4" y="89"/>
                    <a:pt x="23" y="90"/>
                    <a:pt x="22" y="90"/>
                  </a:cubicBezTo>
                  <a:cubicBezTo>
                    <a:pt x="21" y="91"/>
                    <a:pt x="21" y="92"/>
                    <a:pt x="21" y="94"/>
                  </a:cubicBezTo>
                  <a:cubicBezTo>
                    <a:pt x="21" y="96"/>
                    <a:pt x="23" y="98"/>
                    <a:pt x="25" y="98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4" y="98"/>
                    <a:pt x="206" y="96"/>
                    <a:pt x="206" y="94"/>
                  </a:cubicBezTo>
                  <a:close/>
                  <a:moveTo>
                    <a:pt x="206" y="116"/>
                  </a:moveTo>
                  <a:cubicBezTo>
                    <a:pt x="206" y="114"/>
                    <a:pt x="204" y="112"/>
                    <a:pt x="202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4" y="112"/>
                    <a:pt x="23" y="112"/>
                    <a:pt x="22" y="113"/>
                  </a:cubicBezTo>
                  <a:cubicBezTo>
                    <a:pt x="21" y="114"/>
                    <a:pt x="21" y="115"/>
                    <a:pt x="21" y="116"/>
                  </a:cubicBezTo>
                  <a:cubicBezTo>
                    <a:pt x="21" y="118"/>
                    <a:pt x="23" y="120"/>
                    <a:pt x="25" y="12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4" y="120"/>
                    <a:pt x="206" y="118"/>
                    <a:pt x="206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6"/>
            <p:cNvSpPr/>
            <p:nvPr/>
          </p:nvSpPr>
          <p:spPr bwMode="auto">
            <a:xfrm>
              <a:off x="1310" y="2498"/>
              <a:ext cx="128" cy="43"/>
            </a:xfrm>
            <a:custGeom>
              <a:avLst/>
              <a:gdLst>
                <a:gd name="T0" fmla="*/ 27 w 27"/>
                <a:gd name="T1" fmla="*/ 0 h 9"/>
                <a:gd name="T2" fmla="*/ 27 w 27"/>
                <a:gd name="T3" fmla="*/ 1 h 9"/>
                <a:gd name="T4" fmla="*/ 19 w 27"/>
                <a:gd name="T5" fmla="*/ 9 h 9"/>
                <a:gd name="T6" fmla="*/ 9 w 27"/>
                <a:gd name="T7" fmla="*/ 9 h 9"/>
                <a:gd name="T8" fmla="*/ 0 w 27"/>
                <a:gd name="T9" fmla="*/ 1 h 9"/>
                <a:gd name="T10" fmla="*/ 0 w 27"/>
                <a:gd name="T11" fmla="*/ 0 h 9"/>
                <a:gd name="T12" fmla="*/ 27 w 2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7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7" y="5"/>
                    <a:pt x="23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" y="9"/>
                    <a:pt x="0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"/>
            <p:cNvSpPr/>
            <p:nvPr/>
          </p:nvSpPr>
          <p:spPr bwMode="auto">
            <a:xfrm>
              <a:off x="833" y="1570"/>
              <a:ext cx="340" cy="123"/>
            </a:xfrm>
            <a:custGeom>
              <a:avLst/>
              <a:gdLst>
                <a:gd name="T0" fmla="*/ 136 w 136"/>
                <a:gd name="T1" fmla="*/ 0 h 49"/>
                <a:gd name="T2" fmla="*/ 136 w 136"/>
                <a:gd name="T3" fmla="*/ 49 h 49"/>
                <a:gd name="T4" fmla="*/ 101 w 136"/>
                <a:gd name="T5" fmla="*/ 49 h 49"/>
                <a:gd name="T6" fmla="*/ 101 w 136"/>
                <a:gd name="T7" fmla="*/ 24 h 49"/>
                <a:gd name="T8" fmla="*/ 35 w 136"/>
                <a:gd name="T9" fmla="*/ 24 h 49"/>
                <a:gd name="T10" fmla="*/ 35 w 136"/>
                <a:gd name="T11" fmla="*/ 49 h 49"/>
                <a:gd name="T12" fmla="*/ 0 w 136"/>
                <a:gd name="T13" fmla="*/ 49 h 49"/>
                <a:gd name="T14" fmla="*/ 0 w 136"/>
                <a:gd name="T15" fmla="*/ 0 h 49"/>
                <a:gd name="T16" fmla="*/ 136 w 136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49">
                  <a:moveTo>
                    <a:pt x="136" y="0"/>
                  </a:moveTo>
                  <a:lnTo>
                    <a:pt x="136" y="49"/>
                  </a:lnTo>
                  <a:lnTo>
                    <a:pt x="101" y="49"/>
                  </a:lnTo>
                  <a:lnTo>
                    <a:pt x="101" y="24"/>
                  </a:lnTo>
                  <a:lnTo>
                    <a:pt x="35" y="24"/>
                  </a:lnTo>
                  <a:lnTo>
                    <a:pt x="35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8"/>
            <p:cNvSpPr/>
            <p:nvPr/>
          </p:nvSpPr>
          <p:spPr bwMode="auto">
            <a:xfrm>
              <a:off x="563" y="2498"/>
              <a:ext cx="123" cy="43"/>
            </a:xfrm>
            <a:custGeom>
              <a:avLst/>
              <a:gdLst>
                <a:gd name="T0" fmla="*/ 26 w 26"/>
                <a:gd name="T1" fmla="*/ 0 h 9"/>
                <a:gd name="T2" fmla="*/ 26 w 26"/>
                <a:gd name="T3" fmla="*/ 1 h 9"/>
                <a:gd name="T4" fmla="*/ 18 w 26"/>
                <a:gd name="T5" fmla="*/ 9 h 9"/>
                <a:gd name="T6" fmla="*/ 8 w 26"/>
                <a:gd name="T7" fmla="*/ 9 h 9"/>
                <a:gd name="T8" fmla="*/ 0 w 26"/>
                <a:gd name="T9" fmla="*/ 1 h 9"/>
                <a:gd name="T10" fmla="*/ 0 w 26"/>
                <a:gd name="T11" fmla="*/ 0 h 9"/>
                <a:gd name="T12" fmla="*/ 26 w 2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9">
                  <a:moveTo>
                    <a:pt x="26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5"/>
                    <a:pt x="22" y="9"/>
                    <a:pt x="1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9"/>
                    <a:pt x="0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3273" y="1760"/>
              <a:ext cx="85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3163" y="1555"/>
              <a:ext cx="305" cy="953"/>
            </a:xfrm>
            <a:custGeom>
              <a:avLst/>
              <a:gdLst>
                <a:gd name="T0" fmla="*/ 14 w 64"/>
                <a:gd name="T1" fmla="*/ 168 h 200"/>
                <a:gd name="T2" fmla="*/ 50 w 64"/>
                <a:gd name="T3" fmla="*/ 168 h 200"/>
                <a:gd name="T4" fmla="*/ 50 w 64"/>
                <a:gd name="T5" fmla="*/ 161 h 200"/>
                <a:gd name="T6" fmla="*/ 14 w 64"/>
                <a:gd name="T7" fmla="*/ 161 h 200"/>
                <a:gd name="T8" fmla="*/ 14 w 64"/>
                <a:gd name="T9" fmla="*/ 168 h 200"/>
                <a:gd name="T10" fmla="*/ 14 w 64"/>
                <a:gd name="T11" fmla="*/ 184 h 200"/>
                <a:gd name="T12" fmla="*/ 50 w 64"/>
                <a:gd name="T13" fmla="*/ 184 h 200"/>
                <a:gd name="T14" fmla="*/ 50 w 64"/>
                <a:gd name="T15" fmla="*/ 177 h 200"/>
                <a:gd name="T16" fmla="*/ 14 w 64"/>
                <a:gd name="T17" fmla="*/ 177 h 200"/>
                <a:gd name="T18" fmla="*/ 14 w 64"/>
                <a:gd name="T19" fmla="*/ 184 h 200"/>
                <a:gd name="T20" fmla="*/ 32 w 64"/>
                <a:gd name="T21" fmla="*/ 34 h 200"/>
                <a:gd name="T22" fmla="*/ 14 w 64"/>
                <a:gd name="T23" fmla="*/ 52 h 200"/>
                <a:gd name="T24" fmla="*/ 32 w 64"/>
                <a:gd name="T25" fmla="*/ 71 h 200"/>
                <a:gd name="T26" fmla="*/ 50 w 64"/>
                <a:gd name="T27" fmla="*/ 52 h 200"/>
                <a:gd name="T28" fmla="*/ 32 w 64"/>
                <a:gd name="T29" fmla="*/ 34 h 200"/>
                <a:gd name="T30" fmla="*/ 64 w 64"/>
                <a:gd name="T31" fmla="*/ 188 h 200"/>
                <a:gd name="T32" fmla="*/ 55 w 64"/>
                <a:gd name="T33" fmla="*/ 200 h 200"/>
                <a:gd name="T34" fmla="*/ 9 w 64"/>
                <a:gd name="T35" fmla="*/ 200 h 200"/>
                <a:gd name="T36" fmla="*/ 0 w 64"/>
                <a:gd name="T37" fmla="*/ 188 h 200"/>
                <a:gd name="T38" fmla="*/ 0 w 64"/>
                <a:gd name="T39" fmla="*/ 13 h 200"/>
                <a:gd name="T40" fmla="*/ 9 w 64"/>
                <a:gd name="T41" fmla="*/ 0 h 200"/>
                <a:gd name="T42" fmla="*/ 55 w 64"/>
                <a:gd name="T43" fmla="*/ 0 h 200"/>
                <a:gd name="T44" fmla="*/ 64 w 64"/>
                <a:gd name="T45" fmla="*/ 13 h 200"/>
                <a:gd name="T46" fmla="*/ 64 w 64"/>
                <a:gd name="T47" fmla="*/ 188 h 200"/>
                <a:gd name="T48" fmla="*/ 50 w 64"/>
                <a:gd name="T49" fmla="*/ 147 h 200"/>
                <a:gd name="T50" fmla="*/ 50 w 64"/>
                <a:gd name="T51" fmla="*/ 79 h 200"/>
                <a:gd name="T52" fmla="*/ 14 w 64"/>
                <a:gd name="T53" fmla="*/ 79 h 200"/>
                <a:gd name="T54" fmla="*/ 14 w 64"/>
                <a:gd name="T55" fmla="*/ 147 h 200"/>
                <a:gd name="T56" fmla="*/ 50 w 64"/>
                <a:gd name="T57" fmla="*/ 14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200">
                  <a:moveTo>
                    <a:pt x="14" y="168"/>
                  </a:moveTo>
                  <a:cubicBezTo>
                    <a:pt x="50" y="168"/>
                    <a:pt x="50" y="168"/>
                    <a:pt x="50" y="168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14" y="161"/>
                    <a:pt x="14" y="161"/>
                    <a:pt x="14" y="161"/>
                  </a:cubicBezTo>
                  <a:lnTo>
                    <a:pt x="14" y="168"/>
                  </a:lnTo>
                  <a:close/>
                  <a:moveTo>
                    <a:pt x="14" y="184"/>
                  </a:moveTo>
                  <a:cubicBezTo>
                    <a:pt x="50" y="184"/>
                    <a:pt x="50" y="184"/>
                    <a:pt x="50" y="184"/>
                  </a:cubicBezTo>
                  <a:cubicBezTo>
                    <a:pt x="50" y="177"/>
                    <a:pt x="50" y="177"/>
                    <a:pt x="50" y="177"/>
                  </a:cubicBezTo>
                  <a:cubicBezTo>
                    <a:pt x="14" y="177"/>
                    <a:pt x="14" y="177"/>
                    <a:pt x="14" y="177"/>
                  </a:cubicBezTo>
                  <a:lnTo>
                    <a:pt x="14" y="184"/>
                  </a:lnTo>
                  <a:close/>
                  <a:moveTo>
                    <a:pt x="32" y="34"/>
                  </a:moveTo>
                  <a:cubicBezTo>
                    <a:pt x="22" y="34"/>
                    <a:pt x="14" y="42"/>
                    <a:pt x="14" y="52"/>
                  </a:cubicBezTo>
                  <a:cubicBezTo>
                    <a:pt x="14" y="62"/>
                    <a:pt x="22" y="71"/>
                    <a:pt x="32" y="71"/>
                  </a:cubicBezTo>
                  <a:cubicBezTo>
                    <a:pt x="42" y="71"/>
                    <a:pt x="50" y="62"/>
                    <a:pt x="50" y="52"/>
                  </a:cubicBezTo>
                  <a:cubicBezTo>
                    <a:pt x="50" y="42"/>
                    <a:pt x="42" y="34"/>
                    <a:pt x="32" y="34"/>
                  </a:cubicBezTo>
                  <a:close/>
                  <a:moveTo>
                    <a:pt x="64" y="188"/>
                  </a:moveTo>
                  <a:cubicBezTo>
                    <a:pt x="64" y="195"/>
                    <a:pt x="60" y="200"/>
                    <a:pt x="55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0" y="0"/>
                    <a:pt x="64" y="6"/>
                    <a:pt x="64" y="13"/>
                  </a:cubicBezTo>
                  <a:lnTo>
                    <a:pt x="64" y="188"/>
                  </a:lnTo>
                  <a:close/>
                  <a:moveTo>
                    <a:pt x="50" y="147"/>
                  </a:moveTo>
                  <a:cubicBezTo>
                    <a:pt x="50" y="79"/>
                    <a:pt x="50" y="79"/>
                    <a:pt x="50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0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21"/>
            <p:cNvSpPr>
              <a:spLocks noEditPoints="1"/>
            </p:cNvSpPr>
            <p:nvPr/>
          </p:nvSpPr>
          <p:spPr bwMode="auto">
            <a:xfrm>
              <a:off x="2800" y="1555"/>
              <a:ext cx="310" cy="953"/>
            </a:xfrm>
            <a:custGeom>
              <a:avLst/>
              <a:gdLst>
                <a:gd name="T0" fmla="*/ 50 w 65"/>
                <a:gd name="T1" fmla="*/ 184 h 200"/>
                <a:gd name="T2" fmla="*/ 50 w 65"/>
                <a:gd name="T3" fmla="*/ 177 h 200"/>
                <a:gd name="T4" fmla="*/ 15 w 65"/>
                <a:gd name="T5" fmla="*/ 177 h 200"/>
                <a:gd name="T6" fmla="*/ 15 w 65"/>
                <a:gd name="T7" fmla="*/ 184 h 200"/>
                <a:gd name="T8" fmla="*/ 50 w 65"/>
                <a:gd name="T9" fmla="*/ 184 h 200"/>
                <a:gd name="T10" fmla="*/ 50 w 65"/>
                <a:gd name="T11" fmla="*/ 168 h 200"/>
                <a:gd name="T12" fmla="*/ 50 w 65"/>
                <a:gd name="T13" fmla="*/ 161 h 200"/>
                <a:gd name="T14" fmla="*/ 15 w 65"/>
                <a:gd name="T15" fmla="*/ 161 h 200"/>
                <a:gd name="T16" fmla="*/ 15 w 65"/>
                <a:gd name="T17" fmla="*/ 168 h 200"/>
                <a:gd name="T18" fmla="*/ 50 w 65"/>
                <a:gd name="T19" fmla="*/ 168 h 200"/>
                <a:gd name="T20" fmla="*/ 51 w 65"/>
                <a:gd name="T21" fmla="*/ 147 h 200"/>
                <a:gd name="T22" fmla="*/ 51 w 65"/>
                <a:gd name="T23" fmla="*/ 79 h 200"/>
                <a:gd name="T24" fmla="*/ 14 w 65"/>
                <a:gd name="T25" fmla="*/ 79 h 200"/>
                <a:gd name="T26" fmla="*/ 14 w 65"/>
                <a:gd name="T27" fmla="*/ 147 h 200"/>
                <a:gd name="T28" fmla="*/ 51 w 65"/>
                <a:gd name="T29" fmla="*/ 147 h 200"/>
                <a:gd name="T30" fmla="*/ 51 w 65"/>
                <a:gd name="T31" fmla="*/ 52 h 200"/>
                <a:gd name="T32" fmla="*/ 33 w 65"/>
                <a:gd name="T33" fmla="*/ 34 h 200"/>
                <a:gd name="T34" fmla="*/ 14 w 65"/>
                <a:gd name="T35" fmla="*/ 52 h 200"/>
                <a:gd name="T36" fmla="*/ 33 w 65"/>
                <a:gd name="T37" fmla="*/ 71 h 200"/>
                <a:gd name="T38" fmla="*/ 51 w 65"/>
                <a:gd name="T39" fmla="*/ 52 h 200"/>
                <a:gd name="T40" fmla="*/ 65 w 65"/>
                <a:gd name="T41" fmla="*/ 13 h 200"/>
                <a:gd name="T42" fmla="*/ 65 w 65"/>
                <a:gd name="T43" fmla="*/ 188 h 200"/>
                <a:gd name="T44" fmla="*/ 56 w 65"/>
                <a:gd name="T45" fmla="*/ 200 h 200"/>
                <a:gd name="T46" fmla="*/ 9 w 65"/>
                <a:gd name="T47" fmla="*/ 200 h 200"/>
                <a:gd name="T48" fmla="*/ 0 w 65"/>
                <a:gd name="T49" fmla="*/ 188 h 200"/>
                <a:gd name="T50" fmla="*/ 0 w 65"/>
                <a:gd name="T51" fmla="*/ 13 h 200"/>
                <a:gd name="T52" fmla="*/ 9 w 65"/>
                <a:gd name="T53" fmla="*/ 0 h 200"/>
                <a:gd name="T54" fmla="*/ 56 w 65"/>
                <a:gd name="T55" fmla="*/ 0 h 200"/>
                <a:gd name="T56" fmla="*/ 65 w 65"/>
                <a:gd name="T57" fmla="*/ 1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200">
                  <a:moveTo>
                    <a:pt x="50" y="184"/>
                  </a:moveTo>
                  <a:cubicBezTo>
                    <a:pt x="50" y="177"/>
                    <a:pt x="50" y="177"/>
                    <a:pt x="50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84"/>
                    <a:pt x="15" y="184"/>
                    <a:pt x="15" y="184"/>
                  </a:cubicBezTo>
                  <a:lnTo>
                    <a:pt x="50" y="184"/>
                  </a:lnTo>
                  <a:close/>
                  <a:moveTo>
                    <a:pt x="50" y="168"/>
                  </a:moveTo>
                  <a:cubicBezTo>
                    <a:pt x="50" y="161"/>
                    <a:pt x="50" y="161"/>
                    <a:pt x="5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8"/>
                    <a:pt x="15" y="168"/>
                    <a:pt x="15" y="168"/>
                  </a:cubicBezTo>
                  <a:lnTo>
                    <a:pt x="50" y="168"/>
                  </a:lnTo>
                  <a:close/>
                  <a:moveTo>
                    <a:pt x="51" y="147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1" y="147"/>
                  </a:lnTo>
                  <a:close/>
                  <a:moveTo>
                    <a:pt x="51" y="52"/>
                  </a:moveTo>
                  <a:cubicBezTo>
                    <a:pt x="51" y="42"/>
                    <a:pt x="43" y="34"/>
                    <a:pt x="33" y="34"/>
                  </a:cubicBezTo>
                  <a:cubicBezTo>
                    <a:pt x="23" y="34"/>
                    <a:pt x="14" y="42"/>
                    <a:pt x="14" y="52"/>
                  </a:cubicBezTo>
                  <a:cubicBezTo>
                    <a:pt x="14" y="62"/>
                    <a:pt x="23" y="71"/>
                    <a:pt x="33" y="71"/>
                  </a:cubicBezTo>
                  <a:cubicBezTo>
                    <a:pt x="43" y="71"/>
                    <a:pt x="51" y="62"/>
                    <a:pt x="51" y="52"/>
                  </a:cubicBezTo>
                  <a:close/>
                  <a:moveTo>
                    <a:pt x="65" y="13"/>
                  </a:moveTo>
                  <a:cubicBezTo>
                    <a:pt x="65" y="188"/>
                    <a:pt x="65" y="188"/>
                    <a:pt x="65" y="188"/>
                  </a:cubicBezTo>
                  <a:cubicBezTo>
                    <a:pt x="65" y="195"/>
                    <a:pt x="61" y="200"/>
                    <a:pt x="56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5" y="6"/>
                    <a:pt x="6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Oval 22"/>
            <p:cNvSpPr>
              <a:spLocks noChangeArrowheads="1"/>
            </p:cNvSpPr>
            <p:nvPr/>
          </p:nvSpPr>
          <p:spPr bwMode="auto">
            <a:xfrm>
              <a:off x="2910" y="1760"/>
              <a:ext cx="90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Oval 23"/>
            <p:cNvSpPr>
              <a:spLocks noChangeArrowheads="1"/>
            </p:cNvSpPr>
            <p:nvPr/>
          </p:nvSpPr>
          <p:spPr bwMode="auto">
            <a:xfrm>
              <a:off x="2552" y="1760"/>
              <a:ext cx="90" cy="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24"/>
            <p:cNvSpPr>
              <a:spLocks noEditPoints="1"/>
            </p:cNvSpPr>
            <p:nvPr/>
          </p:nvSpPr>
          <p:spPr bwMode="auto">
            <a:xfrm>
              <a:off x="2443" y="1555"/>
              <a:ext cx="310" cy="953"/>
            </a:xfrm>
            <a:custGeom>
              <a:avLst/>
              <a:gdLst>
                <a:gd name="T0" fmla="*/ 65 w 65"/>
                <a:gd name="T1" fmla="*/ 188 h 200"/>
                <a:gd name="T2" fmla="*/ 56 w 65"/>
                <a:gd name="T3" fmla="*/ 200 h 200"/>
                <a:gd name="T4" fmla="*/ 9 w 65"/>
                <a:gd name="T5" fmla="*/ 200 h 200"/>
                <a:gd name="T6" fmla="*/ 0 w 65"/>
                <a:gd name="T7" fmla="*/ 188 h 200"/>
                <a:gd name="T8" fmla="*/ 0 w 65"/>
                <a:gd name="T9" fmla="*/ 13 h 200"/>
                <a:gd name="T10" fmla="*/ 9 w 65"/>
                <a:gd name="T11" fmla="*/ 0 h 200"/>
                <a:gd name="T12" fmla="*/ 56 w 65"/>
                <a:gd name="T13" fmla="*/ 0 h 200"/>
                <a:gd name="T14" fmla="*/ 65 w 65"/>
                <a:gd name="T15" fmla="*/ 13 h 200"/>
                <a:gd name="T16" fmla="*/ 65 w 65"/>
                <a:gd name="T17" fmla="*/ 188 h 200"/>
                <a:gd name="T18" fmla="*/ 51 w 65"/>
                <a:gd name="T19" fmla="*/ 147 h 200"/>
                <a:gd name="T20" fmla="*/ 51 w 65"/>
                <a:gd name="T21" fmla="*/ 79 h 200"/>
                <a:gd name="T22" fmla="*/ 14 w 65"/>
                <a:gd name="T23" fmla="*/ 79 h 200"/>
                <a:gd name="T24" fmla="*/ 14 w 65"/>
                <a:gd name="T25" fmla="*/ 147 h 200"/>
                <a:gd name="T26" fmla="*/ 51 w 65"/>
                <a:gd name="T27" fmla="*/ 147 h 200"/>
                <a:gd name="T28" fmla="*/ 51 w 65"/>
                <a:gd name="T29" fmla="*/ 52 h 200"/>
                <a:gd name="T30" fmla="*/ 33 w 65"/>
                <a:gd name="T31" fmla="*/ 34 h 200"/>
                <a:gd name="T32" fmla="*/ 14 w 65"/>
                <a:gd name="T33" fmla="*/ 52 h 200"/>
                <a:gd name="T34" fmla="*/ 33 w 65"/>
                <a:gd name="T35" fmla="*/ 71 h 200"/>
                <a:gd name="T36" fmla="*/ 51 w 65"/>
                <a:gd name="T37" fmla="*/ 52 h 200"/>
                <a:gd name="T38" fmla="*/ 50 w 65"/>
                <a:gd name="T39" fmla="*/ 184 h 200"/>
                <a:gd name="T40" fmla="*/ 50 w 65"/>
                <a:gd name="T41" fmla="*/ 177 h 200"/>
                <a:gd name="T42" fmla="*/ 15 w 65"/>
                <a:gd name="T43" fmla="*/ 177 h 200"/>
                <a:gd name="T44" fmla="*/ 15 w 65"/>
                <a:gd name="T45" fmla="*/ 184 h 200"/>
                <a:gd name="T46" fmla="*/ 50 w 65"/>
                <a:gd name="T47" fmla="*/ 184 h 200"/>
                <a:gd name="T48" fmla="*/ 50 w 65"/>
                <a:gd name="T49" fmla="*/ 168 h 200"/>
                <a:gd name="T50" fmla="*/ 50 w 65"/>
                <a:gd name="T51" fmla="*/ 161 h 200"/>
                <a:gd name="T52" fmla="*/ 15 w 65"/>
                <a:gd name="T53" fmla="*/ 161 h 200"/>
                <a:gd name="T54" fmla="*/ 15 w 65"/>
                <a:gd name="T55" fmla="*/ 168 h 200"/>
                <a:gd name="T56" fmla="*/ 50 w 65"/>
                <a:gd name="T57" fmla="*/ 16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" h="200">
                  <a:moveTo>
                    <a:pt x="65" y="188"/>
                  </a:moveTo>
                  <a:cubicBezTo>
                    <a:pt x="65" y="195"/>
                    <a:pt x="61" y="200"/>
                    <a:pt x="56" y="200"/>
                  </a:cubicBezTo>
                  <a:cubicBezTo>
                    <a:pt x="9" y="200"/>
                    <a:pt x="9" y="200"/>
                    <a:pt x="9" y="200"/>
                  </a:cubicBezTo>
                  <a:cubicBezTo>
                    <a:pt x="4" y="200"/>
                    <a:pt x="0" y="195"/>
                    <a:pt x="0" y="1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4" y="0"/>
                    <a:pt x="9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5" y="6"/>
                    <a:pt x="65" y="13"/>
                  </a:cubicBezTo>
                  <a:lnTo>
                    <a:pt x="65" y="188"/>
                  </a:lnTo>
                  <a:close/>
                  <a:moveTo>
                    <a:pt x="51" y="147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147"/>
                    <a:pt x="14" y="147"/>
                    <a:pt x="14" y="147"/>
                  </a:cubicBezTo>
                  <a:lnTo>
                    <a:pt x="51" y="147"/>
                  </a:lnTo>
                  <a:close/>
                  <a:moveTo>
                    <a:pt x="51" y="52"/>
                  </a:moveTo>
                  <a:cubicBezTo>
                    <a:pt x="51" y="42"/>
                    <a:pt x="43" y="34"/>
                    <a:pt x="33" y="34"/>
                  </a:cubicBezTo>
                  <a:cubicBezTo>
                    <a:pt x="23" y="34"/>
                    <a:pt x="14" y="42"/>
                    <a:pt x="14" y="52"/>
                  </a:cubicBezTo>
                  <a:cubicBezTo>
                    <a:pt x="14" y="62"/>
                    <a:pt x="23" y="71"/>
                    <a:pt x="33" y="71"/>
                  </a:cubicBezTo>
                  <a:cubicBezTo>
                    <a:pt x="43" y="71"/>
                    <a:pt x="51" y="62"/>
                    <a:pt x="51" y="52"/>
                  </a:cubicBezTo>
                  <a:close/>
                  <a:moveTo>
                    <a:pt x="50" y="184"/>
                  </a:moveTo>
                  <a:cubicBezTo>
                    <a:pt x="50" y="177"/>
                    <a:pt x="50" y="177"/>
                    <a:pt x="50" y="177"/>
                  </a:cubicBezTo>
                  <a:cubicBezTo>
                    <a:pt x="15" y="177"/>
                    <a:pt x="15" y="177"/>
                    <a:pt x="15" y="177"/>
                  </a:cubicBezTo>
                  <a:cubicBezTo>
                    <a:pt x="15" y="184"/>
                    <a:pt x="15" y="184"/>
                    <a:pt x="15" y="184"/>
                  </a:cubicBezTo>
                  <a:lnTo>
                    <a:pt x="50" y="184"/>
                  </a:lnTo>
                  <a:close/>
                  <a:moveTo>
                    <a:pt x="50" y="168"/>
                  </a:moveTo>
                  <a:cubicBezTo>
                    <a:pt x="50" y="161"/>
                    <a:pt x="50" y="161"/>
                    <a:pt x="50" y="161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8"/>
                    <a:pt x="15" y="168"/>
                    <a:pt x="15" y="168"/>
                  </a:cubicBezTo>
                  <a:lnTo>
                    <a:pt x="5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25"/>
            <p:cNvSpPr/>
            <p:nvPr/>
          </p:nvSpPr>
          <p:spPr bwMode="auto">
            <a:xfrm>
              <a:off x="4768" y="1365"/>
              <a:ext cx="395" cy="218"/>
            </a:xfrm>
            <a:custGeom>
              <a:avLst/>
              <a:gdLst>
                <a:gd name="T0" fmla="*/ 71 w 83"/>
                <a:gd name="T1" fmla="*/ 17 h 46"/>
                <a:gd name="T2" fmla="*/ 81 w 83"/>
                <a:gd name="T3" fmla="*/ 35 h 46"/>
                <a:gd name="T4" fmla="*/ 78 w 83"/>
                <a:gd name="T5" fmla="*/ 46 h 46"/>
                <a:gd name="T6" fmla="*/ 0 w 83"/>
                <a:gd name="T7" fmla="*/ 24 h 46"/>
                <a:gd name="T8" fmla="*/ 3 w 83"/>
                <a:gd name="T9" fmla="*/ 13 h 46"/>
                <a:gd name="T10" fmla="*/ 22 w 83"/>
                <a:gd name="T11" fmla="*/ 3 h 46"/>
                <a:gd name="T12" fmla="*/ 71 w 83"/>
                <a:gd name="T13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71" y="17"/>
                  </a:moveTo>
                  <a:cubicBezTo>
                    <a:pt x="79" y="19"/>
                    <a:pt x="83" y="27"/>
                    <a:pt x="81" y="3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5"/>
                    <a:pt x="14" y="0"/>
                    <a:pt x="22" y="3"/>
                  </a:cubicBezTo>
                  <a:lnTo>
                    <a:pt x="71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26"/>
            <p:cNvSpPr/>
            <p:nvPr/>
          </p:nvSpPr>
          <p:spPr bwMode="auto">
            <a:xfrm>
              <a:off x="4530" y="1512"/>
              <a:ext cx="610" cy="870"/>
            </a:xfrm>
            <a:custGeom>
              <a:avLst/>
              <a:gdLst>
                <a:gd name="T0" fmla="*/ 156 w 244"/>
                <a:gd name="T1" fmla="*/ 348 h 348"/>
                <a:gd name="T2" fmla="*/ 0 w 244"/>
                <a:gd name="T3" fmla="*/ 304 h 348"/>
                <a:gd name="T4" fmla="*/ 87 w 244"/>
                <a:gd name="T5" fmla="*/ 0 h 348"/>
                <a:gd name="T6" fmla="*/ 244 w 244"/>
                <a:gd name="T7" fmla="*/ 44 h 348"/>
                <a:gd name="T8" fmla="*/ 156 w 244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348">
                  <a:moveTo>
                    <a:pt x="156" y="348"/>
                  </a:moveTo>
                  <a:lnTo>
                    <a:pt x="0" y="304"/>
                  </a:lnTo>
                  <a:lnTo>
                    <a:pt x="87" y="0"/>
                  </a:lnTo>
                  <a:lnTo>
                    <a:pt x="244" y="44"/>
                  </a:lnTo>
                  <a:lnTo>
                    <a:pt x="156" y="3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27"/>
            <p:cNvSpPr/>
            <p:nvPr/>
          </p:nvSpPr>
          <p:spPr bwMode="auto">
            <a:xfrm>
              <a:off x="4583" y="2478"/>
              <a:ext cx="158" cy="148"/>
            </a:xfrm>
            <a:custGeom>
              <a:avLst/>
              <a:gdLst>
                <a:gd name="T0" fmla="*/ 0 w 63"/>
                <a:gd name="T1" fmla="*/ 59 h 59"/>
                <a:gd name="T2" fmla="*/ 17 w 63"/>
                <a:gd name="T3" fmla="*/ 0 h 59"/>
                <a:gd name="T4" fmla="*/ 63 w 63"/>
                <a:gd name="T5" fmla="*/ 14 h 59"/>
                <a:gd name="T6" fmla="*/ 49 w 63"/>
                <a:gd name="T7" fmla="*/ 56 h 59"/>
                <a:gd name="T8" fmla="*/ 0 w 6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9">
                  <a:moveTo>
                    <a:pt x="0" y="59"/>
                  </a:moveTo>
                  <a:lnTo>
                    <a:pt x="17" y="0"/>
                  </a:lnTo>
                  <a:lnTo>
                    <a:pt x="63" y="14"/>
                  </a:lnTo>
                  <a:lnTo>
                    <a:pt x="49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28"/>
            <p:cNvSpPr/>
            <p:nvPr/>
          </p:nvSpPr>
          <p:spPr bwMode="auto">
            <a:xfrm>
              <a:off x="4520" y="2303"/>
              <a:ext cx="395" cy="200"/>
            </a:xfrm>
            <a:custGeom>
              <a:avLst/>
              <a:gdLst>
                <a:gd name="T0" fmla="*/ 19 w 158"/>
                <a:gd name="T1" fmla="*/ 53 h 80"/>
                <a:gd name="T2" fmla="*/ 0 w 158"/>
                <a:gd name="T3" fmla="*/ 0 h 80"/>
                <a:gd name="T4" fmla="*/ 158 w 158"/>
                <a:gd name="T5" fmla="*/ 44 h 80"/>
                <a:gd name="T6" fmla="*/ 112 w 158"/>
                <a:gd name="T7" fmla="*/ 80 h 80"/>
                <a:gd name="T8" fmla="*/ 19 w 158"/>
                <a:gd name="T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80">
                  <a:moveTo>
                    <a:pt x="19" y="53"/>
                  </a:moveTo>
                  <a:lnTo>
                    <a:pt x="0" y="0"/>
                  </a:lnTo>
                  <a:lnTo>
                    <a:pt x="158" y="44"/>
                  </a:lnTo>
                  <a:lnTo>
                    <a:pt x="112" y="80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29"/>
            <p:cNvSpPr/>
            <p:nvPr/>
          </p:nvSpPr>
          <p:spPr bwMode="auto">
            <a:xfrm>
              <a:off x="6945" y="1555"/>
              <a:ext cx="275" cy="248"/>
            </a:xfrm>
            <a:custGeom>
              <a:avLst/>
              <a:gdLst>
                <a:gd name="T0" fmla="*/ 110 w 110"/>
                <a:gd name="T1" fmla="*/ 88 h 99"/>
                <a:gd name="T2" fmla="*/ 110 w 110"/>
                <a:gd name="T3" fmla="*/ 99 h 99"/>
                <a:gd name="T4" fmla="*/ 0 w 110"/>
                <a:gd name="T5" fmla="*/ 99 h 99"/>
                <a:gd name="T6" fmla="*/ 0 w 110"/>
                <a:gd name="T7" fmla="*/ 0 h 99"/>
                <a:gd name="T8" fmla="*/ 7 w 110"/>
                <a:gd name="T9" fmla="*/ 0 h 99"/>
                <a:gd name="T10" fmla="*/ 110 w 110"/>
                <a:gd name="T11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99">
                  <a:moveTo>
                    <a:pt x="110" y="88"/>
                  </a:moveTo>
                  <a:lnTo>
                    <a:pt x="110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10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6288" y="1555"/>
              <a:ext cx="933" cy="1010"/>
            </a:xfrm>
            <a:custGeom>
              <a:avLst/>
              <a:gdLst>
                <a:gd name="T0" fmla="*/ 278 w 373"/>
                <a:gd name="T1" fmla="*/ 295 h 404"/>
                <a:gd name="T2" fmla="*/ 278 w 373"/>
                <a:gd name="T3" fmla="*/ 188 h 404"/>
                <a:gd name="T4" fmla="*/ 249 w 373"/>
                <a:gd name="T5" fmla="*/ 188 h 404"/>
                <a:gd name="T6" fmla="*/ 249 w 373"/>
                <a:gd name="T7" fmla="*/ 295 h 404"/>
                <a:gd name="T8" fmla="*/ 278 w 373"/>
                <a:gd name="T9" fmla="*/ 295 h 404"/>
                <a:gd name="T10" fmla="*/ 145 w 373"/>
                <a:gd name="T11" fmla="*/ 181 h 404"/>
                <a:gd name="T12" fmla="*/ 116 w 373"/>
                <a:gd name="T13" fmla="*/ 181 h 404"/>
                <a:gd name="T14" fmla="*/ 116 w 373"/>
                <a:gd name="T15" fmla="*/ 293 h 404"/>
                <a:gd name="T16" fmla="*/ 145 w 373"/>
                <a:gd name="T17" fmla="*/ 293 h 404"/>
                <a:gd name="T18" fmla="*/ 145 w 373"/>
                <a:gd name="T19" fmla="*/ 181 h 404"/>
                <a:gd name="T20" fmla="*/ 322 w 373"/>
                <a:gd name="T21" fmla="*/ 263 h 404"/>
                <a:gd name="T22" fmla="*/ 293 w 373"/>
                <a:gd name="T23" fmla="*/ 263 h 404"/>
                <a:gd name="T24" fmla="*/ 293 w 373"/>
                <a:gd name="T25" fmla="*/ 295 h 404"/>
                <a:gd name="T26" fmla="*/ 322 w 373"/>
                <a:gd name="T27" fmla="*/ 295 h 404"/>
                <a:gd name="T28" fmla="*/ 322 w 373"/>
                <a:gd name="T29" fmla="*/ 263 h 404"/>
                <a:gd name="T30" fmla="*/ 234 w 373"/>
                <a:gd name="T31" fmla="*/ 234 h 404"/>
                <a:gd name="T32" fmla="*/ 206 w 373"/>
                <a:gd name="T33" fmla="*/ 234 h 404"/>
                <a:gd name="T34" fmla="*/ 206 w 373"/>
                <a:gd name="T35" fmla="*/ 295 h 404"/>
                <a:gd name="T36" fmla="*/ 234 w 373"/>
                <a:gd name="T37" fmla="*/ 295 h 404"/>
                <a:gd name="T38" fmla="*/ 234 w 373"/>
                <a:gd name="T39" fmla="*/ 234 h 404"/>
                <a:gd name="T40" fmla="*/ 190 w 373"/>
                <a:gd name="T41" fmla="*/ 295 h 404"/>
                <a:gd name="T42" fmla="*/ 190 w 373"/>
                <a:gd name="T43" fmla="*/ 124 h 404"/>
                <a:gd name="T44" fmla="*/ 160 w 373"/>
                <a:gd name="T45" fmla="*/ 124 h 404"/>
                <a:gd name="T46" fmla="*/ 160 w 373"/>
                <a:gd name="T47" fmla="*/ 295 h 404"/>
                <a:gd name="T48" fmla="*/ 190 w 373"/>
                <a:gd name="T49" fmla="*/ 295 h 404"/>
                <a:gd name="T50" fmla="*/ 373 w 373"/>
                <a:gd name="T51" fmla="*/ 404 h 404"/>
                <a:gd name="T52" fmla="*/ 0 w 373"/>
                <a:gd name="T53" fmla="*/ 404 h 404"/>
                <a:gd name="T54" fmla="*/ 0 w 373"/>
                <a:gd name="T55" fmla="*/ 0 h 404"/>
                <a:gd name="T56" fmla="*/ 240 w 373"/>
                <a:gd name="T57" fmla="*/ 0 h 404"/>
                <a:gd name="T58" fmla="*/ 240 w 373"/>
                <a:gd name="T59" fmla="*/ 118 h 404"/>
                <a:gd name="T60" fmla="*/ 373 w 373"/>
                <a:gd name="T61" fmla="*/ 118 h 404"/>
                <a:gd name="T62" fmla="*/ 373 w 373"/>
                <a:gd name="T63" fmla="*/ 404 h 404"/>
                <a:gd name="T64" fmla="*/ 61 w 373"/>
                <a:gd name="T65" fmla="*/ 46 h 404"/>
                <a:gd name="T66" fmla="*/ 32 w 373"/>
                <a:gd name="T67" fmla="*/ 93 h 404"/>
                <a:gd name="T68" fmla="*/ 57 w 373"/>
                <a:gd name="T69" fmla="*/ 93 h 404"/>
                <a:gd name="T70" fmla="*/ 57 w 373"/>
                <a:gd name="T71" fmla="*/ 348 h 404"/>
                <a:gd name="T72" fmla="*/ 57 w 373"/>
                <a:gd name="T73" fmla="*/ 348 h 404"/>
                <a:gd name="T74" fmla="*/ 57 w 373"/>
                <a:gd name="T75" fmla="*/ 356 h 404"/>
                <a:gd name="T76" fmla="*/ 240 w 373"/>
                <a:gd name="T77" fmla="*/ 356 h 404"/>
                <a:gd name="T78" fmla="*/ 240 w 373"/>
                <a:gd name="T79" fmla="*/ 381 h 404"/>
                <a:gd name="T80" fmla="*/ 289 w 373"/>
                <a:gd name="T81" fmla="*/ 352 h 404"/>
                <a:gd name="T82" fmla="*/ 240 w 373"/>
                <a:gd name="T83" fmla="*/ 326 h 404"/>
                <a:gd name="T84" fmla="*/ 240 w 373"/>
                <a:gd name="T85" fmla="*/ 348 h 404"/>
                <a:gd name="T86" fmla="*/ 65 w 373"/>
                <a:gd name="T87" fmla="*/ 348 h 404"/>
                <a:gd name="T88" fmla="*/ 65 w 373"/>
                <a:gd name="T89" fmla="*/ 93 h 404"/>
                <a:gd name="T90" fmla="*/ 87 w 373"/>
                <a:gd name="T91" fmla="*/ 93 h 404"/>
                <a:gd name="T92" fmla="*/ 61 w 373"/>
                <a:gd name="T93" fmla="*/ 46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3" h="404">
                  <a:moveTo>
                    <a:pt x="278" y="295"/>
                  </a:moveTo>
                  <a:lnTo>
                    <a:pt x="278" y="188"/>
                  </a:lnTo>
                  <a:lnTo>
                    <a:pt x="249" y="188"/>
                  </a:lnTo>
                  <a:lnTo>
                    <a:pt x="249" y="295"/>
                  </a:lnTo>
                  <a:lnTo>
                    <a:pt x="278" y="295"/>
                  </a:lnTo>
                  <a:close/>
                  <a:moveTo>
                    <a:pt x="145" y="181"/>
                  </a:moveTo>
                  <a:lnTo>
                    <a:pt x="116" y="181"/>
                  </a:lnTo>
                  <a:lnTo>
                    <a:pt x="116" y="293"/>
                  </a:lnTo>
                  <a:lnTo>
                    <a:pt x="145" y="293"/>
                  </a:lnTo>
                  <a:lnTo>
                    <a:pt x="145" y="181"/>
                  </a:lnTo>
                  <a:close/>
                  <a:moveTo>
                    <a:pt x="322" y="263"/>
                  </a:moveTo>
                  <a:lnTo>
                    <a:pt x="293" y="263"/>
                  </a:lnTo>
                  <a:lnTo>
                    <a:pt x="293" y="295"/>
                  </a:lnTo>
                  <a:lnTo>
                    <a:pt x="322" y="295"/>
                  </a:lnTo>
                  <a:lnTo>
                    <a:pt x="322" y="263"/>
                  </a:lnTo>
                  <a:close/>
                  <a:moveTo>
                    <a:pt x="234" y="234"/>
                  </a:moveTo>
                  <a:lnTo>
                    <a:pt x="206" y="234"/>
                  </a:lnTo>
                  <a:lnTo>
                    <a:pt x="206" y="295"/>
                  </a:lnTo>
                  <a:lnTo>
                    <a:pt x="234" y="295"/>
                  </a:lnTo>
                  <a:lnTo>
                    <a:pt x="234" y="234"/>
                  </a:lnTo>
                  <a:close/>
                  <a:moveTo>
                    <a:pt x="190" y="295"/>
                  </a:moveTo>
                  <a:lnTo>
                    <a:pt x="190" y="124"/>
                  </a:lnTo>
                  <a:lnTo>
                    <a:pt x="160" y="124"/>
                  </a:lnTo>
                  <a:lnTo>
                    <a:pt x="160" y="295"/>
                  </a:lnTo>
                  <a:lnTo>
                    <a:pt x="190" y="295"/>
                  </a:lnTo>
                  <a:close/>
                  <a:moveTo>
                    <a:pt x="373" y="404"/>
                  </a:moveTo>
                  <a:lnTo>
                    <a:pt x="0" y="404"/>
                  </a:lnTo>
                  <a:lnTo>
                    <a:pt x="0" y="0"/>
                  </a:lnTo>
                  <a:lnTo>
                    <a:pt x="240" y="0"/>
                  </a:lnTo>
                  <a:lnTo>
                    <a:pt x="240" y="118"/>
                  </a:lnTo>
                  <a:lnTo>
                    <a:pt x="373" y="118"/>
                  </a:lnTo>
                  <a:lnTo>
                    <a:pt x="373" y="404"/>
                  </a:lnTo>
                  <a:close/>
                  <a:moveTo>
                    <a:pt x="61" y="46"/>
                  </a:moveTo>
                  <a:lnTo>
                    <a:pt x="32" y="93"/>
                  </a:lnTo>
                  <a:lnTo>
                    <a:pt x="57" y="93"/>
                  </a:lnTo>
                  <a:lnTo>
                    <a:pt x="57" y="348"/>
                  </a:lnTo>
                  <a:lnTo>
                    <a:pt x="57" y="348"/>
                  </a:lnTo>
                  <a:lnTo>
                    <a:pt x="57" y="356"/>
                  </a:lnTo>
                  <a:lnTo>
                    <a:pt x="240" y="356"/>
                  </a:lnTo>
                  <a:lnTo>
                    <a:pt x="240" y="381"/>
                  </a:lnTo>
                  <a:lnTo>
                    <a:pt x="289" y="352"/>
                  </a:lnTo>
                  <a:lnTo>
                    <a:pt x="240" y="326"/>
                  </a:lnTo>
                  <a:lnTo>
                    <a:pt x="240" y="348"/>
                  </a:lnTo>
                  <a:lnTo>
                    <a:pt x="65" y="348"/>
                  </a:lnTo>
                  <a:lnTo>
                    <a:pt x="65" y="93"/>
                  </a:lnTo>
                  <a:lnTo>
                    <a:pt x="87" y="93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31"/>
            <p:cNvSpPr>
              <a:spLocks noEditPoints="1"/>
            </p:cNvSpPr>
            <p:nvPr/>
          </p:nvSpPr>
          <p:spPr bwMode="auto">
            <a:xfrm>
              <a:off x="8220" y="2065"/>
              <a:ext cx="835" cy="585"/>
            </a:xfrm>
            <a:custGeom>
              <a:avLst/>
              <a:gdLst>
                <a:gd name="T0" fmla="*/ 175 w 175"/>
                <a:gd name="T1" fmla="*/ 0 h 123"/>
                <a:gd name="T2" fmla="*/ 175 w 175"/>
                <a:gd name="T3" fmla="*/ 35 h 123"/>
                <a:gd name="T4" fmla="*/ 87 w 175"/>
                <a:gd name="T5" fmla="*/ 123 h 123"/>
                <a:gd name="T6" fmla="*/ 0 w 175"/>
                <a:gd name="T7" fmla="*/ 35 h 123"/>
                <a:gd name="T8" fmla="*/ 0 w 175"/>
                <a:gd name="T9" fmla="*/ 0 h 123"/>
                <a:gd name="T10" fmla="*/ 175 w 175"/>
                <a:gd name="T11" fmla="*/ 0 h 123"/>
                <a:gd name="T12" fmla="*/ 169 w 175"/>
                <a:gd name="T13" fmla="*/ 35 h 123"/>
                <a:gd name="T14" fmla="*/ 169 w 175"/>
                <a:gd name="T15" fmla="*/ 12 h 123"/>
                <a:gd name="T16" fmla="*/ 167 w 175"/>
                <a:gd name="T17" fmla="*/ 12 h 123"/>
                <a:gd name="T18" fmla="*/ 167 w 175"/>
                <a:gd name="T19" fmla="*/ 24 h 123"/>
                <a:gd name="T20" fmla="*/ 87 w 175"/>
                <a:gd name="T21" fmla="*/ 97 h 123"/>
                <a:gd name="T22" fmla="*/ 8 w 175"/>
                <a:gd name="T23" fmla="*/ 24 h 123"/>
                <a:gd name="T24" fmla="*/ 8 w 175"/>
                <a:gd name="T25" fmla="*/ 12 h 123"/>
                <a:gd name="T26" fmla="*/ 6 w 175"/>
                <a:gd name="T27" fmla="*/ 12 h 123"/>
                <a:gd name="T28" fmla="*/ 6 w 175"/>
                <a:gd name="T29" fmla="*/ 35 h 123"/>
                <a:gd name="T30" fmla="*/ 87 w 175"/>
                <a:gd name="T31" fmla="*/ 110 h 123"/>
                <a:gd name="T32" fmla="*/ 169 w 175"/>
                <a:gd name="T33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23">
                  <a:moveTo>
                    <a:pt x="175" y="0"/>
                  </a:moveTo>
                  <a:cubicBezTo>
                    <a:pt x="175" y="35"/>
                    <a:pt x="175" y="35"/>
                    <a:pt x="175" y="35"/>
                  </a:cubicBezTo>
                  <a:cubicBezTo>
                    <a:pt x="175" y="84"/>
                    <a:pt x="136" y="123"/>
                    <a:pt x="87" y="123"/>
                  </a:cubicBezTo>
                  <a:cubicBezTo>
                    <a:pt x="39" y="123"/>
                    <a:pt x="0" y="84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5" y="0"/>
                  </a:lnTo>
                  <a:close/>
                  <a:moveTo>
                    <a:pt x="169" y="35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7" y="65"/>
                    <a:pt x="131" y="97"/>
                    <a:pt x="87" y="97"/>
                  </a:cubicBezTo>
                  <a:cubicBezTo>
                    <a:pt x="44" y="97"/>
                    <a:pt x="8" y="65"/>
                    <a:pt x="8" y="2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76"/>
                    <a:pt x="42" y="110"/>
                    <a:pt x="87" y="110"/>
                  </a:cubicBezTo>
                  <a:cubicBezTo>
                    <a:pt x="132" y="110"/>
                    <a:pt x="169" y="76"/>
                    <a:pt x="169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2"/>
            <p:cNvSpPr/>
            <p:nvPr/>
          </p:nvSpPr>
          <p:spPr bwMode="auto">
            <a:xfrm>
              <a:off x="8220" y="1598"/>
              <a:ext cx="835" cy="410"/>
            </a:xfrm>
            <a:custGeom>
              <a:avLst/>
              <a:gdLst>
                <a:gd name="T0" fmla="*/ 175 w 175"/>
                <a:gd name="T1" fmla="*/ 86 h 86"/>
                <a:gd name="T2" fmla="*/ 0 w 175"/>
                <a:gd name="T3" fmla="*/ 86 h 86"/>
                <a:gd name="T4" fmla="*/ 80 w 175"/>
                <a:gd name="T5" fmla="*/ 0 h 86"/>
                <a:gd name="T6" fmla="*/ 80 w 175"/>
                <a:gd name="T7" fmla="*/ 21 h 86"/>
                <a:gd name="T8" fmla="*/ 64 w 175"/>
                <a:gd name="T9" fmla="*/ 50 h 86"/>
                <a:gd name="T10" fmla="*/ 87 w 175"/>
                <a:gd name="T11" fmla="*/ 80 h 86"/>
                <a:gd name="T12" fmla="*/ 110 w 175"/>
                <a:gd name="T13" fmla="*/ 50 h 86"/>
                <a:gd name="T14" fmla="*/ 94 w 175"/>
                <a:gd name="T15" fmla="*/ 21 h 86"/>
                <a:gd name="T16" fmla="*/ 94 w 175"/>
                <a:gd name="T17" fmla="*/ 0 h 86"/>
                <a:gd name="T18" fmla="*/ 175 w 175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86">
                  <a:moveTo>
                    <a:pt x="175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41"/>
                    <a:pt x="36" y="4"/>
                    <a:pt x="80" y="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1" y="25"/>
                    <a:pt x="64" y="36"/>
                    <a:pt x="64" y="50"/>
                  </a:cubicBezTo>
                  <a:cubicBezTo>
                    <a:pt x="64" y="67"/>
                    <a:pt x="74" y="80"/>
                    <a:pt x="87" y="80"/>
                  </a:cubicBezTo>
                  <a:cubicBezTo>
                    <a:pt x="100" y="80"/>
                    <a:pt x="110" y="67"/>
                    <a:pt x="110" y="50"/>
                  </a:cubicBezTo>
                  <a:cubicBezTo>
                    <a:pt x="110" y="37"/>
                    <a:pt x="104" y="25"/>
                    <a:pt x="94" y="2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39" y="4"/>
                    <a:pt x="174" y="41"/>
                    <a:pt x="175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Oval 33"/>
            <p:cNvSpPr>
              <a:spLocks noChangeArrowheads="1"/>
            </p:cNvSpPr>
            <p:nvPr/>
          </p:nvSpPr>
          <p:spPr bwMode="auto">
            <a:xfrm>
              <a:off x="8555" y="1750"/>
              <a:ext cx="158" cy="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34"/>
            <p:cNvSpPr/>
            <p:nvPr/>
          </p:nvSpPr>
          <p:spPr bwMode="auto">
            <a:xfrm>
              <a:off x="8093" y="1393"/>
              <a:ext cx="568" cy="300"/>
            </a:xfrm>
            <a:custGeom>
              <a:avLst/>
              <a:gdLst>
                <a:gd name="T0" fmla="*/ 119 w 119"/>
                <a:gd name="T1" fmla="*/ 43 h 63"/>
                <a:gd name="T2" fmla="*/ 110 w 119"/>
                <a:gd name="T3" fmla="*/ 43 h 63"/>
                <a:gd name="T4" fmla="*/ 61 w 119"/>
                <a:gd name="T5" fmla="*/ 9 h 63"/>
                <a:gd name="T6" fmla="*/ 9 w 119"/>
                <a:gd name="T7" fmla="*/ 61 h 63"/>
                <a:gd name="T8" fmla="*/ 9 w 119"/>
                <a:gd name="T9" fmla="*/ 63 h 63"/>
                <a:gd name="T10" fmla="*/ 0 w 119"/>
                <a:gd name="T11" fmla="*/ 63 h 63"/>
                <a:gd name="T12" fmla="*/ 0 w 119"/>
                <a:gd name="T13" fmla="*/ 61 h 63"/>
                <a:gd name="T14" fmla="*/ 61 w 119"/>
                <a:gd name="T15" fmla="*/ 0 h 63"/>
                <a:gd name="T16" fmla="*/ 119 w 119"/>
                <a:gd name="T17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63">
                  <a:moveTo>
                    <a:pt x="119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03" y="23"/>
                    <a:pt x="83" y="9"/>
                    <a:pt x="61" y="9"/>
                  </a:cubicBezTo>
                  <a:cubicBezTo>
                    <a:pt x="32" y="9"/>
                    <a:pt x="9" y="32"/>
                    <a:pt x="9" y="61"/>
                  </a:cubicBezTo>
                  <a:cubicBezTo>
                    <a:pt x="9" y="62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88" y="0"/>
                    <a:pt x="111" y="18"/>
                    <a:pt x="119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35"/>
            <p:cNvSpPr>
              <a:spLocks noEditPoints="1"/>
            </p:cNvSpPr>
            <p:nvPr/>
          </p:nvSpPr>
          <p:spPr bwMode="auto">
            <a:xfrm>
              <a:off x="13890" y="8313"/>
              <a:ext cx="895" cy="895"/>
            </a:xfrm>
            <a:custGeom>
              <a:avLst/>
              <a:gdLst>
                <a:gd name="T0" fmla="*/ 320 w 358"/>
                <a:gd name="T1" fmla="*/ 91 h 358"/>
                <a:gd name="T2" fmla="*/ 175 w 358"/>
                <a:gd name="T3" fmla="*/ 91 h 358"/>
                <a:gd name="T4" fmla="*/ 175 w 358"/>
                <a:gd name="T5" fmla="*/ 122 h 358"/>
                <a:gd name="T6" fmla="*/ 320 w 358"/>
                <a:gd name="T7" fmla="*/ 122 h 358"/>
                <a:gd name="T8" fmla="*/ 320 w 358"/>
                <a:gd name="T9" fmla="*/ 91 h 358"/>
                <a:gd name="T10" fmla="*/ 320 w 358"/>
                <a:gd name="T11" fmla="*/ 152 h 358"/>
                <a:gd name="T12" fmla="*/ 175 w 358"/>
                <a:gd name="T13" fmla="*/ 152 h 358"/>
                <a:gd name="T14" fmla="*/ 175 w 358"/>
                <a:gd name="T15" fmla="*/ 185 h 358"/>
                <a:gd name="T16" fmla="*/ 320 w 358"/>
                <a:gd name="T17" fmla="*/ 185 h 358"/>
                <a:gd name="T18" fmla="*/ 320 w 358"/>
                <a:gd name="T19" fmla="*/ 152 h 358"/>
                <a:gd name="T20" fmla="*/ 144 w 358"/>
                <a:gd name="T21" fmla="*/ 0 h 358"/>
                <a:gd name="T22" fmla="*/ 358 w 358"/>
                <a:gd name="T23" fmla="*/ 0 h 358"/>
                <a:gd name="T24" fmla="*/ 358 w 358"/>
                <a:gd name="T25" fmla="*/ 358 h 358"/>
                <a:gd name="T26" fmla="*/ 0 w 358"/>
                <a:gd name="T27" fmla="*/ 358 h 358"/>
                <a:gd name="T28" fmla="*/ 0 w 358"/>
                <a:gd name="T29" fmla="*/ 0 h 358"/>
                <a:gd name="T30" fmla="*/ 57 w 358"/>
                <a:gd name="T31" fmla="*/ 0 h 358"/>
                <a:gd name="T32" fmla="*/ 104 w 358"/>
                <a:gd name="T33" fmla="*/ 86 h 358"/>
                <a:gd name="T34" fmla="*/ 144 w 358"/>
                <a:gd name="T35" fmla="*/ 0 h 358"/>
                <a:gd name="T36" fmla="*/ 324 w 358"/>
                <a:gd name="T37" fmla="*/ 221 h 358"/>
                <a:gd name="T38" fmla="*/ 53 w 358"/>
                <a:gd name="T39" fmla="*/ 221 h 358"/>
                <a:gd name="T40" fmla="*/ 53 w 358"/>
                <a:gd name="T41" fmla="*/ 253 h 358"/>
                <a:gd name="T42" fmla="*/ 324 w 358"/>
                <a:gd name="T43" fmla="*/ 253 h 358"/>
                <a:gd name="T44" fmla="*/ 324 w 358"/>
                <a:gd name="T45" fmla="*/ 221 h 358"/>
                <a:gd name="T46" fmla="*/ 324 w 358"/>
                <a:gd name="T47" fmla="*/ 316 h 358"/>
                <a:gd name="T48" fmla="*/ 324 w 358"/>
                <a:gd name="T49" fmla="*/ 284 h 358"/>
                <a:gd name="T50" fmla="*/ 53 w 358"/>
                <a:gd name="T51" fmla="*/ 284 h 358"/>
                <a:gd name="T52" fmla="*/ 53 w 358"/>
                <a:gd name="T53" fmla="*/ 316 h 358"/>
                <a:gd name="T54" fmla="*/ 324 w 358"/>
                <a:gd name="T55" fmla="*/ 3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8" h="358">
                  <a:moveTo>
                    <a:pt x="320" y="91"/>
                  </a:moveTo>
                  <a:lnTo>
                    <a:pt x="175" y="91"/>
                  </a:lnTo>
                  <a:lnTo>
                    <a:pt x="175" y="122"/>
                  </a:lnTo>
                  <a:lnTo>
                    <a:pt x="320" y="122"/>
                  </a:lnTo>
                  <a:lnTo>
                    <a:pt x="320" y="91"/>
                  </a:lnTo>
                  <a:close/>
                  <a:moveTo>
                    <a:pt x="320" y="152"/>
                  </a:moveTo>
                  <a:lnTo>
                    <a:pt x="175" y="152"/>
                  </a:lnTo>
                  <a:lnTo>
                    <a:pt x="175" y="185"/>
                  </a:lnTo>
                  <a:lnTo>
                    <a:pt x="320" y="185"/>
                  </a:lnTo>
                  <a:lnTo>
                    <a:pt x="320" y="152"/>
                  </a:lnTo>
                  <a:close/>
                  <a:moveTo>
                    <a:pt x="144" y="0"/>
                  </a:moveTo>
                  <a:lnTo>
                    <a:pt x="358" y="0"/>
                  </a:lnTo>
                  <a:lnTo>
                    <a:pt x="358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57" y="0"/>
                  </a:lnTo>
                  <a:lnTo>
                    <a:pt x="104" y="86"/>
                  </a:lnTo>
                  <a:lnTo>
                    <a:pt x="144" y="0"/>
                  </a:lnTo>
                  <a:close/>
                  <a:moveTo>
                    <a:pt x="324" y="221"/>
                  </a:moveTo>
                  <a:lnTo>
                    <a:pt x="53" y="221"/>
                  </a:lnTo>
                  <a:lnTo>
                    <a:pt x="53" y="253"/>
                  </a:lnTo>
                  <a:lnTo>
                    <a:pt x="324" y="253"/>
                  </a:lnTo>
                  <a:lnTo>
                    <a:pt x="324" y="221"/>
                  </a:lnTo>
                  <a:close/>
                  <a:moveTo>
                    <a:pt x="324" y="316"/>
                  </a:moveTo>
                  <a:lnTo>
                    <a:pt x="324" y="284"/>
                  </a:lnTo>
                  <a:lnTo>
                    <a:pt x="53" y="284"/>
                  </a:lnTo>
                  <a:lnTo>
                    <a:pt x="53" y="316"/>
                  </a:lnTo>
                  <a:lnTo>
                    <a:pt x="324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36"/>
            <p:cNvSpPr/>
            <p:nvPr/>
          </p:nvSpPr>
          <p:spPr bwMode="auto">
            <a:xfrm>
              <a:off x="14085" y="8228"/>
              <a:ext cx="118" cy="248"/>
            </a:xfrm>
            <a:custGeom>
              <a:avLst/>
              <a:gdLst>
                <a:gd name="T0" fmla="*/ 25 w 47"/>
                <a:gd name="T1" fmla="*/ 99 h 99"/>
                <a:gd name="T2" fmla="*/ 0 w 47"/>
                <a:gd name="T3" fmla="*/ 0 h 99"/>
                <a:gd name="T4" fmla="*/ 47 w 47"/>
                <a:gd name="T5" fmla="*/ 0 h 99"/>
                <a:gd name="T6" fmla="*/ 25 w 47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9">
                  <a:moveTo>
                    <a:pt x="25" y="99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25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37"/>
            <p:cNvSpPr/>
            <p:nvPr/>
          </p:nvSpPr>
          <p:spPr bwMode="auto">
            <a:xfrm>
              <a:off x="14023" y="8138"/>
              <a:ext cx="243" cy="75"/>
            </a:xfrm>
            <a:custGeom>
              <a:avLst/>
              <a:gdLst>
                <a:gd name="T0" fmla="*/ 0 w 51"/>
                <a:gd name="T1" fmla="*/ 16 h 16"/>
                <a:gd name="T2" fmla="*/ 0 w 51"/>
                <a:gd name="T3" fmla="*/ 15 h 16"/>
                <a:gd name="T4" fmla="*/ 14 w 51"/>
                <a:gd name="T5" fmla="*/ 0 h 16"/>
                <a:gd name="T6" fmla="*/ 37 w 51"/>
                <a:gd name="T7" fmla="*/ 0 h 16"/>
                <a:gd name="T8" fmla="*/ 51 w 51"/>
                <a:gd name="T9" fmla="*/ 15 h 16"/>
                <a:gd name="T10" fmla="*/ 51 w 51"/>
                <a:gd name="T11" fmla="*/ 16 h 16"/>
                <a:gd name="T12" fmla="*/ 0 w 51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6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7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38"/>
            <p:cNvSpPr>
              <a:spLocks noEditPoints="1"/>
            </p:cNvSpPr>
            <p:nvPr/>
          </p:nvSpPr>
          <p:spPr bwMode="auto">
            <a:xfrm>
              <a:off x="12485" y="1365"/>
              <a:ext cx="653" cy="613"/>
            </a:xfrm>
            <a:custGeom>
              <a:avLst/>
              <a:gdLst>
                <a:gd name="T0" fmla="*/ 261 w 261"/>
                <a:gd name="T1" fmla="*/ 0 h 245"/>
                <a:gd name="T2" fmla="*/ 261 w 261"/>
                <a:gd name="T3" fmla="*/ 139 h 245"/>
                <a:gd name="T4" fmla="*/ 196 w 261"/>
                <a:gd name="T5" fmla="*/ 139 h 245"/>
                <a:gd name="T6" fmla="*/ 0 w 261"/>
                <a:gd name="T7" fmla="*/ 245 h 245"/>
                <a:gd name="T8" fmla="*/ 91 w 261"/>
                <a:gd name="T9" fmla="*/ 139 h 245"/>
                <a:gd name="T10" fmla="*/ 74 w 261"/>
                <a:gd name="T11" fmla="*/ 139 h 245"/>
                <a:gd name="T12" fmla="*/ 74 w 261"/>
                <a:gd name="T13" fmla="*/ 0 h 245"/>
                <a:gd name="T14" fmla="*/ 261 w 261"/>
                <a:gd name="T15" fmla="*/ 0 h 245"/>
                <a:gd name="T16" fmla="*/ 221 w 261"/>
                <a:gd name="T17" fmla="*/ 116 h 245"/>
                <a:gd name="T18" fmla="*/ 221 w 261"/>
                <a:gd name="T19" fmla="*/ 57 h 245"/>
                <a:gd name="T20" fmla="*/ 205 w 261"/>
                <a:gd name="T21" fmla="*/ 57 h 245"/>
                <a:gd name="T22" fmla="*/ 205 w 261"/>
                <a:gd name="T23" fmla="*/ 116 h 245"/>
                <a:gd name="T24" fmla="*/ 221 w 261"/>
                <a:gd name="T25" fmla="*/ 116 h 245"/>
                <a:gd name="T26" fmla="*/ 221 w 261"/>
                <a:gd name="T27" fmla="*/ 47 h 245"/>
                <a:gd name="T28" fmla="*/ 221 w 261"/>
                <a:gd name="T29" fmla="*/ 32 h 245"/>
                <a:gd name="T30" fmla="*/ 205 w 261"/>
                <a:gd name="T31" fmla="*/ 32 h 245"/>
                <a:gd name="T32" fmla="*/ 205 w 261"/>
                <a:gd name="T33" fmla="*/ 47 h 245"/>
                <a:gd name="T34" fmla="*/ 221 w 261"/>
                <a:gd name="T35" fmla="*/ 47 h 245"/>
                <a:gd name="T36" fmla="*/ 181 w 261"/>
                <a:gd name="T37" fmla="*/ 112 h 245"/>
                <a:gd name="T38" fmla="*/ 181 w 261"/>
                <a:gd name="T39" fmla="*/ 27 h 245"/>
                <a:gd name="T40" fmla="*/ 165 w 261"/>
                <a:gd name="T41" fmla="*/ 27 h 245"/>
                <a:gd name="T42" fmla="*/ 165 w 261"/>
                <a:gd name="T43" fmla="*/ 65 h 245"/>
                <a:gd name="T44" fmla="*/ 137 w 261"/>
                <a:gd name="T45" fmla="*/ 65 h 245"/>
                <a:gd name="T46" fmla="*/ 137 w 261"/>
                <a:gd name="T47" fmla="*/ 27 h 245"/>
                <a:gd name="T48" fmla="*/ 122 w 261"/>
                <a:gd name="T49" fmla="*/ 27 h 245"/>
                <a:gd name="T50" fmla="*/ 122 w 261"/>
                <a:gd name="T51" fmla="*/ 112 h 245"/>
                <a:gd name="T52" fmla="*/ 137 w 261"/>
                <a:gd name="T53" fmla="*/ 112 h 245"/>
                <a:gd name="T54" fmla="*/ 137 w 261"/>
                <a:gd name="T55" fmla="*/ 74 h 245"/>
                <a:gd name="T56" fmla="*/ 165 w 261"/>
                <a:gd name="T57" fmla="*/ 74 h 245"/>
                <a:gd name="T58" fmla="*/ 165 w 261"/>
                <a:gd name="T59" fmla="*/ 112 h 245"/>
                <a:gd name="T60" fmla="*/ 181 w 261"/>
                <a:gd name="T61" fmla="*/ 11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1" h="245">
                  <a:moveTo>
                    <a:pt x="261" y="0"/>
                  </a:moveTo>
                  <a:lnTo>
                    <a:pt x="261" y="139"/>
                  </a:lnTo>
                  <a:lnTo>
                    <a:pt x="196" y="139"/>
                  </a:lnTo>
                  <a:lnTo>
                    <a:pt x="0" y="245"/>
                  </a:lnTo>
                  <a:lnTo>
                    <a:pt x="91" y="139"/>
                  </a:lnTo>
                  <a:lnTo>
                    <a:pt x="74" y="139"/>
                  </a:lnTo>
                  <a:lnTo>
                    <a:pt x="74" y="0"/>
                  </a:lnTo>
                  <a:lnTo>
                    <a:pt x="261" y="0"/>
                  </a:lnTo>
                  <a:close/>
                  <a:moveTo>
                    <a:pt x="221" y="116"/>
                  </a:moveTo>
                  <a:lnTo>
                    <a:pt x="221" y="57"/>
                  </a:lnTo>
                  <a:lnTo>
                    <a:pt x="205" y="57"/>
                  </a:lnTo>
                  <a:lnTo>
                    <a:pt x="205" y="116"/>
                  </a:lnTo>
                  <a:lnTo>
                    <a:pt x="221" y="116"/>
                  </a:lnTo>
                  <a:close/>
                  <a:moveTo>
                    <a:pt x="221" y="47"/>
                  </a:moveTo>
                  <a:lnTo>
                    <a:pt x="221" y="32"/>
                  </a:lnTo>
                  <a:lnTo>
                    <a:pt x="205" y="32"/>
                  </a:lnTo>
                  <a:lnTo>
                    <a:pt x="205" y="47"/>
                  </a:lnTo>
                  <a:lnTo>
                    <a:pt x="221" y="47"/>
                  </a:lnTo>
                  <a:close/>
                  <a:moveTo>
                    <a:pt x="181" y="112"/>
                  </a:moveTo>
                  <a:lnTo>
                    <a:pt x="181" y="27"/>
                  </a:lnTo>
                  <a:lnTo>
                    <a:pt x="165" y="27"/>
                  </a:lnTo>
                  <a:lnTo>
                    <a:pt x="165" y="65"/>
                  </a:lnTo>
                  <a:lnTo>
                    <a:pt x="137" y="65"/>
                  </a:lnTo>
                  <a:lnTo>
                    <a:pt x="137" y="27"/>
                  </a:lnTo>
                  <a:lnTo>
                    <a:pt x="122" y="27"/>
                  </a:lnTo>
                  <a:lnTo>
                    <a:pt x="122" y="112"/>
                  </a:lnTo>
                  <a:lnTo>
                    <a:pt x="137" y="112"/>
                  </a:lnTo>
                  <a:lnTo>
                    <a:pt x="137" y="74"/>
                  </a:lnTo>
                  <a:lnTo>
                    <a:pt x="165" y="74"/>
                  </a:lnTo>
                  <a:lnTo>
                    <a:pt x="165" y="112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39"/>
            <p:cNvSpPr>
              <a:spLocks noEditPoints="1"/>
            </p:cNvSpPr>
            <p:nvPr/>
          </p:nvSpPr>
          <p:spPr bwMode="auto">
            <a:xfrm>
              <a:off x="11923" y="1588"/>
              <a:ext cx="675" cy="1048"/>
            </a:xfrm>
            <a:custGeom>
              <a:avLst/>
              <a:gdLst>
                <a:gd name="T0" fmla="*/ 71 w 142"/>
                <a:gd name="T1" fmla="*/ 178 h 220"/>
                <a:gd name="T2" fmla="*/ 55 w 142"/>
                <a:gd name="T3" fmla="*/ 194 h 220"/>
                <a:gd name="T4" fmla="*/ 71 w 142"/>
                <a:gd name="T5" fmla="*/ 210 h 220"/>
                <a:gd name="T6" fmla="*/ 87 w 142"/>
                <a:gd name="T7" fmla="*/ 194 h 220"/>
                <a:gd name="T8" fmla="*/ 71 w 142"/>
                <a:gd name="T9" fmla="*/ 178 h 220"/>
                <a:gd name="T10" fmla="*/ 122 w 142"/>
                <a:gd name="T11" fmla="*/ 37 h 220"/>
                <a:gd name="T12" fmla="*/ 106 w 142"/>
                <a:gd name="T13" fmla="*/ 21 h 220"/>
                <a:gd name="T14" fmla="*/ 36 w 142"/>
                <a:gd name="T15" fmla="*/ 21 h 220"/>
                <a:gd name="T16" fmla="*/ 20 w 142"/>
                <a:gd name="T17" fmla="*/ 37 h 220"/>
                <a:gd name="T18" fmla="*/ 20 w 142"/>
                <a:gd name="T19" fmla="*/ 154 h 220"/>
                <a:gd name="T20" fmla="*/ 36 w 142"/>
                <a:gd name="T21" fmla="*/ 170 h 220"/>
                <a:gd name="T22" fmla="*/ 106 w 142"/>
                <a:gd name="T23" fmla="*/ 170 h 220"/>
                <a:gd name="T24" fmla="*/ 122 w 142"/>
                <a:gd name="T25" fmla="*/ 154 h 220"/>
                <a:gd name="T26" fmla="*/ 122 w 142"/>
                <a:gd name="T27" fmla="*/ 88 h 220"/>
                <a:gd name="T28" fmla="*/ 142 w 142"/>
                <a:gd name="T29" fmla="*/ 79 h 220"/>
                <a:gd name="T30" fmla="*/ 142 w 142"/>
                <a:gd name="T31" fmla="*/ 204 h 220"/>
                <a:gd name="T32" fmla="*/ 126 w 142"/>
                <a:gd name="T33" fmla="*/ 220 h 220"/>
                <a:gd name="T34" fmla="*/ 16 w 142"/>
                <a:gd name="T35" fmla="*/ 220 h 220"/>
                <a:gd name="T36" fmla="*/ 0 w 142"/>
                <a:gd name="T37" fmla="*/ 204 h 220"/>
                <a:gd name="T38" fmla="*/ 0 w 142"/>
                <a:gd name="T39" fmla="*/ 17 h 220"/>
                <a:gd name="T40" fmla="*/ 16 w 142"/>
                <a:gd name="T41" fmla="*/ 0 h 220"/>
                <a:gd name="T42" fmla="*/ 126 w 142"/>
                <a:gd name="T43" fmla="*/ 1 h 220"/>
                <a:gd name="T44" fmla="*/ 142 w 142"/>
                <a:gd name="T45" fmla="*/ 17 h 220"/>
                <a:gd name="T46" fmla="*/ 142 w 142"/>
                <a:gd name="T47" fmla="*/ 43 h 220"/>
                <a:gd name="T48" fmla="*/ 122 w 142"/>
                <a:gd name="T49" fmla="*/ 66 h 220"/>
                <a:gd name="T50" fmla="*/ 122 w 142"/>
                <a:gd name="T51" fmla="*/ 3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20">
                  <a:moveTo>
                    <a:pt x="71" y="178"/>
                  </a:moveTo>
                  <a:cubicBezTo>
                    <a:pt x="62" y="178"/>
                    <a:pt x="55" y="185"/>
                    <a:pt x="55" y="194"/>
                  </a:cubicBezTo>
                  <a:cubicBezTo>
                    <a:pt x="55" y="203"/>
                    <a:pt x="62" y="210"/>
                    <a:pt x="71" y="210"/>
                  </a:cubicBezTo>
                  <a:cubicBezTo>
                    <a:pt x="80" y="210"/>
                    <a:pt x="87" y="203"/>
                    <a:pt x="87" y="194"/>
                  </a:cubicBezTo>
                  <a:cubicBezTo>
                    <a:pt x="87" y="185"/>
                    <a:pt x="80" y="178"/>
                    <a:pt x="71" y="178"/>
                  </a:cubicBezTo>
                  <a:close/>
                  <a:moveTo>
                    <a:pt x="122" y="37"/>
                  </a:moveTo>
                  <a:cubicBezTo>
                    <a:pt x="122" y="28"/>
                    <a:pt x="115" y="21"/>
                    <a:pt x="10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27" y="21"/>
                    <a:pt x="20" y="28"/>
                    <a:pt x="20" y="37"/>
                  </a:cubicBezTo>
                  <a:cubicBezTo>
                    <a:pt x="20" y="154"/>
                    <a:pt x="20" y="154"/>
                    <a:pt x="20" y="154"/>
                  </a:cubicBezTo>
                  <a:cubicBezTo>
                    <a:pt x="20" y="163"/>
                    <a:pt x="27" y="170"/>
                    <a:pt x="36" y="170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15" y="170"/>
                    <a:pt x="122" y="163"/>
                    <a:pt x="122" y="154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42" y="213"/>
                    <a:pt x="135" y="220"/>
                    <a:pt x="126" y="220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7" y="220"/>
                    <a:pt x="0" y="213"/>
                    <a:pt x="0" y="20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35" y="1"/>
                    <a:pt x="142" y="8"/>
                    <a:pt x="142" y="17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22" y="66"/>
                    <a:pt x="122" y="66"/>
                    <a:pt x="122" y="66"/>
                  </a:cubicBezTo>
                  <a:lnTo>
                    <a:pt x="122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40"/>
            <p:cNvSpPr/>
            <p:nvPr/>
          </p:nvSpPr>
          <p:spPr bwMode="auto">
            <a:xfrm>
              <a:off x="12093" y="2023"/>
              <a:ext cx="335" cy="208"/>
            </a:xfrm>
            <a:custGeom>
              <a:avLst/>
              <a:gdLst>
                <a:gd name="T0" fmla="*/ 70 w 70"/>
                <a:gd name="T1" fmla="*/ 24 h 44"/>
                <a:gd name="T2" fmla="*/ 70 w 70"/>
                <a:gd name="T3" fmla="*/ 44 h 44"/>
                <a:gd name="T4" fmla="*/ 0 w 70"/>
                <a:gd name="T5" fmla="*/ 44 h 44"/>
                <a:gd name="T6" fmla="*/ 0 w 70"/>
                <a:gd name="T7" fmla="*/ 24 h 44"/>
                <a:gd name="T8" fmla="*/ 21 w 70"/>
                <a:gd name="T9" fmla="*/ 0 h 44"/>
                <a:gd name="T10" fmla="*/ 35 w 70"/>
                <a:gd name="T11" fmla="*/ 38 h 44"/>
                <a:gd name="T12" fmla="*/ 49 w 70"/>
                <a:gd name="T13" fmla="*/ 0 h 44"/>
                <a:gd name="T14" fmla="*/ 70 w 70"/>
                <a:gd name="T1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4">
                  <a:moveTo>
                    <a:pt x="70" y="24"/>
                  </a:moveTo>
                  <a:cubicBezTo>
                    <a:pt x="70" y="33"/>
                    <a:pt x="70" y="39"/>
                    <a:pt x="7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9"/>
                    <a:pt x="0" y="33"/>
                    <a:pt x="0" y="24"/>
                  </a:cubicBezTo>
                  <a:cubicBezTo>
                    <a:pt x="0" y="10"/>
                    <a:pt x="12" y="3"/>
                    <a:pt x="21" y="0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8" y="3"/>
                    <a:pt x="70" y="10"/>
                    <a:pt x="7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1"/>
            <p:cNvSpPr/>
            <p:nvPr/>
          </p:nvSpPr>
          <p:spPr bwMode="auto">
            <a:xfrm>
              <a:off x="12238" y="2040"/>
              <a:ext cx="48" cy="125"/>
            </a:xfrm>
            <a:custGeom>
              <a:avLst/>
              <a:gdLst>
                <a:gd name="T0" fmla="*/ 9 w 19"/>
                <a:gd name="T1" fmla="*/ 50 h 50"/>
                <a:gd name="T2" fmla="*/ 0 w 19"/>
                <a:gd name="T3" fmla="*/ 25 h 50"/>
                <a:gd name="T4" fmla="*/ 7 w 19"/>
                <a:gd name="T5" fmla="*/ 0 h 50"/>
                <a:gd name="T6" fmla="*/ 11 w 19"/>
                <a:gd name="T7" fmla="*/ 0 h 50"/>
                <a:gd name="T8" fmla="*/ 19 w 19"/>
                <a:gd name="T9" fmla="*/ 25 h 50"/>
                <a:gd name="T10" fmla="*/ 9 w 19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0">
                  <a:moveTo>
                    <a:pt x="9" y="50"/>
                  </a:moveTo>
                  <a:lnTo>
                    <a:pt x="0" y="25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9" y="25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42"/>
            <p:cNvSpPr/>
            <p:nvPr/>
          </p:nvSpPr>
          <p:spPr bwMode="auto">
            <a:xfrm>
              <a:off x="12198" y="1870"/>
              <a:ext cx="120" cy="155"/>
            </a:xfrm>
            <a:custGeom>
              <a:avLst/>
              <a:gdLst>
                <a:gd name="T0" fmla="*/ 25 w 25"/>
                <a:gd name="T1" fmla="*/ 16 h 33"/>
                <a:gd name="T2" fmla="*/ 13 w 25"/>
                <a:gd name="T3" fmla="*/ 33 h 33"/>
                <a:gd name="T4" fmla="*/ 0 w 25"/>
                <a:gd name="T5" fmla="*/ 16 h 33"/>
                <a:gd name="T6" fmla="*/ 13 w 25"/>
                <a:gd name="T7" fmla="*/ 0 h 33"/>
                <a:gd name="T8" fmla="*/ 25 w 25"/>
                <a:gd name="T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25" y="16"/>
                  </a:moveTo>
                  <a:cubicBezTo>
                    <a:pt x="25" y="25"/>
                    <a:pt x="18" y="33"/>
                    <a:pt x="13" y="33"/>
                  </a:cubicBez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2" y="0"/>
                    <a:pt x="13" y="0"/>
                  </a:cubicBezTo>
                  <a:cubicBezTo>
                    <a:pt x="23" y="0"/>
                    <a:pt x="25" y="7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43"/>
            <p:cNvSpPr/>
            <p:nvPr/>
          </p:nvSpPr>
          <p:spPr bwMode="auto">
            <a:xfrm>
              <a:off x="14328" y="1440"/>
              <a:ext cx="405" cy="225"/>
            </a:xfrm>
            <a:custGeom>
              <a:avLst/>
              <a:gdLst>
                <a:gd name="T0" fmla="*/ 162 w 162"/>
                <a:gd name="T1" fmla="*/ 0 h 90"/>
                <a:gd name="T2" fmla="*/ 147 w 162"/>
                <a:gd name="T3" fmla="*/ 78 h 90"/>
                <a:gd name="T4" fmla="*/ 147 w 162"/>
                <a:gd name="T5" fmla="*/ 90 h 90"/>
                <a:gd name="T6" fmla="*/ 124 w 162"/>
                <a:gd name="T7" fmla="*/ 90 h 90"/>
                <a:gd name="T8" fmla="*/ 38 w 162"/>
                <a:gd name="T9" fmla="*/ 90 h 90"/>
                <a:gd name="T10" fmla="*/ 15 w 162"/>
                <a:gd name="T11" fmla="*/ 90 h 90"/>
                <a:gd name="T12" fmla="*/ 15 w 162"/>
                <a:gd name="T13" fmla="*/ 78 h 90"/>
                <a:gd name="T14" fmla="*/ 0 w 162"/>
                <a:gd name="T15" fmla="*/ 0 h 90"/>
                <a:gd name="T16" fmla="*/ 76 w 162"/>
                <a:gd name="T17" fmla="*/ 0 h 90"/>
                <a:gd name="T18" fmla="*/ 86 w 162"/>
                <a:gd name="T19" fmla="*/ 0 h 90"/>
                <a:gd name="T20" fmla="*/ 162 w 162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90">
                  <a:moveTo>
                    <a:pt x="162" y="0"/>
                  </a:moveTo>
                  <a:lnTo>
                    <a:pt x="147" y="78"/>
                  </a:lnTo>
                  <a:lnTo>
                    <a:pt x="147" y="90"/>
                  </a:lnTo>
                  <a:lnTo>
                    <a:pt x="124" y="90"/>
                  </a:lnTo>
                  <a:lnTo>
                    <a:pt x="38" y="90"/>
                  </a:lnTo>
                  <a:lnTo>
                    <a:pt x="15" y="90"/>
                  </a:lnTo>
                  <a:lnTo>
                    <a:pt x="15" y="7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44"/>
            <p:cNvSpPr/>
            <p:nvPr/>
          </p:nvSpPr>
          <p:spPr bwMode="auto">
            <a:xfrm>
              <a:off x="14423" y="1683"/>
              <a:ext cx="220" cy="158"/>
            </a:xfrm>
            <a:custGeom>
              <a:avLst/>
              <a:gdLst>
                <a:gd name="T0" fmla="*/ 46 w 46"/>
                <a:gd name="T1" fmla="*/ 0 h 33"/>
                <a:gd name="T2" fmla="*/ 46 w 46"/>
                <a:gd name="T3" fmla="*/ 22 h 33"/>
                <a:gd name="T4" fmla="*/ 33 w 46"/>
                <a:gd name="T5" fmla="*/ 33 h 33"/>
                <a:gd name="T6" fmla="*/ 13 w 46"/>
                <a:gd name="T7" fmla="*/ 33 h 33"/>
                <a:gd name="T8" fmla="*/ 0 w 46"/>
                <a:gd name="T9" fmla="*/ 22 h 33"/>
                <a:gd name="T10" fmla="*/ 0 w 46"/>
                <a:gd name="T11" fmla="*/ 0 h 33"/>
                <a:gd name="T12" fmla="*/ 8 w 46"/>
                <a:gd name="T13" fmla="*/ 0 h 33"/>
                <a:gd name="T14" fmla="*/ 8 w 46"/>
                <a:gd name="T15" fmla="*/ 18 h 33"/>
                <a:gd name="T16" fmla="*/ 16 w 46"/>
                <a:gd name="T17" fmla="*/ 26 h 33"/>
                <a:gd name="T18" fmla="*/ 30 w 46"/>
                <a:gd name="T19" fmla="*/ 26 h 33"/>
                <a:gd name="T20" fmla="*/ 38 w 46"/>
                <a:gd name="T21" fmla="*/ 18 h 33"/>
                <a:gd name="T22" fmla="*/ 38 w 46"/>
                <a:gd name="T23" fmla="*/ 0 h 33"/>
                <a:gd name="T24" fmla="*/ 46 w 46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33">
                  <a:moveTo>
                    <a:pt x="46" y="0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28"/>
                    <a:pt x="40" y="33"/>
                    <a:pt x="3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3"/>
                    <a:pt x="12" y="26"/>
                    <a:pt x="16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8" y="23"/>
                    <a:pt x="38" y="18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45"/>
            <p:cNvSpPr/>
            <p:nvPr/>
          </p:nvSpPr>
          <p:spPr bwMode="auto">
            <a:xfrm>
              <a:off x="14580" y="2250"/>
              <a:ext cx="80" cy="158"/>
            </a:xfrm>
            <a:custGeom>
              <a:avLst/>
              <a:gdLst>
                <a:gd name="T0" fmla="*/ 32 w 32"/>
                <a:gd name="T1" fmla="*/ 48 h 63"/>
                <a:gd name="T2" fmla="*/ 23 w 32"/>
                <a:gd name="T3" fmla="*/ 48 h 63"/>
                <a:gd name="T4" fmla="*/ 23 w 32"/>
                <a:gd name="T5" fmla="*/ 63 h 63"/>
                <a:gd name="T6" fmla="*/ 17 w 32"/>
                <a:gd name="T7" fmla="*/ 63 h 63"/>
                <a:gd name="T8" fmla="*/ 0 w 32"/>
                <a:gd name="T9" fmla="*/ 25 h 63"/>
                <a:gd name="T10" fmla="*/ 17 w 32"/>
                <a:gd name="T11" fmla="*/ 0 h 63"/>
                <a:gd name="T12" fmla="*/ 21 w 32"/>
                <a:gd name="T13" fmla="*/ 0 h 63"/>
                <a:gd name="T14" fmla="*/ 25 w 32"/>
                <a:gd name="T15" fmla="*/ 44 h 63"/>
                <a:gd name="T16" fmla="*/ 32 w 32"/>
                <a:gd name="T17" fmla="*/ 44 h 63"/>
                <a:gd name="T18" fmla="*/ 32 w 32"/>
                <a:gd name="T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63">
                  <a:moveTo>
                    <a:pt x="32" y="48"/>
                  </a:moveTo>
                  <a:lnTo>
                    <a:pt x="23" y="48"/>
                  </a:lnTo>
                  <a:lnTo>
                    <a:pt x="23" y="63"/>
                  </a:lnTo>
                  <a:lnTo>
                    <a:pt x="17" y="63"/>
                  </a:lnTo>
                  <a:lnTo>
                    <a:pt x="0" y="25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44"/>
                  </a:lnTo>
                  <a:lnTo>
                    <a:pt x="32" y="4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46"/>
            <p:cNvSpPr>
              <a:spLocks noEditPoints="1"/>
            </p:cNvSpPr>
            <p:nvPr/>
          </p:nvSpPr>
          <p:spPr bwMode="auto">
            <a:xfrm>
              <a:off x="13875" y="1698"/>
              <a:ext cx="995" cy="900"/>
            </a:xfrm>
            <a:custGeom>
              <a:avLst/>
              <a:gdLst>
                <a:gd name="T0" fmla="*/ 123 w 209"/>
                <a:gd name="T1" fmla="*/ 136 h 189"/>
                <a:gd name="T2" fmla="*/ 127 w 209"/>
                <a:gd name="T3" fmla="*/ 125 h 189"/>
                <a:gd name="T4" fmla="*/ 105 w 209"/>
                <a:gd name="T5" fmla="*/ 116 h 189"/>
                <a:gd name="T6" fmla="*/ 112 w 209"/>
                <a:gd name="T7" fmla="*/ 136 h 189"/>
                <a:gd name="T8" fmla="*/ 115 w 209"/>
                <a:gd name="T9" fmla="*/ 123 h 189"/>
                <a:gd name="T10" fmla="*/ 117 w 209"/>
                <a:gd name="T11" fmla="*/ 129 h 189"/>
                <a:gd name="T12" fmla="*/ 129 w 209"/>
                <a:gd name="T13" fmla="*/ 149 h 189"/>
                <a:gd name="T14" fmla="*/ 131 w 209"/>
                <a:gd name="T15" fmla="*/ 116 h 189"/>
                <a:gd name="T16" fmla="*/ 139 w 209"/>
                <a:gd name="T17" fmla="*/ 141 h 189"/>
                <a:gd name="T18" fmla="*/ 183 w 209"/>
                <a:gd name="T19" fmla="*/ 86 h 189"/>
                <a:gd name="T20" fmla="*/ 172 w 209"/>
                <a:gd name="T21" fmla="*/ 78 h 189"/>
                <a:gd name="T22" fmla="*/ 182 w 209"/>
                <a:gd name="T23" fmla="*/ 73 h 189"/>
                <a:gd name="T24" fmla="*/ 178 w 209"/>
                <a:gd name="T25" fmla="*/ 62 h 189"/>
                <a:gd name="T26" fmla="*/ 166 w 209"/>
                <a:gd name="T27" fmla="*/ 87 h 189"/>
                <a:gd name="T28" fmla="*/ 190 w 209"/>
                <a:gd name="T29" fmla="*/ 90 h 189"/>
                <a:gd name="T30" fmla="*/ 190 w 209"/>
                <a:gd name="T31" fmla="*/ 76 h 189"/>
                <a:gd name="T32" fmla="*/ 166 w 209"/>
                <a:gd name="T33" fmla="*/ 141 h 189"/>
                <a:gd name="T34" fmla="*/ 159 w 209"/>
                <a:gd name="T35" fmla="*/ 116 h 189"/>
                <a:gd name="T36" fmla="*/ 141 w 209"/>
                <a:gd name="T37" fmla="*/ 138 h 189"/>
                <a:gd name="T38" fmla="*/ 160 w 209"/>
                <a:gd name="T39" fmla="*/ 149 h 189"/>
                <a:gd name="T40" fmla="*/ 154 w 209"/>
                <a:gd name="T41" fmla="*/ 95 h 189"/>
                <a:gd name="T42" fmla="*/ 154 w 209"/>
                <a:gd name="T43" fmla="*/ 80 h 189"/>
                <a:gd name="T44" fmla="*/ 144 w 209"/>
                <a:gd name="T45" fmla="*/ 62 h 189"/>
                <a:gd name="T46" fmla="*/ 144 w 209"/>
                <a:gd name="T47" fmla="*/ 95 h 189"/>
                <a:gd name="T48" fmla="*/ 32 w 209"/>
                <a:gd name="T49" fmla="*/ 62 h 189"/>
                <a:gd name="T50" fmla="*/ 27 w 209"/>
                <a:gd name="T51" fmla="*/ 87 h 189"/>
                <a:gd name="T52" fmla="*/ 32 w 209"/>
                <a:gd name="T53" fmla="*/ 70 h 189"/>
                <a:gd name="T54" fmla="*/ 29 w 209"/>
                <a:gd name="T55" fmla="*/ 83 h 189"/>
                <a:gd name="T56" fmla="*/ 38 w 209"/>
                <a:gd name="T57" fmla="*/ 65 h 189"/>
                <a:gd name="T58" fmla="*/ 92 w 209"/>
                <a:gd name="T59" fmla="*/ 95 h 189"/>
                <a:gd name="T60" fmla="*/ 78 w 209"/>
                <a:gd name="T61" fmla="*/ 67 h 189"/>
                <a:gd name="T62" fmla="*/ 81 w 209"/>
                <a:gd name="T63" fmla="*/ 148 h 189"/>
                <a:gd name="T64" fmla="*/ 83 w 209"/>
                <a:gd name="T65" fmla="*/ 133 h 189"/>
                <a:gd name="T66" fmla="*/ 78 w 209"/>
                <a:gd name="T67" fmla="*/ 120 h 189"/>
                <a:gd name="T68" fmla="*/ 64 w 209"/>
                <a:gd name="T69" fmla="*/ 135 h 189"/>
                <a:gd name="T70" fmla="*/ 47 w 209"/>
                <a:gd name="T71" fmla="*/ 116 h 189"/>
                <a:gd name="T72" fmla="*/ 57 w 209"/>
                <a:gd name="T73" fmla="*/ 128 h 189"/>
                <a:gd name="T74" fmla="*/ 76 w 209"/>
                <a:gd name="T75" fmla="*/ 62 h 189"/>
                <a:gd name="T76" fmla="*/ 76 w 209"/>
                <a:gd name="T77" fmla="*/ 95 h 189"/>
                <a:gd name="T78" fmla="*/ 105 w 209"/>
                <a:gd name="T79" fmla="*/ 70 h 189"/>
                <a:gd name="T80" fmla="*/ 112 w 209"/>
                <a:gd name="T81" fmla="*/ 84 h 189"/>
                <a:gd name="T82" fmla="*/ 97 w 209"/>
                <a:gd name="T83" fmla="*/ 87 h 189"/>
                <a:gd name="T84" fmla="*/ 116 w 209"/>
                <a:gd name="T85" fmla="*/ 91 h 189"/>
                <a:gd name="T86" fmla="*/ 117 w 209"/>
                <a:gd name="T87" fmla="*/ 67 h 189"/>
                <a:gd name="T88" fmla="*/ 97 w 209"/>
                <a:gd name="T89" fmla="*/ 84 h 189"/>
                <a:gd name="T90" fmla="*/ 0 w 209"/>
                <a:gd name="T91" fmla="*/ 189 h 189"/>
                <a:gd name="T92" fmla="*/ 120 w 209"/>
                <a:gd name="T93" fmla="*/ 38 h 189"/>
                <a:gd name="T94" fmla="*/ 209 w 209"/>
                <a:gd name="T95" fmla="*/ 0 h 189"/>
                <a:gd name="T96" fmla="*/ 124 w 209"/>
                <a:gd name="T97" fmla="*/ 95 h 189"/>
                <a:gd name="T98" fmla="*/ 90 w 209"/>
                <a:gd name="T99" fmla="*/ 116 h 189"/>
                <a:gd name="T100" fmla="*/ 91 w 209"/>
                <a:gd name="T101" fmla="*/ 140 h 189"/>
                <a:gd name="T102" fmla="*/ 99 w 209"/>
                <a:gd name="T103" fmla="*/ 142 h 189"/>
                <a:gd name="T104" fmla="*/ 51 w 209"/>
                <a:gd name="T105" fmla="*/ 87 h 189"/>
                <a:gd name="T106" fmla="*/ 51 w 209"/>
                <a:gd name="T107" fmla="*/ 74 h 189"/>
                <a:gd name="T108" fmla="*/ 44 w 209"/>
                <a:gd name="T109" fmla="*/ 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189">
                  <a:moveTo>
                    <a:pt x="129" y="149"/>
                  </a:move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4" y="138"/>
                    <a:pt x="124" y="137"/>
                  </a:cubicBezTo>
                  <a:cubicBezTo>
                    <a:pt x="123" y="137"/>
                    <a:pt x="123" y="136"/>
                    <a:pt x="123" y="136"/>
                  </a:cubicBezTo>
                  <a:cubicBezTo>
                    <a:pt x="122" y="135"/>
                    <a:pt x="122" y="135"/>
                    <a:pt x="121" y="134"/>
                  </a:cubicBezTo>
                  <a:cubicBezTo>
                    <a:pt x="122" y="134"/>
                    <a:pt x="123" y="134"/>
                    <a:pt x="123" y="133"/>
                  </a:cubicBezTo>
                  <a:cubicBezTo>
                    <a:pt x="124" y="132"/>
                    <a:pt x="125" y="131"/>
                    <a:pt x="126" y="130"/>
                  </a:cubicBezTo>
                  <a:cubicBezTo>
                    <a:pt x="126" y="129"/>
                    <a:pt x="127" y="127"/>
                    <a:pt x="127" y="125"/>
                  </a:cubicBezTo>
                  <a:cubicBezTo>
                    <a:pt x="127" y="123"/>
                    <a:pt x="126" y="122"/>
                    <a:pt x="126" y="120"/>
                  </a:cubicBezTo>
                  <a:cubicBezTo>
                    <a:pt x="125" y="119"/>
                    <a:pt x="124" y="118"/>
                    <a:pt x="123" y="117"/>
                  </a:cubicBezTo>
                  <a:cubicBezTo>
                    <a:pt x="121" y="117"/>
                    <a:pt x="120" y="116"/>
                    <a:pt x="117" y="116"/>
                  </a:cubicBezTo>
                  <a:cubicBezTo>
                    <a:pt x="105" y="116"/>
                    <a:pt x="105" y="116"/>
                    <a:pt x="105" y="116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7" y="123"/>
                    <a:pt x="118" y="123"/>
                    <a:pt x="118" y="124"/>
                  </a:cubicBezTo>
                  <a:cubicBezTo>
                    <a:pt x="119" y="124"/>
                    <a:pt x="119" y="125"/>
                    <a:pt x="119" y="126"/>
                  </a:cubicBezTo>
                  <a:cubicBezTo>
                    <a:pt x="119" y="127"/>
                    <a:pt x="119" y="128"/>
                    <a:pt x="119" y="128"/>
                  </a:cubicBezTo>
                  <a:cubicBezTo>
                    <a:pt x="118" y="129"/>
                    <a:pt x="118" y="129"/>
                    <a:pt x="117" y="129"/>
                  </a:cubicBezTo>
                  <a:cubicBezTo>
                    <a:pt x="117" y="129"/>
                    <a:pt x="116" y="129"/>
                    <a:pt x="116" y="12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20" y="149"/>
                    <a:pt x="120" y="149"/>
                    <a:pt x="120" y="149"/>
                  </a:cubicBezTo>
                  <a:lnTo>
                    <a:pt x="129" y="149"/>
                  </a:lnTo>
                  <a:close/>
                  <a:moveTo>
                    <a:pt x="139" y="129"/>
                  </a:moveTo>
                  <a:cubicBezTo>
                    <a:pt x="139" y="122"/>
                    <a:pt x="139" y="122"/>
                    <a:pt x="139" y="122"/>
                  </a:cubicBezTo>
                  <a:cubicBezTo>
                    <a:pt x="139" y="116"/>
                    <a:pt x="139" y="116"/>
                    <a:pt x="139" y="11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39" y="141"/>
                    <a:pt x="139" y="141"/>
                    <a:pt x="139" y="141"/>
                  </a:cubicBezTo>
                  <a:lnTo>
                    <a:pt x="139" y="129"/>
                  </a:lnTo>
                  <a:close/>
                  <a:moveTo>
                    <a:pt x="190" y="85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2" y="87"/>
                    <a:pt x="181" y="87"/>
                    <a:pt x="180" y="88"/>
                  </a:cubicBezTo>
                  <a:cubicBezTo>
                    <a:pt x="180" y="88"/>
                    <a:pt x="179" y="88"/>
                    <a:pt x="178" y="88"/>
                  </a:cubicBezTo>
                  <a:cubicBezTo>
                    <a:pt x="176" y="88"/>
                    <a:pt x="175" y="87"/>
                    <a:pt x="174" y="86"/>
                  </a:cubicBezTo>
                  <a:cubicBezTo>
                    <a:pt x="173" y="84"/>
                    <a:pt x="172" y="82"/>
                    <a:pt x="172" y="78"/>
                  </a:cubicBezTo>
                  <a:cubicBezTo>
                    <a:pt x="172" y="75"/>
                    <a:pt x="173" y="73"/>
                    <a:pt x="174" y="71"/>
                  </a:cubicBezTo>
                  <a:cubicBezTo>
                    <a:pt x="175" y="70"/>
                    <a:pt x="176" y="69"/>
                    <a:pt x="178" y="69"/>
                  </a:cubicBezTo>
                  <a:cubicBezTo>
                    <a:pt x="179" y="69"/>
                    <a:pt x="180" y="69"/>
                    <a:pt x="181" y="70"/>
                  </a:cubicBezTo>
                  <a:cubicBezTo>
                    <a:pt x="181" y="70"/>
                    <a:pt x="182" y="71"/>
                    <a:pt x="182" y="73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69"/>
                    <a:pt x="188" y="67"/>
                    <a:pt x="187" y="66"/>
                  </a:cubicBezTo>
                  <a:cubicBezTo>
                    <a:pt x="187" y="64"/>
                    <a:pt x="185" y="63"/>
                    <a:pt x="184" y="63"/>
                  </a:cubicBezTo>
                  <a:cubicBezTo>
                    <a:pt x="183" y="62"/>
                    <a:pt x="181" y="62"/>
                    <a:pt x="178" y="62"/>
                  </a:cubicBezTo>
                  <a:cubicBezTo>
                    <a:pt x="175" y="62"/>
                    <a:pt x="173" y="62"/>
                    <a:pt x="171" y="63"/>
                  </a:cubicBezTo>
                  <a:cubicBezTo>
                    <a:pt x="169" y="65"/>
                    <a:pt x="168" y="67"/>
                    <a:pt x="166" y="69"/>
                  </a:cubicBezTo>
                  <a:cubicBezTo>
                    <a:pt x="165" y="72"/>
                    <a:pt x="165" y="75"/>
                    <a:pt x="165" y="78"/>
                  </a:cubicBezTo>
                  <a:cubicBezTo>
                    <a:pt x="165" y="82"/>
                    <a:pt x="165" y="85"/>
                    <a:pt x="166" y="87"/>
                  </a:cubicBezTo>
                  <a:cubicBezTo>
                    <a:pt x="167" y="90"/>
                    <a:pt x="169" y="92"/>
                    <a:pt x="171" y="93"/>
                  </a:cubicBezTo>
                  <a:cubicBezTo>
                    <a:pt x="172" y="94"/>
                    <a:pt x="175" y="95"/>
                    <a:pt x="178" y="95"/>
                  </a:cubicBezTo>
                  <a:cubicBezTo>
                    <a:pt x="180" y="95"/>
                    <a:pt x="182" y="95"/>
                    <a:pt x="184" y="94"/>
                  </a:cubicBezTo>
                  <a:cubicBezTo>
                    <a:pt x="186" y="93"/>
                    <a:pt x="188" y="92"/>
                    <a:pt x="190" y="90"/>
                  </a:cubicBezTo>
                  <a:lnTo>
                    <a:pt x="190" y="85"/>
                  </a:lnTo>
                  <a:close/>
                  <a:moveTo>
                    <a:pt x="183" y="83"/>
                  </a:moveTo>
                  <a:cubicBezTo>
                    <a:pt x="190" y="83"/>
                    <a:pt x="190" y="83"/>
                    <a:pt x="190" y="83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78" y="76"/>
                    <a:pt x="178" y="76"/>
                    <a:pt x="178" y="76"/>
                  </a:cubicBezTo>
                  <a:cubicBezTo>
                    <a:pt x="178" y="83"/>
                    <a:pt x="178" y="83"/>
                    <a:pt x="178" y="83"/>
                  </a:cubicBezTo>
                  <a:lnTo>
                    <a:pt x="183" y="83"/>
                  </a:lnTo>
                  <a:close/>
                  <a:moveTo>
                    <a:pt x="166" y="141"/>
                  </a:moveTo>
                  <a:cubicBezTo>
                    <a:pt x="165" y="141"/>
                    <a:pt x="165" y="141"/>
                    <a:pt x="165" y="141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6" y="149"/>
                    <a:pt x="166" y="149"/>
                    <a:pt x="166" y="149"/>
                  </a:cubicBezTo>
                  <a:lnTo>
                    <a:pt x="166" y="141"/>
                  </a:lnTo>
                  <a:close/>
                  <a:moveTo>
                    <a:pt x="147" y="82"/>
                  </a:moveTo>
                  <a:cubicBezTo>
                    <a:pt x="154" y="95"/>
                    <a:pt x="154" y="95"/>
                    <a:pt x="154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54" y="62"/>
                    <a:pt x="154" y="62"/>
                    <a:pt x="154" y="62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47" y="67"/>
                    <a:pt x="147" y="67"/>
                    <a:pt x="147" y="67"/>
                  </a:cubicBezTo>
                  <a:lnTo>
                    <a:pt x="147" y="82"/>
                  </a:lnTo>
                  <a:close/>
                  <a:moveTo>
                    <a:pt x="144" y="77"/>
                  </a:moveTo>
                  <a:cubicBezTo>
                    <a:pt x="144" y="62"/>
                    <a:pt x="144" y="62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4" y="82"/>
                    <a:pt x="144" y="82"/>
                    <a:pt x="144" y="82"/>
                  </a:cubicBezTo>
                  <a:lnTo>
                    <a:pt x="144" y="77"/>
                  </a:lnTo>
                  <a:close/>
                  <a:moveTo>
                    <a:pt x="38" y="65"/>
                  </a:moveTo>
                  <a:cubicBezTo>
                    <a:pt x="36" y="63"/>
                    <a:pt x="34" y="62"/>
                    <a:pt x="3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9"/>
                    <a:pt x="31" y="69"/>
                    <a:pt x="32" y="70"/>
                  </a:cubicBezTo>
                  <a:cubicBezTo>
                    <a:pt x="32" y="71"/>
                    <a:pt x="32" y="71"/>
                    <a:pt x="32" y="72"/>
                  </a:cubicBezTo>
                  <a:cubicBezTo>
                    <a:pt x="32" y="73"/>
                    <a:pt x="32" y="74"/>
                    <a:pt x="32" y="75"/>
                  </a:cubicBezTo>
                  <a:cubicBezTo>
                    <a:pt x="31" y="76"/>
                    <a:pt x="30" y="76"/>
                    <a:pt x="29" y="76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4" y="83"/>
                    <a:pt x="36" y="82"/>
                    <a:pt x="38" y="80"/>
                  </a:cubicBezTo>
                  <a:cubicBezTo>
                    <a:pt x="39" y="78"/>
                    <a:pt x="40" y="75"/>
                    <a:pt x="40" y="72"/>
                  </a:cubicBezTo>
                  <a:cubicBezTo>
                    <a:pt x="40" y="69"/>
                    <a:pt x="39" y="67"/>
                    <a:pt x="38" y="65"/>
                  </a:cubicBezTo>
                  <a:close/>
                  <a:moveTo>
                    <a:pt x="78" y="67"/>
                  </a:moveTo>
                  <a:cubicBezTo>
                    <a:pt x="78" y="82"/>
                    <a:pt x="78" y="82"/>
                    <a:pt x="78" y="82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0"/>
                    <a:pt x="85" y="80"/>
                    <a:pt x="85" y="80"/>
                  </a:cubicBezTo>
                  <a:lnTo>
                    <a:pt x="78" y="67"/>
                  </a:lnTo>
                  <a:close/>
                  <a:moveTo>
                    <a:pt x="78" y="120"/>
                  </a:moveTo>
                  <a:cubicBezTo>
                    <a:pt x="76" y="123"/>
                    <a:pt x="75" y="127"/>
                    <a:pt x="75" y="133"/>
                  </a:cubicBezTo>
                  <a:cubicBezTo>
                    <a:pt x="75" y="136"/>
                    <a:pt x="75" y="140"/>
                    <a:pt x="77" y="142"/>
                  </a:cubicBezTo>
                  <a:cubicBezTo>
                    <a:pt x="78" y="145"/>
                    <a:pt x="79" y="146"/>
                    <a:pt x="81" y="148"/>
                  </a:cubicBezTo>
                  <a:cubicBezTo>
                    <a:pt x="82" y="148"/>
                    <a:pt x="84" y="149"/>
                    <a:pt x="85" y="149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4" y="140"/>
                    <a:pt x="84" y="140"/>
                  </a:cubicBezTo>
                  <a:cubicBezTo>
                    <a:pt x="83" y="138"/>
                    <a:pt x="83" y="136"/>
                    <a:pt x="83" y="133"/>
                  </a:cubicBezTo>
                  <a:cubicBezTo>
                    <a:pt x="83" y="129"/>
                    <a:pt x="83" y="127"/>
                    <a:pt x="84" y="126"/>
                  </a:cubicBezTo>
                  <a:cubicBezTo>
                    <a:pt x="84" y="125"/>
                    <a:pt x="85" y="124"/>
                    <a:pt x="85" y="124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2" y="117"/>
                    <a:pt x="80" y="118"/>
                    <a:pt x="78" y="120"/>
                  </a:cubicBezTo>
                  <a:close/>
                  <a:moveTo>
                    <a:pt x="69" y="149"/>
                  </a:moveTo>
                  <a:cubicBezTo>
                    <a:pt x="74" y="116"/>
                    <a:pt x="74" y="116"/>
                    <a:pt x="74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9" y="135"/>
                    <a:pt x="49" y="135"/>
                    <a:pt x="49" y="135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61" y="149"/>
                    <a:pt x="61" y="149"/>
                    <a:pt x="61" y="149"/>
                  </a:cubicBezTo>
                  <a:lnTo>
                    <a:pt x="69" y="149"/>
                  </a:lnTo>
                  <a:close/>
                  <a:moveTo>
                    <a:pt x="76" y="77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82"/>
                    <a:pt x="76" y="82"/>
                    <a:pt x="76" y="82"/>
                  </a:cubicBezTo>
                  <a:lnTo>
                    <a:pt x="76" y="77"/>
                  </a:lnTo>
                  <a:close/>
                  <a:moveTo>
                    <a:pt x="105" y="84"/>
                  </a:moveTo>
                  <a:cubicBezTo>
                    <a:pt x="105" y="70"/>
                    <a:pt x="105" y="70"/>
                    <a:pt x="105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9" y="70"/>
                    <a:pt x="110" y="70"/>
                    <a:pt x="111" y="71"/>
                  </a:cubicBezTo>
                  <a:cubicBezTo>
                    <a:pt x="112" y="73"/>
                    <a:pt x="112" y="75"/>
                    <a:pt x="112" y="78"/>
                  </a:cubicBezTo>
                  <a:cubicBezTo>
                    <a:pt x="112" y="81"/>
                    <a:pt x="112" y="83"/>
                    <a:pt x="112" y="84"/>
                  </a:cubicBezTo>
                  <a:cubicBezTo>
                    <a:pt x="111" y="85"/>
                    <a:pt x="111" y="86"/>
                    <a:pt x="110" y="87"/>
                  </a:cubicBezTo>
                  <a:cubicBezTo>
                    <a:pt x="109" y="87"/>
                    <a:pt x="108" y="87"/>
                    <a:pt x="107" y="8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108" y="95"/>
                    <a:pt x="108" y="95"/>
                    <a:pt x="108" y="95"/>
                  </a:cubicBezTo>
                  <a:cubicBezTo>
                    <a:pt x="110" y="95"/>
                    <a:pt x="111" y="94"/>
                    <a:pt x="113" y="94"/>
                  </a:cubicBezTo>
                  <a:cubicBezTo>
                    <a:pt x="114" y="93"/>
                    <a:pt x="115" y="92"/>
                    <a:pt x="116" y="91"/>
                  </a:cubicBezTo>
                  <a:cubicBezTo>
                    <a:pt x="117" y="90"/>
                    <a:pt x="118" y="88"/>
                    <a:pt x="119" y="86"/>
                  </a:cubicBezTo>
                  <a:cubicBezTo>
                    <a:pt x="120" y="84"/>
                    <a:pt x="120" y="82"/>
                    <a:pt x="120" y="78"/>
                  </a:cubicBezTo>
                  <a:cubicBezTo>
                    <a:pt x="120" y="76"/>
                    <a:pt x="120" y="74"/>
                    <a:pt x="119" y="72"/>
                  </a:cubicBezTo>
                  <a:cubicBezTo>
                    <a:pt x="119" y="70"/>
                    <a:pt x="118" y="68"/>
                    <a:pt x="117" y="67"/>
                  </a:cubicBezTo>
                  <a:cubicBezTo>
                    <a:pt x="116" y="65"/>
                    <a:pt x="115" y="64"/>
                    <a:pt x="114" y="63"/>
                  </a:cubicBezTo>
                  <a:cubicBezTo>
                    <a:pt x="113" y="63"/>
                    <a:pt x="111" y="62"/>
                    <a:pt x="10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84"/>
                    <a:pt x="97" y="84"/>
                    <a:pt x="97" y="84"/>
                  </a:cubicBezTo>
                  <a:lnTo>
                    <a:pt x="105" y="84"/>
                  </a:lnTo>
                  <a:close/>
                  <a:moveTo>
                    <a:pt x="209" y="0"/>
                  </a:moveTo>
                  <a:cubicBezTo>
                    <a:pt x="209" y="189"/>
                    <a:pt x="209" y="189"/>
                    <a:pt x="209" y="18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7" y="38"/>
                    <a:pt x="120" y="38"/>
                  </a:cubicBezTo>
                  <a:cubicBezTo>
                    <a:pt x="120" y="38"/>
                    <a:pt x="134" y="38"/>
                    <a:pt x="150" y="38"/>
                  </a:cubicBezTo>
                  <a:cubicBezTo>
                    <a:pt x="166" y="38"/>
                    <a:pt x="167" y="25"/>
                    <a:pt x="167" y="25"/>
                  </a:cubicBezTo>
                  <a:cubicBezTo>
                    <a:pt x="167" y="0"/>
                    <a:pt x="167" y="0"/>
                    <a:pt x="167" y="0"/>
                  </a:cubicBezTo>
                  <a:lnTo>
                    <a:pt x="209" y="0"/>
                  </a:lnTo>
                  <a:close/>
                  <a:moveTo>
                    <a:pt x="132" y="95"/>
                  </a:moveTo>
                  <a:cubicBezTo>
                    <a:pt x="132" y="62"/>
                    <a:pt x="132" y="62"/>
                    <a:pt x="132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95"/>
                    <a:pt x="124" y="95"/>
                    <a:pt x="124" y="95"/>
                  </a:cubicBezTo>
                  <a:lnTo>
                    <a:pt x="132" y="95"/>
                  </a:lnTo>
                  <a:close/>
                  <a:moveTo>
                    <a:pt x="100" y="132"/>
                  </a:moveTo>
                  <a:cubicBezTo>
                    <a:pt x="100" y="127"/>
                    <a:pt x="99" y="123"/>
                    <a:pt x="97" y="120"/>
                  </a:cubicBezTo>
                  <a:cubicBezTo>
                    <a:pt x="95" y="118"/>
                    <a:pt x="93" y="117"/>
                    <a:pt x="90" y="116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91" y="125"/>
                    <a:pt x="91" y="126"/>
                  </a:cubicBezTo>
                  <a:cubicBezTo>
                    <a:pt x="92" y="127"/>
                    <a:pt x="93" y="129"/>
                    <a:pt x="93" y="132"/>
                  </a:cubicBezTo>
                  <a:cubicBezTo>
                    <a:pt x="93" y="136"/>
                    <a:pt x="92" y="138"/>
                    <a:pt x="91" y="140"/>
                  </a:cubicBezTo>
                  <a:cubicBezTo>
                    <a:pt x="91" y="140"/>
                    <a:pt x="90" y="141"/>
                    <a:pt x="90" y="141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2" y="149"/>
                    <a:pt x="93" y="148"/>
                    <a:pt x="95" y="147"/>
                  </a:cubicBezTo>
                  <a:cubicBezTo>
                    <a:pt x="97" y="146"/>
                    <a:pt x="98" y="144"/>
                    <a:pt x="99" y="142"/>
                  </a:cubicBezTo>
                  <a:cubicBezTo>
                    <a:pt x="100" y="139"/>
                    <a:pt x="100" y="136"/>
                    <a:pt x="100" y="132"/>
                  </a:cubicBezTo>
                  <a:close/>
                  <a:moveTo>
                    <a:pt x="62" y="95"/>
                  </a:moveTo>
                  <a:cubicBezTo>
                    <a:pt x="62" y="87"/>
                    <a:pt x="62" y="87"/>
                    <a:pt x="62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95"/>
                    <a:pt x="44" y="95"/>
                    <a:pt x="44" y="95"/>
                  </a:cubicBezTo>
                  <a:lnTo>
                    <a:pt x="62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16613" y="1588"/>
              <a:ext cx="68" cy="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Rectangle 48"/>
            <p:cNvSpPr>
              <a:spLocks noChangeArrowheads="1"/>
            </p:cNvSpPr>
            <p:nvPr/>
          </p:nvSpPr>
          <p:spPr bwMode="auto">
            <a:xfrm>
              <a:off x="16280" y="2098"/>
              <a:ext cx="363" cy="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Rectangle 49"/>
            <p:cNvSpPr>
              <a:spLocks noChangeArrowheads="1"/>
            </p:cNvSpPr>
            <p:nvPr/>
          </p:nvSpPr>
          <p:spPr bwMode="auto">
            <a:xfrm>
              <a:off x="16495" y="1655"/>
              <a:ext cx="65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Rectangle 50"/>
            <p:cNvSpPr>
              <a:spLocks noChangeArrowheads="1"/>
            </p:cNvSpPr>
            <p:nvPr/>
          </p:nvSpPr>
          <p:spPr bwMode="auto">
            <a:xfrm>
              <a:off x="16375" y="1728"/>
              <a:ext cx="68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Rectangle 51"/>
            <p:cNvSpPr>
              <a:spLocks noChangeArrowheads="1"/>
            </p:cNvSpPr>
            <p:nvPr/>
          </p:nvSpPr>
          <p:spPr bwMode="auto">
            <a:xfrm>
              <a:off x="16260" y="1793"/>
              <a:ext cx="68" cy="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52"/>
            <p:cNvSpPr/>
            <p:nvPr/>
          </p:nvSpPr>
          <p:spPr bwMode="auto">
            <a:xfrm>
              <a:off x="15680" y="2170"/>
              <a:ext cx="785" cy="490"/>
            </a:xfrm>
            <a:custGeom>
              <a:avLst/>
              <a:gdLst>
                <a:gd name="T0" fmla="*/ 0 w 165"/>
                <a:gd name="T1" fmla="*/ 57 h 103"/>
                <a:gd name="T2" fmla="*/ 50 w 165"/>
                <a:gd name="T3" fmla="*/ 0 h 103"/>
                <a:gd name="T4" fmla="*/ 54 w 165"/>
                <a:gd name="T5" fmla="*/ 0 h 103"/>
                <a:gd name="T6" fmla="*/ 82 w 165"/>
                <a:gd name="T7" fmla="*/ 11 h 103"/>
                <a:gd name="T8" fmla="*/ 110 w 165"/>
                <a:gd name="T9" fmla="*/ 0 h 103"/>
                <a:gd name="T10" fmla="*/ 115 w 165"/>
                <a:gd name="T11" fmla="*/ 0 h 103"/>
                <a:gd name="T12" fmla="*/ 165 w 165"/>
                <a:gd name="T13" fmla="*/ 57 h 103"/>
                <a:gd name="T14" fmla="*/ 165 w 165"/>
                <a:gd name="T15" fmla="*/ 103 h 103"/>
                <a:gd name="T16" fmla="*/ 0 w 165"/>
                <a:gd name="T17" fmla="*/ 103 h 103"/>
                <a:gd name="T18" fmla="*/ 0 w 165"/>
                <a:gd name="T19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03">
                  <a:moveTo>
                    <a:pt x="0" y="57"/>
                  </a:moveTo>
                  <a:cubicBezTo>
                    <a:pt x="0" y="22"/>
                    <a:pt x="27" y="7"/>
                    <a:pt x="5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6"/>
                    <a:pt x="67" y="11"/>
                    <a:pt x="82" y="11"/>
                  </a:cubicBezTo>
                  <a:cubicBezTo>
                    <a:pt x="97" y="11"/>
                    <a:pt x="110" y="6"/>
                    <a:pt x="110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38" y="7"/>
                    <a:pt x="165" y="22"/>
                    <a:pt x="165" y="57"/>
                  </a:cubicBezTo>
                  <a:cubicBezTo>
                    <a:pt x="165" y="77"/>
                    <a:pt x="165" y="92"/>
                    <a:pt x="165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92"/>
                    <a:pt x="0" y="77"/>
                    <a:pt x="0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53"/>
            <p:cNvSpPr/>
            <p:nvPr/>
          </p:nvSpPr>
          <p:spPr bwMode="auto">
            <a:xfrm>
              <a:off x="15938" y="1783"/>
              <a:ext cx="285" cy="378"/>
            </a:xfrm>
            <a:custGeom>
              <a:avLst/>
              <a:gdLst>
                <a:gd name="T0" fmla="*/ 30 w 60"/>
                <a:gd name="T1" fmla="*/ 0 h 79"/>
                <a:gd name="T2" fmla="*/ 60 w 60"/>
                <a:gd name="T3" fmla="*/ 39 h 79"/>
                <a:gd name="T4" fmla="*/ 30 w 60"/>
                <a:gd name="T5" fmla="*/ 79 h 79"/>
                <a:gd name="T6" fmla="*/ 0 w 60"/>
                <a:gd name="T7" fmla="*/ 39 h 79"/>
                <a:gd name="T8" fmla="*/ 30 w 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0" y="0"/>
                  </a:moveTo>
                  <a:cubicBezTo>
                    <a:pt x="54" y="0"/>
                    <a:pt x="60" y="18"/>
                    <a:pt x="60" y="39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54"/>
            <p:cNvSpPr/>
            <p:nvPr/>
          </p:nvSpPr>
          <p:spPr bwMode="auto">
            <a:xfrm>
              <a:off x="16033" y="1445"/>
              <a:ext cx="858" cy="625"/>
            </a:xfrm>
            <a:custGeom>
              <a:avLst/>
              <a:gdLst>
                <a:gd name="T0" fmla="*/ 0 w 180"/>
                <a:gd name="T1" fmla="*/ 65 h 131"/>
                <a:gd name="T2" fmla="*/ 0 w 180"/>
                <a:gd name="T3" fmla="*/ 0 h 131"/>
                <a:gd name="T4" fmla="*/ 180 w 180"/>
                <a:gd name="T5" fmla="*/ 0 h 131"/>
                <a:gd name="T6" fmla="*/ 180 w 180"/>
                <a:gd name="T7" fmla="*/ 131 h 131"/>
                <a:gd name="T8" fmla="*/ 42 w 180"/>
                <a:gd name="T9" fmla="*/ 131 h 131"/>
                <a:gd name="T10" fmla="*/ 47 w 180"/>
                <a:gd name="T11" fmla="*/ 116 h 131"/>
                <a:gd name="T12" fmla="*/ 168 w 180"/>
                <a:gd name="T13" fmla="*/ 116 h 131"/>
                <a:gd name="T14" fmla="*/ 168 w 180"/>
                <a:gd name="T15" fmla="*/ 10 h 131"/>
                <a:gd name="T16" fmla="*/ 11 w 180"/>
                <a:gd name="T17" fmla="*/ 10 h 131"/>
                <a:gd name="T18" fmla="*/ 11 w 180"/>
                <a:gd name="T19" fmla="*/ 63 h 131"/>
                <a:gd name="T20" fmla="*/ 0 w 180"/>
                <a:gd name="T21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31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4" y="127"/>
                    <a:pt x="46" y="122"/>
                    <a:pt x="47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7" y="63"/>
                    <a:pt x="3" y="64"/>
                    <a:pt x="0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5"/>
            <p:cNvSpPr/>
            <p:nvPr/>
          </p:nvSpPr>
          <p:spPr bwMode="auto">
            <a:xfrm>
              <a:off x="18633" y="1775"/>
              <a:ext cx="183" cy="255"/>
            </a:xfrm>
            <a:custGeom>
              <a:avLst/>
              <a:gdLst>
                <a:gd name="T0" fmla="*/ 11 w 38"/>
                <a:gd name="T1" fmla="*/ 54 h 54"/>
                <a:gd name="T2" fmla="*/ 0 w 38"/>
                <a:gd name="T3" fmla="*/ 52 h 54"/>
                <a:gd name="T4" fmla="*/ 0 w 38"/>
                <a:gd name="T5" fmla="*/ 39 h 54"/>
                <a:gd name="T6" fmla="*/ 11 w 38"/>
                <a:gd name="T7" fmla="*/ 43 h 54"/>
                <a:gd name="T8" fmla="*/ 27 w 38"/>
                <a:gd name="T9" fmla="*/ 27 h 54"/>
                <a:gd name="T10" fmla="*/ 11 w 38"/>
                <a:gd name="T11" fmla="*/ 11 h 54"/>
                <a:gd name="T12" fmla="*/ 0 w 38"/>
                <a:gd name="T13" fmla="*/ 15 h 54"/>
                <a:gd name="T14" fmla="*/ 0 w 38"/>
                <a:gd name="T15" fmla="*/ 2 h 54"/>
                <a:gd name="T16" fmla="*/ 11 w 38"/>
                <a:gd name="T17" fmla="*/ 0 h 54"/>
                <a:gd name="T18" fmla="*/ 38 w 38"/>
                <a:gd name="T19" fmla="*/ 27 h 54"/>
                <a:gd name="T20" fmla="*/ 11 w 38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4">
                  <a:moveTo>
                    <a:pt x="11" y="54"/>
                  </a:moveTo>
                  <a:cubicBezTo>
                    <a:pt x="7" y="54"/>
                    <a:pt x="3" y="53"/>
                    <a:pt x="0" y="5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41"/>
                    <a:pt x="7" y="43"/>
                    <a:pt x="11" y="43"/>
                  </a:cubicBezTo>
                  <a:cubicBezTo>
                    <a:pt x="20" y="43"/>
                    <a:pt x="27" y="36"/>
                    <a:pt x="27" y="27"/>
                  </a:cubicBezTo>
                  <a:cubicBezTo>
                    <a:pt x="27" y="18"/>
                    <a:pt x="20" y="11"/>
                    <a:pt x="11" y="11"/>
                  </a:cubicBezTo>
                  <a:cubicBezTo>
                    <a:pt x="7" y="11"/>
                    <a:pt x="3" y="12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26" y="0"/>
                    <a:pt x="38" y="12"/>
                    <a:pt x="38" y="27"/>
                  </a:cubicBezTo>
                  <a:cubicBezTo>
                    <a:pt x="38" y="42"/>
                    <a:pt x="26" y="54"/>
                    <a:pt x="11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Rectangle 56"/>
            <p:cNvSpPr>
              <a:spLocks noChangeArrowheads="1"/>
            </p:cNvSpPr>
            <p:nvPr/>
          </p:nvSpPr>
          <p:spPr bwMode="auto">
            <a:xfrm>
              <a:off x="18280" y="1450"/>
              <a:ext cx="7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Rectangle 57"/>
            <p:cNvSpPr>
              <a:spLocks noChangeArrowheads="1"/>
            </p:cNvSpPr>
            <p:nvPr/>
          </p:nvSpPr>
          <p:spPr bwMode="auto">
            <a:xfrm>
              <a:off x="18090" y="1450"/>
              <a:ext cx="73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Rectangle 58"/>
            <p:cNvSpPr>
              <a:spLocks noChangeArrowheads="1"/>
            </p:cNvSpPr>
            <p:nvPr/>
          </p:nvSpPr>
          <p:spPr bwMode="auto">
            <a:xfrm>
              <a:off x="17880" y="1450"/>
              <a:ext cx="78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9"/>
            <p:cNvSpPr/>
            <p:nvPr/>
          </p:nvSpPr>
          <p:spPr bwMode="auto">
            <a:xfrm>
              <a:off x="17775" y="2492"/>
              <a:ext cx="700" cy="90"/>
            </a:xfrm>
            <a:custGeom>
              <a:avLst/>
              <a:gdLst>
                <a:gd name="T0" fmla="*/ 19 w 147"/>
                <a:gd name="T1" fmla="*/ 19 h 19"/>
                <a:gd name="T2" fmla="*/ 0 w 147"/>
                <a:gd name="T3" fmla="*/ 0 h 19"/>
                <a:gd name="T4" fmla="*/ 147 w 147"/>
                <a:gd name="T5" fmla="*/ 0 h 19"/>
                <a:gd name="T6" fmla="*/ 128 w 147"/>
                <a:gd name="T7" fmla="*/ 19 h 19"/>
                <a:gd name="T8" fmla="*/ 19 w 14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">
                  <a:moveTo>
                    <a:pt x="19" y="19"/>
                  </a:moveTo>
                  <a:cubicBezTo>
                    <a:pt x="8" y="19"/>
                    <a:pt x="0" y="11"/>
                    <a:pt x="0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1"/>
                    <a:pt x="139" y="19"/>
                    <a:pt x="128" y="19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Rectangle 60"/>
            <p:cNvSpPr>
              <a:spLocks noChangeArrowheads="1"/>
            </p:cNvSpPr>
            <p:nvPr/>
          </p:nvSpPr>
          <p:spPr bwMode="auto">
            <a:xfrm>
              <a:off x="17643" y="2393"/>
              <a:ext cx="943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61"/>
            <p:cNvSpPr>
              <a:spLocks noEditPoints="1"/>
            </p:cNvSpPr>
            <p:nvPr/>
          </p:nvSpPr>
          <p:spPr bwMode="auto">
            <a:xfrm>
              <a:off x="17643" y="1750"/>
              <a:ext cx="963" cy="595"/>
            </a:xfrm>
            <a:custGeom>
              <a:avLst/>
              <a:gdLst>
                <a:gd name="T0" fmla="*/ 202 w 202"/>
                <a:gd name="T1" fmla="*/ 50 h 125"/>
                <a:gd name="T2" fmla="*/ 163 w 202"/>
                <a:gd name="T3" fmla="*/ 125 h 125"/>
                <a:gd name="T4" fmla="*/ 39 w 202"/>
                <a:gd name="T5" fmla="*/ 125 h 125"/>
                <a:gd name="T6" fmla="*/ 0 w 202"/>
                <a:gd name="T7" fmla="*/ 50 h 125"/>
                <a:gd name="T8" fmla="*/ 0 w 202"/>
                <a:gd name="T9" fmla="*/ 50 h 125"/>
                <a:gd name="T10" fmla="*/ 0 w 202"/>
                <a:gd name="T11" fmla="*/ 0 h 125"/>
                <a:gd name="T12" fmla="*/ 202 w 202"/>
                <a:gd name="T13" fmla="*/ 0 h 125"/>
                <a:gd name="T14" fmla="*/ 202 w 202"/>
                <a:gd name="T15" fmla="*/ 7 h 125"/>
                <a:gd name="T16" fmla="*/ 202 w 202"/>
                <a:gd name="T17" fmla="*/ 44 h 125"/>
                <a:gd name="T18" fmla="*/ 202 w 202"/>
                <a:gd name="T19" fmla="*/ 50 h 125"/>
                <a:gd name="T20" fmla="*/ 175 w 202"/>
                <a:gd name="T21" fmla="*/ 62 h 125"/>
                <a:gd name="T22" fmla="*/ 175 w 202"/>
                <a:gd name="T23" fmla="*/ 14 h 125"/>
                <a:gd name="T24" fmla="*/ 28 w 202"/>
                <a:gd name="T25" fmla="*/ 14 h 125"/>
                <a:gd name="T26" fmla="*/ 28 w 202"/>
                <a:gd name="T27" fmla="*/ 33 h 125"/>
                <a:gd name="T28" fmla="*/ 175 w 202"/>
                <a:gd name="T2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125">
                  <a:moveTo>
                    <a:pt x="202" y="50"/>
                  </a:moveTo>
                  <a:cubicBezTo>
                    <a:pt x="201" y="80"/>
                    <a:pt x="186" y="107"/>
                    <a:pt x="163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16" y="107"/>
                    <a:pt x="1" y="8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50"/>
                    <a:pt x="202" y="50"/>
                    <a:pt x="202" y="50"/>
                  </a:cubicBezTo>
                  <a:close/>
                  <a:moveTo>
                    <a:pt x="175" y="62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33"/>
                    <a:pt x="28" y="33"/>
                    <a:pt x="28" y="33"/>
                  </a:cubicBezTo>
                  <a:lnTo>
                    <a:pt x="175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62"/>
            <p:cNvSpPr/>
            <p:nvPr/>
          </p:nvSpPr>
          <p:spPr bwMode="auto">
            <a:xfrm>
              <a:off x="523" y="3510"/>
              <a:ext cx="925" cy="620"/>
            </a:xfrm>
            <a:custGeom>
              <a:avLst/>
              <a:gdLst>
                <a:gd name="T0" fmla="*/ 370 w 370"/>
                <a:gd name="T1" fmla="*/ 0 h 248"/>
                <a:gd name="T2" fmla="*/ 370 w 370"/>
                <a:gd name="T3" fmla="*/ 248 h 248"/>
                <a:gd name="T4" fmla="*/ 0 w 370"/>
                <a:gd name="T5" fmla="*/ 248 h 248"/>
                <a:gd name="T6" fmla="*/ 0 w 370"/>
                <a:gd name="T7" fmla="*/ 0 h 248"/>
                <a:gd name="T8" fmla="*/ 185 w 370"/>
                <a:gd name="T9" fmla="*/ 124 h 248"/>
                <a:gd name="T10" fmla="*/ 370 w 370"/>
                <a:gd name="T11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" h="248">
                  <a:moveTo>
                    <a:pt x="370" y="0"/>
                  </a:moveTo>
                  <a:lnTo>
                    <a:pt x="370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185" y="12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63"/>
            <p:cNvSpPr>
              <a:spLocks noEditPoints="1"/>
            </p:cNvSpPr>
            <p:nvPr/>
          </p:nvSpPr>
          <p:spPr bwMode="auto">
            <a:xfrm>
              <a:off x="600" y="3230"/>
              <a:ext cx="778" cy="543"/>
            </a:xfrm>
            <a:custGeom>
              <a:avLst/>
              <a:gdLst>
                <a:gd name="T0" fmla="*/ 311 w 311"/>
                <a:gd name="T1" fmla="*/ 0 h 217"/>
                <a:gd name="T2" fmla="*/ 311 w 311"/>
                <a:gd name="T3" fmla="*/ 112 h 217"/>
                <a:gd name="T4" fmla="*/ 156 w 311"/>
                <a:gd name="T5" fmla="*/ 217 h 217"/>
                <a:gd name="T6" fmla="*/ 0 w 311"/>
                <a:gd name="T7" fmla="*/ 112 h 217"/>
                <a:gd name="T8" fmla="*/ 0 w 311"/>
                <a:gd name="T9" fmla="*/ 0 h 217"/>
                <a:gd name="T10" fmla="*/ 109 w 311"/>
                <a:gd name="T11" fmla="*/ 0 h 217"/>
                <a:gd name="T12" fmla="*/ 202 w 311"/>
                <a:gd name="T13" fmla="*/ 0 h 217"/>
                <a:gd name="T14" fmla="*/ 311 w 311"/>
                <a:gd name="T15" fmla="*/ 0 h 217"/>
                <a:gd name="T16" fmla="*/ 253 w 311"/>
                <a:gd name="T17" fmla="*/ 129 h 217"/>
                <a:gd name="T18" fmla="*/ 253 w 311"/>
                <a:gd name="T19" fmla="*/ 116 h 217"/>
                <a:gd name="T20" fmla="*/ 40 w 311"/>
                <a:gd name="T21" fmla="*/ 116 h 217"/>
                <a:gd name="T22" fmla="*/ 40 w 311"/>
                <a:gd name="T23" fmla="*/ 129 h 217"/>
                <a:gd name="T24" fmla="*/ 253 w 311"/>
                <a:gd name="T25" fmla="*/ 129 h 217"/>
                <a:gd name="T26" fmla="*/ 253 w 311"/>
                <a:gd name="T27" fmla="*/ 103 h 217"/>
                <a:gd name="T28" fmla="*/ 253 w 311"/>
                <a:gd name="T29" fmla="*/ 88 h 217"/>
                <a:gd name="T30" fmla="*/ 40 w 311"/>
                <a:gd name="T31" fmla="*/ 88 h 217"/>
                <a:gd name="T32" fmla="*/ 40 w 311"/>
                <a:gd name="T33" fmla="*/ 103 h 217"/>
                <a:gd name="T34" fmla="*/ 253 w 311"/>
                <a:gd name="T35" fmla="*/ 103 h 217"/>
                <a:gd name="T36" fmla="*/ 120 w 311"/>
                <a:gd name="T37" fmla="*/ 72 h 217"/>
                <a:gd name="T38" fmla="*/ 120 w 311"/>
                <a:gd name="T39" fmla="*/ 57 h 217"/>
                <a:gd name="T40" fmla="*/ 40 w 311"/>
                <a:gd name="T41" fmla="*/ 57 h 217"/>
                <a:gd name="T42" fmla="*/ 40 w 311"/>
                <a:gd name="T43" fmla="*/ 72 h 217"/>
                <a:gd name="T44" fmla="*/ 120 w 311"/>
                <a:gd name="T45" fmla="*/ 72 h 217"/>
                <a:gd name="T46" fmla="*/ 120 w 311"/>
                <a:gd name="T47" fmla="*/ 46 h 217"/>
                <a:gd name="T48" fmla="*/ 120 w 311"/>
                <a:gd name="T49" fmla="*/ 31 h 217"/>
                <a:gd name="T50" fmla="*/ 40 w 311"/>
                <a:gd name="T51" fmla="*/ 31 h 217"/>
                <a:gd name="T52" fmla="*/ 40 w 311"/>
                <a:gd name="T53" fmla="*/ 46 h 217"/>
                <a:gd name="T54" fmla="*/ 120 w 311"/>
                <a:gd name="T55" fmla="*/ 4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1" h="217">
                  <a:moveTo>
                    <a:pt x="311" y="0"/>
                  </a:moveTo>
                  <a:lnTo>
                    <a:pt x="311" y="112"/>
                  </a:lnTo>
                  <a:lnTo>
                    <a:pt x="156" y="217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202" y="0"/>
                  </a:lnTo>
                  <a:lnTo>
                    <a:pt x="311" y="0"/>
                  </a:lnTo>
                  <a:close/>
                  <a:moveTo>
                    <a:pt x="253" y="129"/>
                  </a:moveTo>
                  <a:lnTo>
                    <a:pt x="253" y="116"/>
                  </a:lnTo>
                  <a:lnTo>
                    <a:pt x="40" y="116"/>
                  </a:lnTo>
                  <a:lnTo>
                    <a:pt x="40" y="129"/>
                  </a:lnTo>
                  <a:lnTo>
                    <a:pt x="253" y="129"/>
                  </a:lnTo>
                  <a:close/>
                  <a:moveTo>
                    <a:pt x="253" y="103"/>
                  </a:moveTo>
                  <a:lnTo>
                    <a:pt x="253" y="88"/>
                  </a:lnTo>
                  <a:lnTo>
                    <a:pt x="40" y="88"/>
                  </a:lnTo>
                  <a:lnTo>
                    <a:pt x="40" y="103"/>
                  </a:lnTo>
                  <a:lnTo>
                    <a:pt x="253" y="103"/>
                  </a:lnTo>
                  <a:close/>
                  <a:moveTo>
                    <a:pt x="120" y="72"/>
                  </a:moveTo>
                  <a:lnTo>
                    <a:pt x="120" y="57"/>
                  </a:lnTo>
                  <a:lnTo>
                    <a:pt x="40" y="57"/>
                  </a:lnTo>
                  <a:lnTo>
                    <a:pt x="40" y="72"/>
                  </a:lnTo>
                  <a:lnTo>
                    <a:pt x="120" y="72"/>
                  </a:lnTo>
                  <a:close/>
                  <a:moveTo>
                    <a:pt x="120" y="46"/>
                  </a:moveTo>
                  <a:lnTo>
                    <a:pt x="120" y="31"/>
                  </a:lnTo>
                  <a:lnTo>
                    <a:pt x="40" y="31"/>
                  </a:lnTo>
                  <a:lnTo>
                    <a:pt x="40" y="46"/>
                  </a:lnTo>
                  <a:lnTo>
                    <a:pt x="120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64"/>
            <p:cNvSpPr>
              <a:spLocks noEditPoints="1"/>
            </p:cNvSpPr>
            <p:nvPr/>
          </p:nvSpPr>
          <p:spPr bwMode="auto">
            <a:xfrm>
              <a:off x="2973" y="3553"/>
              <a:ext cx="485" cy="558"/>
            </a:xfrm>
            <a:custGeom>
              <a:avLst/>
              <a:gdLst>
                <a:gd name="T0" fmla="*/ 51 w 102"/>
                <a:gd name="T1" fmla="*/ 84 h 117"/>
                <a:gd name="T2" fmla="*/ 83 w 102"/>
                <a:gd name="T3" fmla="*/ 52 h 117"/>
                <a:gd name="T4" fmla="*/ 51 w 102"/>
                <a:gd name="T5" fmla="*/ 19 h 117"/>
                <a:gd name="T6" fmla="*/ 19 w 102"/>
                <a:gd name="T7" fmla="*/ 52 h 117"/>
                <a:gd name="T8" fmla="*/ 51 w 102"/>
                <a:gd name="T9" fmla="*/ 84 h 117"/>
                <a:gd name="T10" fmla="*/ 102 w 102"/>
                <a:gd name="T11" fmla="*/ 51 h 117"/>
                <a:gd name="T12" fmla="*/ 63 w 102"/>
                <a:gd name="T13" fmla="*/ 100 h 117"/>
                <a:gd name="T14" fmla="*/ 63 w 102"/>
                <a:gd name="T15" fmla="*/ 117 h 117"/>
                <a:gd name="T16" fmla="*/ 39 w 102"/>
                <a:gd name="T17" fmla="*/ 117 h 117"/>
                <a:gd name="T18" fmla="*/ 39 w 102"/>
                <a:gd name="T19" fmla="*/ 100 h 117"/>
                <a:gd name="T20" fmla="*/ 0 w 102"/>
                <a:gd name="T21" fmla="*/ 51 h 117"/>
                <a:gd name="T22" fmla="*/ 51 w 102"/>
                <a:gd name="T23" fmla="*/ 0 h 117"/>
                <a:gd name="T24" fmla="*/ 102 w 102"/>
                <a:gd name="T25" fmla="*/ 5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7">
                  <a:moveTo>
                    <a:pt x="51" y="84"/>
                  </a:moveTo>
                  <a:cubicBezTo>
                    <a:pt x="69" y="84"/>
                    <a:pt x="83" y="70"/>
                    <a:pt x="83" y="52"/>
                  </a:cubicBezTo>
                  <a:cubicBezTo>
                    <a:pt x="83" y="34"/>
                    <a:pt x="69" y="19"/>
                    <a:pt x="51" y="19"/>
                  </a:cubicBezTo>
                  <a:cubicBezTo>
                    <a:pt x="33" y="19"/>
                    <a:pt x="19" y="34"/>
                    <a:pt x="19" y="52"/>
                  </a:cubicBezTo>
                  <a:cubicBezTo>
                    <a:pt x="19" y="70"/>
                    <a:pt x="33" y="84"/>
                    <a:pt x="51" y="84"/>
                  </a:cubicBezTo>
                  <a:close/>
                  <a:moveTo>
                    <a:pt x="102" y="51"/>
                  </a:moveTo>
                  <a:cubicBezTo>
                    <a:pt x="102" y="75"/>
                    <a:pt x="85" y="95"/>
                    <a:pt x="63" y="100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17" y="95"/>
                    <a:pt x="0" y="75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Rectangle 65"/>
            <p:cNvSpPr>
              <a:spLocks noChangeArrowheads="1"/>
            </p:cNvSpPr>
            <p:nvPr/>
          </p:nvSpPr>
          <p:spPr bwMode="auto">
            <a:xfrm>
              <a:off x="3138" y="4135"/>
              <a:ext cx="153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66"/>
            <p:cNvSpPr/>
            <p:nvPr/>
          </p:nvSpPr>
          <p:spPr bwMode="auto">
            <a:xfrm>
              <a:off x="2673" y="3040"/>
              <a:ext cx="305" cy="400"/>
            </a:xfrm>
            <a:custGeom>
              <a:avLst/>
              <a:gdLst>
                <a:gd name="T0" fmla="*/ 32 w 64"/>
                <a:gd name="T1" fmla="*/ 0 h 84"/>
                <a:gd name="T2" fmla="*/ 64 w 64"/>
                <a:gd name="T3" fmla="*/ 42 h 84"/>
                <a:gd name="T4" fmla="*/ 32 w 64"/>
                <a:gd name="T5" fmla="*/ 84 h 84"/>
                <a:gd name="T6" fmla="*/ 0 w 64"/>
                <a:gd name="T7" fmla="*/ 42 h 84"/>
                <a:gd name="T8" fmla="*/ 32 w 64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4">
                  <a:moveTo>
                    <a:pt x="32" y="0"/>
                  </a:moveTo>
                  <a:cubicBezTo>
                    <a:pt x="58" y="0"/>
                    <a:pt x="64" y="19"/>
                    <a:pt x="64" y="42"/>
                  </a:cubicBezTo>
                  <a:cubicBezTo>
                    <a:pt x="64" y="65"/>
                    <a:pt x="46" y="84"/>
                    <a:pt x="3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7" y="0"/>
                    <a:pt x="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67"/>
            <p:cNvSpPr/>
            <p:nvPr/>
          </p:nvSpPr>
          <p:spPr bwMode="auto">
            <a:xfrm>
              <a:off x="2773" y="3478"/>
              <a:ext cx="118" cy="315"/>
            </a:xfrm>
            <a:custGeom>
              <a:avLst/>
              <a:gdLst>
                <a:gd name="T0" fmla="*/ 25 w 47"/>
                <a:gd name="T1" fmla="*/ 126 h 126"/>
                <a:gd name="T2" fmla="*/ 0 w 47"/>
                <a:gd name="T3" fmla="*/ 63 h 126"/>
                <a:gd name="T4" fmla="*/ 19 w 47"/>
                <a:gd name="T5" fmla="*/ 0 h 126"/>
                <a:gd name="T6" fmla="*/ 28 w 47"/>
                <a:gd name="T7" fmla="*/ 0 h 126"/>
                <a:gd name="T8" fmla="*/ 47 w 47"/>
                <a:gd name="T9" fmla="*/ 63 h 126"/>
                <a:gd name="T10" fmla="*/ 25 w 47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6">
                  <a:moveTo>
                    <a:pt x="25" y="126"/>
                  </a:moveTo>
                  <a:lnTo>
                    <a:pt x="0" y="63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7" y="63"/>
                  </a:lnTo>
                  <a:lnTo>
                    <a:pt x="25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8"/>
            <p:cNvSpPr/>
            <p:nvPr/>
          </p:nvSpPr>
          <p:spPr bwMode="auto">
            <a:xfrm>
              <a:off x="2415" y="3430"/>
              <a:ext cx="753" cy="518"/>
            </a:xfrm>
            <a:custGeom>
              <a:avLst/>
              <a:gdLst>
                <a:gd name="T0" fmla="*/ 0 w 158"/>
                <a:gd name="T1" fmla="*/ 60 h 109"/>
                <a:gd name="T2" fmla="*/ 53 w 158"/>
                <a:gd name="T3" fmla="*/ 0 h 109"/>
                <a:gd name="T4" fmla="*/ 87 w 158"/>
                <a:gd name="T5" fmla="*/ 96 h 109"/>
                <a:gd name="T6" fmla="*/ 122 w 158"/>
                <a:gd name="T7" fmla="*/ 0 h 109"/>
                <a:gd name="T8" fmla="*/ 158 w 158"/>
                <a:gd name="T9" fmla="*/ 20 h 109"/>
                <a:gd name="T10" fmla="*/ 107 w 158"/>
                <a:gd name="T11" fmla="*/ 76 h 109"/>
                <a:gd name="T12" fmla="*/ 118 w 158"/>
                <a:gd name="T13" fmla="*/ 109 h 109"/>
                <a:gd name="T14" fmla="*/ 0 w 158"/>
                <a:gd name="T15" fmla="*/ 109 h 109"/>
                <a:gd name="T16" fmla="*/ 0 w 158"/>
                <a:gd name="T1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9">
                  <a:moveTo>
                    <a:pt x="0" y="60"/>
                  </a:moveTo>
                  <a:cubicBezTo>
                    <a:pt x="0" y="24"/>
                    <a:pt x="29" y="7"/>
                    <a:pt x="53" y="0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4" y="4"/>
                    <a:pt x="148" y="10"/>
                    <a:pt x="158" y="20"/>
                  </a:cubicBezTo>
                  <a:cubicBezTo>
                    <a:pt x="130" y="23"/>
                    <a:pt x="107" y="47"/>
                    <a:pt x="107" y="76"/>
                  </a:cubicBezTo>
                  <a:cubicBezTo>
                    <a:pt x="107" y="88"/>
                    <a:pt x="111" y="100"/>
                    <a:pt x="118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97"/>
                    <a:pt x="0" y="81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69"/>
            <p:cNvSpPr/>
            <p:nvPr/>
          </p:nvSpPr>
          <p:spPr bwMode="auto">
            <a:xfrm>
              <a:off x="12503" y="3120"/>
              <a:ext cx="558" cy="558"/>
            </a:xfrm>
            <a:custGeom>
              <a:avLst/>
              <a:gdLst>
                <a:gd name="T0" fmla="*/ 0 w 117"/>
                <a:gd name="T1" fmla="*/ 0 h 117"/>
                <a:gd name="T2" fmla="*/ 117 w 117"/>
                <a:gd name="T3" fmla="*/ 117 h 117"/>
                <a:gd name="T4" fmla="*/ 0 w 117"/>
                <a:gd name="T5" fmla="*/ 117 h 117"/>
                <a:gd name="T6" fmla="*/ 0 w 117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7">
                  <a:moveTo>
                    <a:pt x="0" y="0"/>
                  </a:moveTo>
                  <a:cubicBezTo>
                    <a:pt x="65" y="0"/>
                    <a:pt x="117" y="53"/>
                    <a:pt x="117" y="117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0"/>
            <p:cNvSpPr/>
            <p:nvPr/>
          </p:nvSpPr>
          <p:spPr bwMode="auto">
            <a:xfrm>
              <a:off x="11845" y="3215"/>
              <a:ext cx="1115" cy="1115"/>
            </a:xfrm>
            <a:custGeom>
              <a:avLst/>
              <a:gdLst>
                <a:gd name="T0" fmla="*/ 117 w 234"/>
                <a:gd name="T1" fmla="*/ 234 h 234"/>
                <a:gd name="T2" fmla="*/ 0 w 234"/>
                <a:gd name="T3" fmla="*/ 117 h 234"/>
                <a:gd name="T4" fmla="*/ 117 w 234"/>
                <a:gd name="T5" fmla="*/ 0 h 234"/>
                <a:gd name="T6" fmla="*/ 117 w 234"/>
                <a:gd name="T7" fmla="*/ 17 h 234"/>
                <a:gd name="T8" fmla="*/ 17 w 234"/>
                <a:gd name="T9" fmla="*/ 117 h 234"/>
                <a:gd name="T10" fmla="*/ 116 w 234"/>
                <a:gd name="T11" fmla="*/ 216 h 234"/>
                <a:gd name="T12" fmla="*/ 117 w 234"/>
                <a:gd name="T13" fmla="*/ 216 h 234"/>
                <a:gd name="T14" fmla="*/ 216 w 234"/>
                <a:gd name="T15" fmla="*/ 117 h 234"/>
                <a:gd name="T16" fmla="*/ 234 w 234"/>
                <a:gd name="T17" fmla="*/ 117 h 234"/>
                <a:gd name="T18" fmla="*/ 117 w 234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34">
                  <a:moveTo>
                    <a:pt x="117" y="234"/>
                  </a:moveTo>
                  <a:cubicBezTo>
                    <a:pt x="52" y="234"/>
                    <a:pt x="0" y="181"/>
                    <a:pt x="0" y="117"/>
                  </a:cubicBezTo>
                  <a:cubicBezTo>
                    <a:pt x="0" y="52"/>
                    <a:pt x="52" y="0"/>
                    <a:pt x="117" y="0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62" y="17"/>
                    <a:pt x="17" y="62"/>
                    <a:pt x="17" y="117"/>
                  </a:cubicBezTo>
                  <a:cubicBezTo>
                    <a:pt x="17" y="171"/>
                    <a:pt x="62" y="216"/>
                    <a:pt x="116" y="216"/>
                  </a:cubicBezTo>
                  <a:cubicBezTo>
                    <a:pt x="117" y="216"/>
                    <a:pt x="117" y="216"/>
                    <a:pt x="117" y="216"/>
                  </a:cubicBezTo>
                  <a:cubicBezTo>
                    <a:pt x="172" y="216"/>
                    <a:pt x="216" y="171"/>
                    <a:pt x="216" y="117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4" y="181"/>
                    <a:pt x="181" y="234"/>
                    <a:pt x="117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1"/>
            <p:cNvSpPr/>
            <p:nvPr/>
          </p:nvSpPr>
          <p:spPr bwMode="auto">
            <a:xfrm>
              <a:off x="6058" y="3503"/>
              <a:ext cx="1378" cy="580"/>
            </a:xfrm>
            <a:custGeom>
              <a:avLst/>
              <a:gdLst>
                <a:gd name="T0" fmla="*/ 120 w 289"/>
                <a:gd name="T1" fmla="*/ 9 h 122"/>
                <a:gd name="T2" fmla="*/ 21 w 289"/>
                <a:gd name="T3" fmla="*/ 61 h 122"/>
                <a:gd name="T4" fmla="*/ 145 w 289"/>
                <a:gd name="T5" fmla="*/ 113 h 122"/>
                <a:gd name="T6" fmla="*/ 268 w 289"/>
                <a:gd name="T7" fmla="*/ 61 h 122"/>
                <a:gd name="T8" fmla="*/ 169 w 289"/>
                <a:gd name="T9" fmla="*/ 9 h 122"/>
                <a:gd name="T10" fmla="*/ 173 w 289"/>
                <a:gd name="T11" fmla="*/ 0 h 122"/>
                <a:gd name="T12" fmla="*/ 289 w 289"/>
                <a:gd name="T13" fmla="*/ 61 h 122"/>
                <a:gd name="T14" fmla="*/ 145 w 289"/>
                <a:gd name="T15" fmla="*/ 122 h 122"/>
                <a:gd name="T16" fmla="*/ 0 w 289"/>
                <a:gd name="T17" fmla="*/ 61 h 122"/>
                <a:gd name="T18" fmla="*/ 116 w 289"/>
                <a:gd name="T19" fmla="*/ 0 h 122"/>
                <a:gd name="T20" fmla="*/ 120 w 289"/>
                <a:gd name="T21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122">
                  <a:moveTo>
                    <a:pt x="120" y="9"/>
                  </a:moveTo>
                  <a:cubicBezTo>
                    <a:pt x="64" y="14"/>
                    <a:pt x="21" y="35"/>
                    <a:pt x="21" y="61"/>
                  </a:cubicBezTo>
                  <a:cubicBezTo>
                    <a:pt x="21" y="90"/>
                    <a:pt x="76" y="113"/>
                    <a:pt x="145" y="113"/>
                  </a:cubicBezTo>
                  <a:cubicBezTo>
                    <a:pt x="213" y="113"/>
                    <a:pt x="268" y="90"/>
                    <a:pt x="268" y="61"/>
                  </a:cubicBezTo>
                  <a:cubicBezTo>
                    <a:pt x="268" y="35"/>
                    <a:pt x="226" y="14"/>
                    <a:pt x="169" y="9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239" y="6"/>
                    <a:pt x="289" y="31"/>
                    <a:pt x="289" y="61"/>
                  </a:cubicBezTo>
                  <a:cubicBezTo>
                    <a:pt x="289" y="95"/>
                    <a:pt x="225" y="122"/>
                    <a:pt x="145" y="122"/>
                  </a:cubicBezTo>
                  <a:cubicBezTo>
                    <a:pt x="65" y="122"/>
                    <a:pt x="0" y="95"/>
                    <a:pt x="0" y="61"/>
                  </a:cubicBezTo>
                  <a:cubicBezTo>
                    <a:pt x="0" y="31"/>
                    <a:pt x="50" y="6"/>
                    <a:pt x="116" y="0"/>
                  </a:cubicBezTo>
                  <a:lnTo>
                    <a:pt x="1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2"/>
            <p:cNvSpPr/>
            <p:nvPr/>
          </p:nvSpPr>
          <p:spPr bwMode="auto">
            <a:xfrm>
              <a:off x="6640" y="3198"/>
              <a:ext cx="215" cy="528"/>
            </a:xfrm>
            <a:custGeom>
              <a:avLst/>
              <a:gdLst>
                <a:gd name="T0" fmla="*/ 86 w 86"/>
                <a:gd name="T1" fmla="*/ 106 h 211"/>
                <a:gd name="T2" fmla="*/ 44 w 86"/>
                <a:gd name="T3" fmla="*/ 211 h 211"/>
                <a:gd name="T4" fmla="*/ 0 w 86"/>
                <a:gd name="T5" fmla="*/ 106 h 211"/>
                <a:gd name="T6" fmla="*/ 23 w 86"/>
                <a:gd name="T7" fmla="*/ 106 h 211"/>
                <a:gd name="T8" fmla="*/ 13 w 86"/>
                <a:gd name="T9" fmla="*/ 0 h 211"/>
                <a:gd name="T10" fmla="*/ 72 w 86"/>
                <a:gd name="T11" fmla="*/ 0 h 211"/>
                <a:gd name="T12" fmla="*/ 63 w 86"/>
                <a:gd name="T13" fmla="*/ 106 h 211"/>
                <a:gd name="T14" fmla="*/ 86 w 86"/>
                <a:gd name="T15" fmla="*/ 10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11">
                  <a:moveTo>
                    <a:pt x="86" y="106"/>
                  </a:moveTo>
                  <a:lnTo>
                    <a:pt x="44" y="211"/>
                  </a:lnTo>
                  <a:lnTo>
                    <a:pt x="0" y="106"/>
                  </a:lnTo>
                  <a:lnTo>
                    <a:pt x="23" y="106"/>
                  </a:lnTo>
                  <a:lnTo>
                    <a:pt x="13" y="0"/>
                  </a:lnTo>
                  <a:lnTo>
                    <a:pt x="72" y="0"/>
                  </a:lnTo>
                  <a:lnTo>
                    <a:pt x="63" y="106"/>
                  </a:lnTo>
                  <a:lnTo>
                    <a:pt x="8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73"/>
            <p:cNvSpPr/>
            <p:nvPr/>
          </p:nvSpPr>
          <p:spPr bwMode="auto">
            <a:xfrm>
              <a:off x="6250" y="3583"/>
              <a:ext cx="995" cy="418"/>
            </a:xfrm>
            <a:custGeom>
              <a:avLst/>
              <a:gdLst>
                <a:gd name="T0" fmla="*/ 105 w 209"/>
                <a:gd name="T1" fmla="*/ 88 h 88"/>
                <a:gd name="T2" fmla="*/ 0 w 209"/>
                <a:gd name="T3" fmla="*/ 44 h 88"/>
                <a:gd name="T4" fmla="*/ 84 w 209"/>
                <a:gd name="T5" fmla="*/ 0 h 88"/>
                <a:gd name="T6" fmla="*/ 88 w 209"/>
                <a:gd name="T7" fmla="*/ 9 h 88"/>
                <a:gd name="T8" fmla="*/ 20 w 209"/>
                <a:gd name="T9" fmla="*/ 44 h 88"/>
                <a:gd name="T10" fmla="*/ 105 w 209"/>
                <a:gd name="T11" fmla="*/ 79 h 88"/>
                <a:gd name="T12" fmla="*/ 189 w 209"/>
                <a:gd name="T13" fmla="*/ 44 h 88"/>
                <a:gd name="T14" fmla="*/ 123 w 209"/>
                <a:gd name="T15" fmla="*/ 9 h 88"/>
                <a:gd name="T16" fmla="*/ 126 w 209"/>
                <a:gd name="T17" fmla="*/ 0 h 88"/>
                <a:gd name="T18" fmla="*/ 209 w 209"/>
                <a:gd name="T19" fmla="*/ 44 h 88"/>
                <a:gd name="T20" fmla="*/ 105 w 209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88">
                  <a:moveTo>
                    <a:pt x="105" y="88"/>
                  </a:moveTo>
                  <a:cubicBezTo>
                    <a:pt x="47" y="88"/>
                    <a:pt x="0" y="68"/>
                    <a:pt x="0" y="44"/>
                  </a:cubicBezTo>
                  <a:cubicBezTo>
                    <a:pt x="0" y="22"/>
                    <a:pt x="36" y="4"/>
                    <a:pt x="84" y="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49" y="12"/>
                    <a:pt x="20" y="26"/>
                    <a:pt x="20" y="44"/>
                  </a:cubicBezTo>
                  <a:cubicBezTo>
                    <a:pt x="20" y="63"/>
                    <a:pt x="58" y="79"/>
                    <a:pt x="105" y="79"/>
                  </a:cubicBezTo>
                  <a:cubicBezTo>
                    <a:pt x="151" y="79"/>
                    <a:pt x="189" y="63"/>
                    <a:pt x="189" y="44"/>
                  </a:cubicBezTo>
                  <a:cubicBezTo>
                    <a:pt x="189" y="26"/>
                    <a:pt x="160" y="12"/>
                    <a:pt x="123" y="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73" y="4"/>
                    <a:pt x="209" y="22"/>
                    <a:pt x="209" y="44"/>
                  </a:cubicBezTo>
                  <a:cubicBezTo>
                    <a:pt x="209" y="68"/>
                    <a:pt x="162" y="88"/>
                    <a:pt x="105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74"/>
            <p:cNvSpPr/>
            <p:nvPr/>
          </p:nvSpPr>
          <p:spPr bwMode="auto">
            <a:xfrm>
              <a:off x="6435" y="3658"/>
              <a:ext cx="628" cy="268"/>
            </a:xfrm>
            <a:custGeom>
              <a:avLst/>
              <a:gdLst>
                <a:gd name="T0" fmla="*/ 66 w 132"/>
                <a:gd name="T1" fmla="*/ 49 h 56"/>
                <a:gd name="T2" fmla="*/ 115 w 132"/>
                <a:gd name="T3" fmla="*/ 28 h 56"/>
                <a:gd name="T4" fmla="*/ 77 w 132"/>
                <a:gd name="T5" fmla="*/ 7 h 56"/>
                <a:gd name="T6" fmla="*/ 80 w 132"/>
                <a:gd name="T7" fmla="*/ 0 h 56"/>
                <a:gd name="T8" fmla="*/ 132 w 132"/>
                <a:gd name="T9" fmla="*/ 28 h 56"/>
                <a:gd name="T10" fmla="*/ 66 w 132"/>
                <a:gd name="T11" fmla="*/ 56 h 56"/>
                <a:gd name="T12" fmla="*/ 0 w 132"/>
                <a:gd name="T13" fmla="*/ 28 h 56"/>
                <a:gd name="T14" fmla="*/ 51 w 132"/>
                <a:gd name="T15" fmla="*/ 0 h 56"/>
                <a:gd name="T16" fmla="*/ 54 w 132"/>
                <a:gd name="T17" fmla="*/ 7 h 56"/>
                <a:gd name="T18" fmla="*/ 16 w 132"/>
                <a:gd name="T19" fmla="*/ 28 h 56"/>
                <a:gd name="T20" fmla="*/ 66 w 132"/>
                <a:gd name="T21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6">
                  <a:moveTo>
                    <a:pt x="66" y="49"/>
                  </a:moveTo>
                  <a:cubicBezTo>
                    <a:pt x="93" y="49"/>
                    <a:pt x="115" y="39"/>
                    <a:pt x="115" y="28"/>
                  </a:cubicBezTo>
                  <a:cubicBezTo>
                    <a:pt x="115" y="18"/>
                    <a:pt x="99" y="9"/>
                    <a:pt x="7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10" y="3"/>
                    <a:pt x="132" y="14"/>
                    <a:pt x="132" y="28"/>
                  </a:cubicBezTo>
                  <a:cubicBezTo>
                    <a:pt x="132" y="43"/>
                    <a:pt x="102" y="56"/>
                    <a:pt x="66" y="56"/>
                  </a:cubicBezTo>
                  <a:cubicBezTo>
                    <a:pt x="29" y="56"/>
                    <a:pt x="0" y="43"/>
                    <a:pt x="0" y="28"/>
                  </a:cubicBezTo>
                  <a:cubicBezTo>
                    <a:pt x="0" y="14"/>
                    <a:pt x="22" y="3"/>
                    <a:pt x="51" y="0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32" y="9"/>
                    <a:pt x="16" y="18"/>
                    <a:pt x="16" y="28"/>
                  </a:cubicBezTo>
                  <a:cubicBezTo>
                    <a:pt x="16" y="39"/>
                    <a:pt x="38" y="49"/>
                    <a:pt x="6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75"/>
            <p:cNvSpPr/>
            <p:nvPr/>
          </p:nvSpPr>
          <p:spPr bwMode="auto">
            <a:xfrm>
              <a:off x="8545" y="3292"/>
              <a:ext cx="775" cy="833"/>
            </a:xfrm>
            <a:custGeom>
              <a:avLst/>
              <a:gdLst>
                <a:gd name="T0" fmla="*/ 163 w 163"/>
                <a:gd name="T1" fmla="*/ 0 h 175"/>
                <a:gd name="T2" fmla="*/ 163 w 163"/>
                <a:gd name="T3" fmla="*/ 175 h 175"/>
                <a:gd name="T4" fmla="*/ 0 w 163"/>
                <a:gd name="T5" fmla="*/ 175 h 175"/>
                <a:gd name="T6" fmla="*/ 35 w 163"/>
                <a:gd name="T7" fmla="*/ 159 h 175"/>
                <a:gd name="T8" fmla="*/ 147 w 163"/>
                <a:gd name="T9" fmla="*/ 159 h 175"/>
                <a:gd name="T10" fmla="*/ 147 w 163"/>
                <a:gd name="T11" fmla="*/ 17 h 175"/>
                <a:gd name="T12" fmla="*/ 35 w 163"/>
                <a:gd name="T13" fmla="*/ 17 h 175"/>
                <a:gd name="T14" fmla="*/ 0 w 163"/>
                <a:gd name="T15" fmla="*/ 0 h 175"/>
                <a:gd name="T16" fmla="*/ 163 w 163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5">
                  <a:moveTo>
                    <a:pt x="163" y="0"/>
                  </a:moveTo>
                  <a:cubicBezTo>
                    <a:pt x="163" y="175"/>
                    <a:pt x="163" y="175"/>
                    <a:pt x="163" y="17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72"/>
                    <a:pt x="25" y="166"/>
                    <a:pt x="35" y="159"/>
                  </a:cubicBezTo>
                  <a:cubicBezTo>
                    <a:pt x="147" y="159"/>
                    <a:pt x="147" y="159"/>
                    <a:pt x="147" y="159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25" y="9"/>
                    <a:pt x="13" y="3"/>
                    <a:pt x="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76"/>
            <p:cNvSpPr/>
            <p:nvPr/>
          </p:nvSpPr>
          <p:spPr bwMode="auto">
            <a:xfrm>
              <a:off x="8788" y="3625"/>
              <a:ext cx="185" cy="310"/>
            </a:xfrm>
            <a:custGeom>
              <a:avLst/>
              <a:gdLst>
                <a:gd name="T0" fmla="*/ 0 w 39"/>
                <a:gd name="T1" fmla="*/ 60 h 65"/>
                <a:gd name="T2" fmla="*/ 8 w 39"/>
                <a:gd name="T3" fmla="*/ 37 h 65"/>
                <a:gd name="T4" fmla="*/ 8 w 39"/>
                <a:gd name="T5" fmla="*/ 40 h 65"/>
                <a:gd name="T6" fmla="*/ 15 w 39"/>
                <a:gd name="T7" fmla="*/ 36 h 65"/>
                <a:gd name="T8" fmla="*/ 18 w 39"/>
                <a:gd name="T9" fmla="*/ 30 h 65"/>
                <a:gd name="T10" fmla="*/ 16 w 39"/>
                <a:gd name="T11" fmla="*/ 25 h 65"/>
                <a:gd name="T12" fmla="*/ 10 w 39"/>
                <a:gd name="T13" fmla="*/ 22 h 65"/>
                <a:gd name="T14" fmla="*/ 10 w 39"/>
                <a:gd name="T15" fmla="*/ 17 h 65"/>
                <a:gd name="T16" fmla="*/ 9 w 39"/>
                <a:gd name="T17" fmla="*/ 0 h 65"/>
                <a:gd name="T18" fmla="*/ 32 w 39"/>
                <a:gd name="T19" fmla="*/ 10 h 65"/>
                <a:gd name="T20" fmla="*/ 39 w 39"/>
                <a:gd name="T21" fmla="*/ 27 h 65"/>
                <a:gd name="T22" fmla="*/ 37 w 39"/>
                <a:gd name="T23" fmla="*/ 39 h 65"/>
                <a:gd name="T24" fmla="*/ 29 w 39"/>
                <a:gd name="T25" fmla="*/ 48 h 65"/>
                <a:gd name="T26" fmla="*/ 20 w 39"/>
                <a:gd name="T27" fmla="*/ 53 h 65"/>
                <a:gd name="T28" fmla="*/ 8 w 39"/>
                <a:gd name="T29" fmla="*/ 55 h 65"/>
                <a:gd name="T30" fmla="*/ 8 w 39"/>
                <a:gd name="T31" fmla="*/ 65 h 65"/>
                <a:gd name="T32" fmla="*/ 0 w 39"/>
                <a:gd name="T33" fmla="*/ 65 h 65"/>
                <a:gd name="T34" fmla="*/ 0 w 39"/>
                <a:gd name="T35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65">
                  <a:moveTo>
                    <a:pt x="0" y="60"/>
                  </a:moveTo>
                  <a:cubicBezTo>
                    <a:pt x="3" y="53"/>
                    <a:pt x="6" y="45"/>
                    <a:pt x="8" y="37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1" y="39"/>
                    <a:pt x="14" y="38"/>
                    <a:pt x="15" y="36"/>
                  </a:cubicBezTo>
                  <a:cubicBezTo>
                    <a:pt x="17" y="34"/>
                    <a:pt x="18" y="32"/>
                    <a:pt x="18" y="30"/>
                  </a:cubicBezTo>
                  <a:cubicBezTo>
                    <a:pt x="18" y="28"/>
                    <a:pt x="17" y="27"/>
                    <a:pt x="16" y="25"/>
                  </a:cubicBezTo>
                  <a:cubicBezTo>
                    <a:pt x="15" y="24"/>
                    <a:pt x="13" y="23"/>
                    <a:pt x="10" y="22"/>
                  </a:cubicBezTo>
                  <a:cubicBezTo>
                    <a:pt x="10" y="20"/>
                    <a:pt x="10" y="19"/>
                    <a:pt x="10" y="17"/>
                  </a:cubicBezTo>
                  <a:cubicBezTo>
                    <a:pt x="10" y="11"/>
                    <a:pt x="10" y="5"/>
                    <a:pt x="9" y="0"/>
                  </a:cubicBezTo>
                  <a:cubicBezTo>
                    <a:pt x="20" y="3"/>
                    <a:pt x="28" y="6"/>
                    <a:pt x="32" y="10"/>
                  </a:cubicBezTo>
                  <a:cubicBezTo>
                    <a:pt x="37" y="14"/>
                    <a:pt x="39" y="20"/>
                    <a:pt x="39" y="27"/>
                  </a:cubicBezTo>
                  <a:cubicBezTo>
                    <a:pt x="39" y="32"/>
                    <a:pt x="38" y="35"/>
                    <a:pt x="37" y="39"/>
                  </a:cubicBezTo>
                  <a:cubicBezTo>
                    <a:pt x="35" y="42"/>
                    <a:pt x="32" y="45"/>
                    <a:pt x="29" y="48"/>
                  </a:cubicBezTo>
                  <a:cubicBezTo>
                    <a:pt x="26" y="50"/>
                    <a:pt x="23" y="52"/>
                    <a:pt x="20" y="53"/>
                  </a:cubicBezTo>
                  <a:cubicBezTo>
                    <a:pt x="17" y="54"/>
                    <a:pt x="13" y="54"/>
                    <a:pt x="8" y="5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77"/>
            <p:cNvSpPr/>
            <p:nvPr/>
          </p:nvSpPr>
          <p:spPr bwMode="auto">
            <a:xfrm>
              <a:off x="8773" y="3445"/>
              <a:ext cx="188" cy="170"/>
            </a:xfrm>
            <a:custGeom>
              <a:avLst/>
              <a:gdLst>
                <a:gd name="T0" fmla="*/ 11 w 39"/>
                <a:gd name="T1" fmla="*/ 36 h 36"/>
                <a:gd name="T2" fmla="*/ 0 w 39"/>
                <a:gd name="T3" fmla="*/ 6 h 36"/>
                <a:gd name="T4" fmla="*/ 3 w 39"/>
                <a:gd name="T5" fmla="*/ 6 h 36"/>
                <a:gd name="T6" fmla="*/ 3 w 39"/>
                <a:gd name="T7" fmla="*/ 0 h 36"/>
                <a:gd name="T8" fmla="*/ 11 w 39"/>
                <a:gd name="T9" fmla="*/ 0 h 36"/>
                <a:gd name="T10" fmla="*/ 11 w 39"/>
                <a:gd name="T11" fmla="*/ 6 h 36"/>
                <a:gd name="T12" fmla="*/ 31 w 39"/>
                <a:gd name="T13" fmla="*/ 12 h 36"/>
                <a:gd name="T14" fmla="*/ 39 w 39"/>
                <a:gd name="T15" fmla="*/ 26 h 36"/>
                <a:gd name="T16" fmla="*/ 16 w 39"/>
                <a:gd name="T17" fmla="*/ 26 h 36"/>
                <a:gd name="T18" fmla="*/ 15 w 39"/>
                <a:gd name="T19" fmla="*/ 24 h 36"/>
                <a:gd name="T20" fmla="*/ 11 w 39"/>
                <a:gd name="T21" fmla="*/ 21 h 36"/>
                <a:gd name="T22" fmla="*/ 11 w 39"/>
                <a:gd name="T23" fmla="*/ 26 h 36"/>
                <a:gd name="T24" fmla="*/ 11 w 39"/>
                <a:gd name="T25" fmla="*/ 33 h 36"/>
                <a:gd name="T26" fmla="*/ 11 w 39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6">
                  <a:moveTo>
                    <a:pt x="11" y="36"/>
                  </a:moveTo>
                  <a:cubicBezTo>
                    <a:pt x="9" y="25"/>
                    <a:pt x="5" y="15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0" y="6"/>
                    <a:pt x="26" y="8"/>
                    <a:pt x="31" y="12"/>
                  </a:cubicBezTo>
                  <a:cubicBezTo>
                    <a:pt x="35" y="15"/>
                    <a:pt x="38" y="20"/>
                    <a:pt x="39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5"/>
                    <a:pt x="16" y="25"/>
                    <a:pt x="15" y="24"/>
                  </a:cubicBezTo>
                  <a:cubicBezTo>
                    <a:pt x="15" y="23"/>
                    <a:pt x="13" y="22"/>
                    <a:pt x="11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33"/>
                    <a:pt x="11" y="33"/>
                    <a:pt x="11" y="33"/>
                  </a:cubicBezTo>
                  <a:lnTo>
                    <a:pt x="11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78"/>
            <p:cNvSpPr>
              <a:spLocks noEditPoints="1"/>
            </p:cNvSpPr>
            <p:nvPr/>
          </p:nvSpPr>
          <p:spPr bwMode="auto">
            <a:xfrm>
              <a:off x="7960" y="3283"/>
              <a:ext cx="853" cy="853"/>
            </a:xfrm>
            <a:custGeom>
              <a:avLst/>
              <a:gdLst>
                <a:gd name="T0" fmla="*/ 89 w 179"/>
                <a:gd name="T1" fmla="*/ 23 h 179"/>
                <a:gd name="T2" fmla="*/ 22 w 179"/>
                <a:gd name="T3" fmla="*/ 89 h 179"/>
                <a:gd name="T4" fmla="*/ 89 w 179"/>
                <a:gd name="T5" fmla="*/ 156 h 179"/>
                <a:gd name="T6" fmla="*/ 156 w 179"/>
                <a:gd name="T7" fmla="*/ 89 h 179"/>
                <a:gd name="T8" fmla="*/ 89 w 179"/>
                <a:gd name="T9" fmla="*/ 23 h 179"/>
                <a:gd name="T10" fmla="*/ 89 w 179"/>
                <a:gd name="T11" fmla="*/ 0 h 179"/>
                <a:gd name="T12" fmla="*/ 179 w 179"/>
                <a:gd name="T13" fmla="*/ 89 h 179"/>
                <a:gd name="T14" fmla="*/ 89 w 179"/>
                <a:gd name="T15" fmla="*/ 179 h 179"/>
                <a:gd name="T16" fmla="*/ 0 w 179"/>
                <a:gd name="T17" fmla="*/ 89 h 179"/>
                <a:gd name="T18" fmla="*/ 89 w 179"/>
                <a:gd name="T1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9">
                  <a:moveTo>
                    <a:pt x="89" y="23"/>
                  </a:moveTo>
                  <a:cubicBezTo>
                    <a:pt x="52" y="23"/>
                    <a:pt x="22" y="53"/>
                    <a:pt x="22" y="89"/>
                  </a:cubicBezTo>
                  <a:cubicBezTo>
                    <a:pt x="22" y="126"/>
                    <a:pt x="52" y="156"/>
                    <a:pt x="89" y="156"/>
                  </a:cubicBezTo>
                  <a:cubicBezTo>
                    <a:pt x="126" y="156"/>
                    <a:pt x="156" y="126"/>
                    <a:pt x="156" y="89"/>
                  </a:cubicBezTo>
                  <a:cubicBezTo>
                    <a:pt x="156" y="53"/>
                    <a:pt x="126" y="23"/>
                    <a:pt x="89" y="23"/>
                  </a:cubicBezTo>
                  <a:close/>
                  <a:moveTo>
                    <a:pt x="89" y="0"/>
                  </a:moveTo>
                  <a:cubicBezTo>
                    <a:pt x="139" y="0"/>
                    <a:pt x="179" y="40"/>
                    <a:pt x="179" y="89"/>
                  </a:cubicBezTo>
                  <a:cubicBezTo>
                    <a:pt x="179" y="139"/>
                    <a:pt x="139" y="179"/>
                    <a:pt x="89" y="179"/>
                  </a:cubicBez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9"/>
            <p:cNvSpPr/>
            <p:nvPr/>
          </p:nvSpPr>
          <p:spPr bwMode="auto">
            <a:xfrm>
              <a:off x="8408" y="3750"/>
              <a:ext cx="53" cy="100"/>
            </a:xfrm>
            <a:custGeom>
              <a:avLst/>
              <a:gdLst>
                <a:gd name="T0" fmla="*/ 11 w 11"/>
                <a:gd name="T1" fmla="*/ 10 h 21"/>
                <a:gd name="T2" fmla="*/ 8 w 11"/>
                <a:gd name="T3" fmla="*/ 17 h 21"/>
                <a:gd name="T4" fmla="*/ 0 w 11"/>
                <a:gd name="T5" fmla="*/ 21 h 21"/>
                <a:gd name="T6" fmla="*/ 0 w 11"/>
                <a:gd name="T7" fmla="*/ 0 h 21"/>
                <a:gd name="T8" fmla="*/ 9 w 11"/>
                <a:gd name="T9" fmla="*/ 5 h 21"/>
                <a:gd name="T10" fmla="*/ 11 w 11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11" y="10"/>
                  </a:moveTo>
                  <a:cubicBezTo>
                    <a:pt x="11" y="13"/>
                    <a:pt x="10" y="15"/>
                    <a:pt x="8" y="17"/>
                  </a:cubicBezTo>
                  <a:cubicBezTo>
                    <a:pt x="7" y="19"/>
                    <a:pt x="4" y="20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3"/>
                    <a:pt x="9" y="5"/>
                  </a:cubicBezTo>
                  <a:cubicBezTo>
                    <a:pt x="10" y="6"/>
                    <a:pt x="11" y="8"/>
                    <a:pt x="1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0"/>
            <p:cNvSpPr/>
            <p:nvPr/>
          </p:nvSpPr>
          <p:spPr bwMode="auto">
            <a:xfrm>
              <a:off x="8408" y="3440"/>
              <a:ext cx="248" cy="538"/>
            </a:xfrm>
            <a:custGeom>
              <a:avLst/>
              <a:gdLst>
                <a:gd name="T0" fmla="*/ 36 w 52"/>
                <a:gd name="T1" fmla="*/ 72 h 113"/>
                <a:gd name="T2" fmla="*/ 27 w 52"/>
                <a:gd name="T3" fmla="*/ 52 h 113"/>
                <a:gd name="T4" fmla="*/ 0 w 52"/>
                <a:gd name="T5" fmla="*/ 40 h 113"/>
                <a:gd name="T6" fmla="*/ 0 w 52"/>
                <a:gd name="T7" fmla="*/ 21 h 113"/>
                <a:gd name="T8" fmla="*/ 5 w 52"/>
                <a:gd name="T9" fmla="*/ 25 h 113"/>
                <a:gd name="T10" fmla="*/ 7 w 52"/>
                <a:gd name="T11" fmla="*/ 28 h 113"/>
                <a:gd name="T12" fmla="*/ 33 w 52"/>
                <a:gd name="T13" fmla="*/ 28 h 113"/>
                <a:gd name="T14" fmla="*/ 23 w 52"/>
                <a:gd name="T15" fmla="*/ 11 h 113"/>
                <a:gd name="T16" fmla="*/ 0 w 52"/>
                <a:gd name="T17" fmla="*/ 4 h 113"/>
                <a:gd name="T18" fmla="*/ 0 w 52"/>
                <a:gd name="T19" fmla="*/ 0 h 113"/>
                <a:gd name="T20" fmla="*/ 52 w 52"/>
                <a:gd name="T21" fmla="*/ 56 h 113"/>
                <a:gd name="T22" fmla="*/ 0 w 52"/>
                <a:gd name="T23" fmla="*/ 113 h 113"/>
                <a:gd name="T24" fmla="*/ 0 w 52"/>
                <a:gd name="T25" fmla="*/ 103 h 113"/>
                <a:gd name="T26" fmla="*/ 14 w 52"/>
                <a:gd name="T27" fmla="*/ 101 h 113"/>
                <a:gd name="T28" fmla="*/ 24 w 52"/>
                <a:gd name="T29" fmla="*/ 95 h 113"/>
                <a:gd name="T30" fmla="*/ 32 w 52"/>
                <a:gd name="T31" fmla="*/ 85 h 113"/>
                <a:gd name="T32" fmla="*/ 36 w 52"/>
                <a:gd name="T33" fmla="*/ 7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13">
                  <a:moveTo>
                    <a:pt x="36" y="72"/>
                  </a:moveTo>
                  <a:cubicBezTo>
                    <a:pt x="36" y="64"/>
                    <a:pt x="33" y="57"/>
                    <a:pt x="27" y="52"/>
                  </a:cubicBezTo>
                  <a:cubicBezTo>
                    <a:pt x="22" y="48"/>
                    <a:pt x="13" y="44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3"/>
                    <a:pt x="4" y="24"/>
                    <a:pt x="5" y="25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1" y="21"/>
                    <a:pt x="28" y="15"/>
                    <a:pt x="23" y="11"/>
                  </a:cubicBezTo>
                  <a:cubicBezTo>
                    <a:pt x="17" y="7"/>
                    <a:pt x="10" y="5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2"/>
                    <a:pt x="52" y="27"/>
                    <a:pt x="52" y="56"/>
                  </a:cubicBezTo>
                  <a:cubicBezTo>
                    <a:pt x="52" y="86"/>
                    <a:pt x="29" y="111"/>
                    <a:pt x="0" y="11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5" y="103"/>
                    <a:pt x="10" y="102"/>
                    <a:pt x="14" y="101"/>
                  </a:cubicBezTo>
                  <a:cubicBezTo>
                    <a:pt x="17" y="100"/>
                    <a:pt x="21" y="98"/>
                    <a:pt x="24" y="95"/>
                  </a:cubicBezTo>
                  <a:cubicBezTo>
                    <a:pt x="28" y="92"/>
                    <a:pt x="30" y="89"/>
                    <a:pt x="32" y="85"/>
                  </a:cubicBezTo>
                  <a:cubicBezTo>
                    <a:pt x="34" y="81"/>
                    <a:pt x="36" y="77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1"/>
            <p:cNvSpPr/>
            <p:nvPr/>
          </p:nvSpPr>
          <p:spPr bwMode="auto">
            <a:xfrm>
              <a:off x="8325" y="3540"/>
              <a:ext cx="35" cy="80"/>
            </a:xfrm>
            <a:custGeom>
              <a:avLst/>
              <a:gdLst>
                <a:gd name="T0" fmla="*/ 7 w 7"/>
                <a:gd name="T1" fmla="*/ 0 h 17"/>
                <a:gd name="T2" fmla="*/ 7 w 7"/>
                <a:gd name="T3" fmla="*/ 17 h 17"/>
                <a:gd name="T4" fmla="*/ 2 w 7"/>
                <a:gd name="T5" fmla="*/ 13 h 17"/>
                <a:gd name="T6" fmla="*/ 0 w 7"/>
                <a:gd name="T7" fmla="*/ 8 h 17"/>
                <a:gd name="T8" fmla="*/ 2 w 7"/>
                <a:gd name="T9" fmla="*/ 4 h 17"/>
                <a:gd name="T10" fmla="*/ 7 w 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7">
                  <a:moveTo>
                    <a:pt x="7" y="0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3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5" y="1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2"/>
            <p:cNvSpPr/>
            <p:nvPr/>
          </p:nvSpPr>
          <p:spPr bwMode="auto">
            <a:xfrm>
              <a:off x="8113" y="3440"/>
              <a:ext cx="248" cy="538"/>
            </a:xfrm>
            <a:custGeom>
              <a:avLst/>
              <a:gdLst>
                <a:gd name="T0" fmla="*/ 0 w 52"/>
                <a:gd name="T1" fmla="*/ 56 h 113"/>
                <a:gd name="T2" fmla="*/ 52 w 52"/>
                <a:gd name="T3" fmla="*/ 0 h 113"/>
                <a:gd name="T4" fmla="*/ 52 w 52"/>
                <a:gd name="T5" fmla="*/ 4 h 113"/>
                <a:gd name="T6" fmla="*/ 28 w 52"/>
                <a:gd name="T7" fmla="*/ 13 h 113"/>
                <a:gd name="T8" fmla="*/ 20 w 52"/>
                <a:gd name="T9" fmla="*/ 32 h 113"/>
                <a:gd name="T10" fmla="*/ 24 w 52"/>
                <a:gd name="T11" fmla="*/ 47 h 113"/>
                <a:gd name="T12" fmla="*/ 34 w 52"/>
                <a:gd name="T13" fmla="*/ 56 h 113"/>
                <a:gd name="T14" fmla="*/ 52 w 52"/>
                <a:gd name="T15" fmla="*/ 62 h 113"/>
                <a:gd name="T16" fmla="*/ 52 w 52"/>
                <a:gd name="T17" fmla="*/ 85 h 113"/>
                <a:gd name="T18" fmla="*/ 46 w 52"/>
                <a:gd name="T19" fmla="*/ 80 h 113"/>
                <a:gd name="T20" fmla="*/ 44 w 52"/>
                <a:gd name="T21" fmla="*/ 75 h 113"/>
                <a:gd name="T22" fmla="*/ 17 w 52"/>
                <a:gd name="T23" fmla="*/ 75 h 113"/>
                <a:gd name="T24" fmla="*/ 20 w 52"/>
                <a:gd name="T25" fmla="*/ 85 h 113"/>
                <a:gd name="T26" fmla="*/ 26 w 52"/>
                <a:gd name="T27" fmla="*/ 93 h 113"/>
                <a:gd name="T28" fmla="*/ 37 w 52"/>
                <a:gd name="T29" fmla="*/ 100 h 113"/>
                <a:gd name="T30" fmla="*/ 52 w 52"/>
                <a:gd name="T31" fmla="*/ 103 h 113"/>
                <a:gd name="T32" fmla="*/ 52 w 52"/>
                <a:gd name="T33" fmla="*/ 113 h 113"/>
                <a:gd name="T34" fmla="*/ 0 w 52"/>
                <a:gd name="T35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13">
                  <a:moveTo>
                    <a:pt x="0" y="56"/>
                  </a:moveTo>
                  <a:cubicBezTo>
                    <a:pt x="0" y="26"/>
                    <a:pt x="23" y="2"/>
                    <a:pt x="52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2" y="5"/>
                    <a:pt x="34" y="8"/>
                    <a:pt x="28" y="13"/>
                  </a:cubicBezTo>
                  <a:cubicBezTo>
                    <a:pt x="23" y="18"/>
                    <a:pt x="20" y="25"/>
                    <a:pt x="20" y="32"/>
                  </a:cubicBezTo>
                  <a:cubicBezTo>
                    <a:pt x="20" y="38"/>
                    <a:pt x="21" y="43"/>
                    <a:pt x="24" y="47"/>
                  </a:cubicBezTo>
                  <a:cubicBezTo>
                    <a:pt x="27" y="51"/>
                    <a:pt x="30" y="54"/>
                    <a:pt x="34" y="56"/>
                  </a:cubicBezTo>
                  <a:cubicBezTo>
                    <a:pt x="37" y="57"/>
                    <a:pt x="44" y="59"/>
                    <a:pt x="52" y="62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4"/>
                    <a:pt x="47" y="82"/>
                    <a:pt x="46" y="80"/>
                  </a:cubicBezTo>
                  <a:cubicBezTo>
                    <a:pt x="45" y="79"/>
                    <a:pt x="44" y="77"/>
                    <a:pt x="44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9"/>
                    <a:pt x="18" y="82"/>
                    <a:pt x="20" y="85"/>
                  </a:cubicBezTo>
                  <a:cubicBezTo>
                    <a:pt x="21" y="88"/>
                    <a:pt x="24" y="91"/>
                    <a:pt x="26" y="93"/>
                  </a:cubicBezTo>
                  <a:cubicBezTo>
                    <a:pt x="29" y="96"/>
                    <a:pt x="33" y="98"/>
                    <a:pt x="37" y="100"/>
                  </a:cubicBezTo>
                  <a:cubicBezTo>
                    <a:pt x="41" y="101"/>
                    <a:pt x="46" y="102"/>
                    <a:pt x="52" y="10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23" y="111"/>
                    <a:pt x="0" y="86"/>
                    <a:pt x="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3"/>
            <p:cNvSpPr/>
            <p:nvPr/>
          </p:nvSpPr>
          <p:spPr bwMode="auto">
            <a:xfrm>
              <a:off x="9898" y="3235"/>
              <a:ext cx="1273" cy="1005"/>
            </a:xfrm>
            <a:custGeom>
              <a:avLst/>
              <a:gdLst>
                <a:gd name="T0" fmla="*/ 264 w 267"/>
                <a:gd name="T1" fmla="*/ 204 h 211"/>
                <a:gd name="T2" fmla="*/ 267 w 267"/>
                <a:gd name="T3" fmla="*/ 208 h 211"/>
                <a:gd name="T4" fmla="*/ 264 w 267"/>
                <a:gd name="T5" fmla="*/ 211 h 211"/>
                <a:gd name="T6" fmla="*/ 3 w 267"/>
                <a:gd name="T7" fmla="*/ 211 h 211"/>
                <a:gd name="T8" fmla="*/ 0 w 267"/>
                <a:gd name="T9" fmla="*/ 208 h 211"/>
                <a:gd name="T10" fmla="*/ 0 w 267"/>
                <a:gd name="T11" fmla="*/ 206 h 211"/>
                <a:gd name="T12" fmla="*/ 0 w 267"/>
                <a:gd name="T13" fmla="*/ 204 h 211"/>
                <a:gd name="T14" fmla="*/ 0 w 267"/>
                <a:gd name="T15" fmla="*/ 4 h 211"/>
                <a:gd name="T16" fmla="*/ 4 w 267"/>
                <a:gd name="T17" fmla="*/ 0 h 211"/>
                <a:gd name="T18" fmla="*/ 7 w 267"/>
                <a:gd name="T19" fmla="*/ 4 h 211"/>
                <a:gd name="T20" fmla="*/ 7 w 267"/>
                <a:gd name="T21" fmla="*/ 204 h 211"/>
                <a:gd name="T22" fmla="*/ 7 w 267"/>
                <a:gd name="T23" fmla="*/ 204 h 211"/>
                <a:gd name="T24" fmla="*/ 264 w 267"/>
                <a:gd name="T25" fmla="*/ 2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211">
                  <a:moveTo>
                    <a:pt x="264" y="204"/>
                  </a:moveTo>
                  <a:cubicBezTo>
                    <a:pt x="266" y="204"/>
                    <a:pt x="267" y="206"/>
                    <a:pt x="267" y="208"/>
                  </a:cubicBezTo>
                  <a:cubicBezTo>
                    <a:pt x="267" y="209"/>
                    <a:pt x="266" y="211"/>
                    <a:pt x="264" y="211"/>
                  </a:cubicBezTo>
                  <a:cubicBezTo>
                    <a:pt x="3" y="211"/>
                    <a:pt x="3" y="211"/>
                    <a:pt x="3" y="211"/>
                  </a:cubicBezTo>
                  <a:cubicBezTo>
                    <a:pt x="2" y="211"/>
                    <a:pt x="0" y="209"/>
                    <a:pt x="0" y="208"/>
                  </a:cubicBezTo>
                  <a:cubicBezTo>
                    <a:pt x="0" y="207"/>
                    <a:pt x="0" y="206"/>
                    <a:pt x="0" y="206"/>
                  </a:cubicBezTo>
                  <a:cubicBezTo>
                    <a:pt x="0" y="205"/>
                    <a:pt x="0" y="205"/>
                    <a:pt x="0" y="2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7" y="204"/>
                    <a:pt x="7" y="204"/>
                    <a:pt x="7" y="204"/>
                  </a:cubicBezTo>
                  <a:lnTo>
                    <a:pt x="264" y="2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4"/>
            <p:cNvSpPr/>
            <p:nvPr/>
          </p:nvSpPr>
          <p:spPr bwMode="auto">
            <a:xfrm>
              <a:off x="9988" y="3393"/>
              <a:ext cx="1153" cy="695"/>
            </a:xfrm>
            <a:custGeom>
              <a:avLst/>
              <a:gdLst>
                <a:gd name="T0" fmla="*/ 237 w 242"/>
                <a:gd name="T1" fmla="*/ 16 h 146"/>
                <a:gd name="T2" fmla="*/ 239 w 242"/>
                <a:gd name="T3" fmla="*/ 30 h 146"/>
                <a:gd name="T4" fmla="*/ 214 w 242"/>
                <a:gd name="T5" fmla="*/ 61 h 146"/>
                <a:gd name="T6" fmla="*/ 203 w 242"/>
                <a:gd name="T7" fmla="*/ 65 h 146"/>
                <a:gd name="T8" fmla="*/ 195 w 242"/>
                <a:gd name="T9" fmla="*/ 59 h 146"/>
                <a:gd name="T10" fmla="*/ 177 w 242"/>
                <a:gd name="T11" fmla="*/ 27 h 146"/>
                <a:gd name="T12" fmla="*/ 102 w 242"/>
                <a:gd name="T13" fmla="*/ 118 h 146"/>
                <a:gd name="T14" fmla="*/ 87 w 242"/>
                <a:gd name="T15" fmla="*/ 119 h 146"/>
                <a:gd name="T16" fmla="*/ 86 w 242"/>
                <a:gd name="T17" fmla="*/ 117 h 146"/>
                <a:gd name="T18" fmla="*/ 83 w 242"/>
                <a:gd name="T19" fmla="*/ 114 h 146"/>
                <a:gd name="T20" fmla="*/ 64 w 242"/>
                <a:gd name="T21" fmla="*/ 65 h 146"/>
                <a:gd name="T22" fmla="*/ 20 w 242"/>
                <a:gd name="T23" fmla="*/ 140 h 146"/>
                <a:gd name="T24" fmla="*/ 6 w 242"/>
                <a:gd name="T25" fmla="*/ 143 h 146"/>
                <a:gd name="T26" fmla="*/ 3 w 242"/>
                <a:gd name="T27" fmla="*/ 129 h 146"/>
                <a:gd name="T28" fmla="*/ 56 w 242"/>
                <a:gd name="T29" fmla="*/ 39 h 146"/>
                <a:gd name="T30" fmla="*/ 65 w 242"/>
                <a:gd name="T31" fmla="*/ 34 h 146"/>
                <a:gd name="T32" fmla="*/ 76 w 242"/>
                <a:gd name="T33" fmla="*/ 40 h 146"/>
                <a:gd name="T34" fmla="*/ 97 w 242"/>
                <a:gd name="T35" fmla="*/ 92 h 146"/>
                <a:gd name="T36" fmla="*/ 170 w 242"/>
                <a:gd name="T37" fmla="*/ 4 h 146"/>
                <a:gd name="T38" fmla="*/ 181 w 242"/>
                <a:gd name="T39" fmla="*/ 1 h 146"/>
                <a:gd name="T40" fmla="*/ 189 w 242"/>
                <a:gd name="T41" fmla="*/ 6 h 146"/>
                <a:gd name="T42" fmla="*/ 206 w 242"/>
                <a:gd name="T43" fmla="*/ 38 h 146"/>
                <a:gd name="T44" fmla="*/ 223 w 242"/>
                <a:gd name="T45" fmla="*/ 18 h 146"/>
                <a:gd name="T46" fmla="*/ 237 w 242"/>
                <a:gd name="T47" fmla="*/ 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2" h="146">
                  <a:moveTo>
                    <a:pt x="237" y="16"/>
                  </a:moveTo>
                  <a:cubicBezTo>
                    <a:pt x="241" y="19"/>
                    <a:pt x="242" y="26"/>
                    <a:pt x="239" y="30"/>
                  </a:cubicBezTo>
                  <a:cubicBezTo>
                    <a:pt x="214" y="61"/>
                    <a:pt x="214" y="61"/>
                    <a:pt x="214" y="61"/>
                  </a:cubicBezTo>
                  <a:cubicBezTo>
                    <a:pt x="211" y="65"/>
                    <a:pt x="207" y="66"/>
                    <a:pt x="203" y="65"/>
                  </a:cubicBezTo>
                  <a:cubicBezTo>
                    <a:pt x="200" y="64"/>
                    <a:pt x="197" y="62"/>
                    <a:pt x="195" y="59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98" y="122"/>
                    <a:pt x="92" y="123"/>
                    <a:pt x="87" y="119"/>
                  </a:cubicBezTo>
                  <a:cubicBezTo>
                    <a:pt x="87" y="118"/>
                    <a:pt x="86" y="118"/>
                    <a:pt x="86" y="117"/>
                  </a:cubicBezTo>
                  <a:cubicBezTo>
                    <a:pt x="85" y="116"/>
                    <a:pt x="84" y="115"/>
                    <a:pt x="83" y="11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7" y="145"/>
                    <a:pt x="11" y="146"/>
                    <a:pt x="6" y="143"/>
                  </a:cubicBezTo>
                  <a:cubicBezTo>
                    <a:pt x="1" y="140"/>
                    <a:pt x="0" y="134"/>
                    <a:pt x="3" y="12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8" y="35"/>
                    <a:pt x="62" y="34"/>
                    <a:pt x="65" y="34"/>
                  </a:cubicBezTo>
                  <a:cubicBezTo>
                    <a:pt x="70" y="33"/>
                    <a:pt x="74" y="36"/>
                    <a:pt x="76" y="40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3" y="1"/>
                    <a:pt x="177" y="0"/>
                    <a:pt x="181" y="1"/>
                  </a:cubicBezTo>
                  <a:cubicBezTo>
                    <a:pt x="184" y="1"/>
                    <a:pt x="187" y="3"/>
                    <a:pt x="189" y="6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6" y="13"/>
                    <a:pt x="232" y="13"/>
                    <a:pt x="237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5"/>
            <p:cNvSpPr/>
            <p:nvPr/>
          </p:nvSpPr>
          <p:spPr bwMode="auto">
            <a:xfrm>
              <a:off x="5325" y="3740"/>
              <a:ext cx="315" cy="300"/>
            </a:xfrm>
            <a:custGeom>
              <a:avLst/>
              <a:gdLst>
                <a:gd name="T0" fmla="*/ 66 w 66"/>
                <a:gd name="T1" fmla="*/ 63 h 63"/>
                <a:gd name="T2" fmla="*/ 0 w 66"/>
                <a:gd name="T3" fmla="*/ 63 h 63"/>
                <a:gd name="T4" fmla="*/ 0 w 66"/>
                <a:gd name="T5" fmla="*/ 35 h 63"/>
                <a:gd name="T6" fmla="*/ 20 w 66"/>
                <a:gd name="T7" fmla="*/ 0 h 63"/>
                <a:gd name="T8" fmla="*/ 21 w 66"/>
                <a:gd name="T9" fmla="*/ 0 h 63"/>
                <a:gd name="T10" fmla="*/ 28 w 66"/>
                <a:gd name="T11" fmla="*/ 14 h 63"/>
                <a:gd name="T12" fmla="*/ 21 w 66"/>
                <a:gd name="T13" fmla="*/ 38 h 63"/>
                <a:gd name="T14" fmla="*/ 26 w 66"/>
                <a:gd name="T15" fmla="*/ 54 h 63"/>
                <a:gd name="T16" fmla="*/ 33 w 66"/>
                <a:gd name="T17" fmla="*/ 39 h 63"/>
                <a:gd name="T18" fmla="*/ 30 w 66"/>
                <a:gd name="T19" fmla="*/ 14 h 63"/>
                <a:gd name="T20" fmla="*/ 44 w 66"/>
                <a:gd name="T21" fmla="*/ 5 h 63"/>
                <a:gd name="T22" fmla="*/ 45 w 66"/>
                <a:gd name="T23" fmla="*/ 0 h 63"/>
                <a:gd name="T24" fmla="*/ 46 w 66"/>
                <a:gd name="T25" fmla="*/ 0 h 63"/>
                <a:gd name="T26" fmla="*/ 66 w 66"/>
                <a:gd name="T27" fmla="*/ 35 h 63"/>
                <a:gd name="T28" fmla="*/ 66 w 66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3">
                  <a:moveTo>
                    <a:pt x="66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47"/>
                    <a:pt x="0" y="35"/>
                  </a:cubicBezTo>
                  <a:cubicBezTo>
                    <a:pt x="0" y="13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3" y="11"/>
                    <a:pt x="28" y="1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6" y="15"/>
                    <a:pt x="41" y="11"/>
                    <a:pt x="44" y="5"/>
                  </a:cubicBezTo>
                  <a:cubicBezTo>
                    <a:pt x="44" y="3"/>
                    <a:pt x="45" y="1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3"/>
                    <a:pt x="66" y="35"/>
                  </a:cubicBezTo>
                  <a:cubicBezTo>
                    <a:pt x="66" y="47"/>
                    <a:pt x="66" y="56"/>
                    <a:pt x="6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6"/>
            <p:cNvSpPr/>
            <p:nvPr/>
          </p:nvSpPr>
          <p:spPr bwMode="auto">
            <a:xfrm>
              <a:off x="5415" y="3572"/>
              <a:ext cx="135" cy="173"/>
            </a:xfrm>
            <a:custGeom>
              <a:avLst/>
              <a:gdLst>
                <a:gd name="T0" fmla="*/ 14 w 28"/>
                <a:gd name="T1" fmla="*/ 36 h 36"/>
                <a:gd name="T2" fmla="*/ 0 w 28"/>
                <a:gd name="T3" fmla="*/ 18 h 36"/>
                <a:gd name="T4" fmla="*/ 14 w 28"/>
                <a:gd name="T5" fmla="*/ 0 h 36"/>
                <a:gd name="T6" fmla="*/ 28 w 28"/>
                <a:gd name="T7" fmla="*/ 18 h 36"/>
                <a:gd name="T8" fmla="*/ 14 w 2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14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8"/>
                  </a:cubicBezTo>
                  <a:cubicBezTo>
                    <a:pt x="28" y="28"/>
                    <a:pt x="20" y="36"/>
                    <a:pt x="1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5200" y="3378"/>
              <a:ext cx="315" cy="305"/>
            </a:xfrm>
            <a:custGeom>
              <a:avLst/>
              <a:gdLst>
                <a:gd name="T0" fmla="*/ 30 w 66"/>
                <a:gd name="T1" fmla="*/ 15 h 64"/>
                <a:gd name="T2" fmla="*/ 44 w 66"/>
                <a:gd name="T3" fmla="*/ 5 h 64"/>
                <a:gd name="T4" fmla="*/ 45 w 66"/>
                <a:gd name="T5" fmla="*/ 0 h 64"/>
                <a:gd name="T6" fmla="*/ 46 w 66"/>
                <a:gd name="T7" fmla="*/ 0 h 64"/>
                <a:gd name="T8" fmla="*/ 66 w 66"/>
                <a:gd name="T9" fmla="*/ 35 h 64"/>
                <a:gd name="T10" fmla="*/ 66 w 66"/>
                <a:gd name="T11" fmla="*/ 36 h 64"/>
                <a:gd name="T12" fmla="*/ 57 w 66"/>
                <a:gd name="T13" fmla="*/ 35 h 64"/>
                <a:gd name="T14" fmla="*/ 39 w 66"/>
                <a:gd name="T15" fmla="*/ 59 h 64"/>
                <a:gd name="T16" fmla="*/ 39 w 66"/>
                <a:gd name="T17" fmla="*/ 64 h 64"/>
                <a:gd name="T18" fmla="*/ 0 w 66"/>
                <a:gd name="T19" fmla="*/ 64 h 64"/>
                <a:gd name="T20" fmla="*/ 0 w 66"/>
                <a:gd name="T21" fmla="*/ 35 h 64"/>
                <a:gd name="T22" fmla="*/ 20 w 66"/>
                <a:gd name="T23" fmla="*/ 0 h 64"/>
                <a:gd name="T24" fmla="*/ 21 w 66"/>
                <a:gd name="T25" fmla="*/ 0 h 64"/>
                <a:gd name="T26" fmla="*/ 27 w 66"/>
                <a:gd name="T27" fmla="*/ 14 h 64"/>
                <a:gd name="T28" fmla="*/ 21 w 66"/>
                <a:gd name="T29" fmla="*/ 38 h 64"/>
                <a:gd name="T30" fmla="*/ 25 w 66"/>
                <a:gd name="T31" fmla="*/ 54 h 64"/>
                <a:gd name="T32" fmla="*/ 33 w 66"/>
                <a:gd name="T33" fmla="*/ 39 h 64"/>
                <a:gd name="T34" fmla="*/ 30 w 66"/>
                <a:gd name="T35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4">
                  <a:moveTo>
                    <a:pt x="30" y="15"/>
                  </a:moveTo>
                  <a:cubicBezTo>
                    <a:pt x="35" y="16"/>
                    <a:pt x="41" y="12"/>
                    <a:pt x="44" y="5"/>
                  </a:cubicBezTo>
                  <a:cubicBezTo>
                    <a:pt x="44" y="3"/>
                    <a:pt x="45" y="2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4"/>
                    <a:pt x="66" y="35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3" y="35"/>
                    <a:pt x="61" y="35"/>
                    <a:pt x="57" y="35"/>
                  </a:cubicBezTo>
                  <a:cubicBezTo>
                    <a:pt x="43" y="35"/>
                    <a:pt x="39" y="45"/>
                    <a:pt x="39" y="59"/>
                  </a:cubicBezTo>
                  <a:cubicBezTo>
                    <a:pt x="39" y="60"/>
                    <a:pt x="39" y="62"/>
                    <a:pt x="39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7"/>
                    <a:pt x="0" y="48"/>
                    <a:pt x="0" y="35"/>
                  </a:cubicBezTo>
                  <a:cubicBezTo>
                    <a:pt x="0" y="14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6"/>
                    <a:pt x="23" y="12"/>
                    <a:pt x="27" y="14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3" y="39"/>
                    <a:pt x="33" y="39"/>
                    <a:pt x="33" y="39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"/>
            <p:cNvSpPr/>
            <p:nvPr/>
          </p:nvSpPr>
          <p:spPr bwMode="auto">
            <a:xfrm>
              <a:off x="5292" y="3210"/>
              <a:ext cx="133" cy="178"/>
            </a:xfrm>
            <a:custGeom>
              <a:avLst/>
              <a:gdLst>
                <a:gd name="T0" fmla="*/ 14 w 28"/>
                <a:gd name="T1" fmla="*/ 37 h 37"/>
                <a:gd name="T2" fmla="*/ 0 w 28"/>
                <a:gd name="T3" fmla="*/ 19 h 37"/>
                <a:gd name="T4" fmla="*/ 14 w 28"/>
                <a:gd name="T5" fmla="*/ 0 h 37"/>
                <a:gd name="T6" fmla="*/ 28 w 28"/>
                <a:gd name="T7" fmla="*/ 19 h 37"/>
                <a:gd name="T8" fmla="*/ 14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9"/>
                  </a:cubicBezTo>
                  <a:cubicBezTo>
                    <a:pt x="28" y="29"/>
                    <a:pt x="20" y="37"/>
                    <a:pt x="1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Rectangle 89"/>
            <p:cNvSpPr>
              <a:spLocks noChangeArrowheads="1"/>
            </p:cNvSpPr>
            <p:nvPr/>
          </p:nvSpPr>
          <p:spPr bwMode="auto">
            <a:xfrm>
              <a:off x="4415" y="4020"/>
              <a:ext cx="848" cy="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90"/>
            <p:cNvSpPr/>
            <p:nvPr/>
          </p:nvSpPr>
          <p:spPr bwMode="auto">
            <a:xfrm>
              <a:off x="4645" y="3378"/>
              <a:ext cx="395" cy="243"/>
            </a:xfrm>
            <a:custGeom>
              <a:avLst/>
              <a:gdLst>
                <a:gd name="T0" fmla="*/ 58 w 83"/>
                <a:gd name="T1" fmla="*/ 0 h 51"/>
                <a:gd name="T2" fmla="*/ 83 w 83"/>
                <a:gd name="T3" fmla="*/ 28 h 51"/>
                <a:gd name="T4" fmla="*/ 83 w 83"/>
                <a:gd name="T5" fmla="*/ 51 h 51"/>
                <a:gd name="T6" fmla="*/ 0 w 83"/>
                <a:gd name="T7" fmla="*/ 51 h 51"/>
                <a:gd name="T8" fmla="*/ 0 w 83"/>
                <a:gd name="T9" fmla="*/ 28 h 51"/>
                <a:gd name="T10" fmla="*/ 25 w 83"/>
                <a:gd name="T11" fmla="*/ 0 h 51"/>
                <a:gd name="T12" fmla="*/ 41 w 83"/>
                <a:gd name="T13" fmla="*/ 45 h 51"/>
                <a:gd name="T14" fmla="*/ 58 w 83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51">
                  <a:moveTo>
                    <a:pt x="58" y="0"/>
                  </a:moveTo>
                  <a:cubicBezTo>
                    <a:pt x="69" y="3"/>
                    <a:pt x="83" y="11"/>
                    <a:pt x="83" y="28"/>
                  </a:cubicBezTo>
                  <a:cubicBezTo>
                    <a:pt x="83" y="38"/>
                    <a:pt x="83" y="45"/>
                    <a:pt x="83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5"/>
                    <a:pt x="0" y="38"/>
                    <a:pt x="0" y="28"/>
                  </a:cubicBezTo>
                  <a:cubicBezTo>
                    <a:pt x="0" y="11"/>
                    <a:pt x="14" y="3"/>
                    <a:pt x="25" y="0"/>
                  </a:cubicBezTo>
                  <a:cubicBezTo>
                    <a:pt x="41" y="45"/>
                    <a:pt x="41" y="45"/>
                    <a:pt x="41" y="4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1"/>
            <p:cNvSpPr/>
            <p:nvPr/>
          </p:nvSpPr>
          <p:spPr bwMode="auto">
            <a:xfrm>
              <a:off x="4768" y="3193"/>
              <a:ext cx="143" cy="185"/>
            </a:xfrm>
            <a:custGeom>
              <a:avLst/>
              <a:gdLst>
                <a:gd name="T0" fmla="*/ 15 w 30"/>
                <a:gd name="T1" fmla="*/ 0 h 39"/>
                <a:gd name="T2" fmla="*/ 30 w 30"/>
                <a:gd name="T3" fmla="*/ 20 h 39"/>
                <a:gd name="T4" fmla="*/ 15 w 30"/>
                <a:gd name="T5" fmla="*/ 39 h 39"/>
                <a:gd name="T6" fmla="*/ 0 w 30"/>
                <a:gd name="T7" fmla="*/ 20 h 39"/>
                <a:gd name="T8" fmla="*/ 15 w 3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15" y="0"/>
                  </a:moveTo>
                  <a:cubicBezTo>
                    <a:pt x="27" y="0"/>
                    <a:pt x="30" y="9"/>
                    <a:pt x="30" y="20"/>
                  </a:cubicBezTo>
                  <a:cubicBezTo>
                    <a:pt x="30" y="31"/>
                    <a:pt x="22" y="39"/>
                    <a:pt x="15" y="39"/>
                  </a:cubicBezTo>
                  <a:cubicBezTo>
                    <a:pt x="8" y="39"/>
                    <a:pt x="0" y="31"/>
                    <a:pt x="0" y="20"/>
                  </a:cubicBezTo>
                  <a:cubicBezTo>
                    <a:pt x="0" y="9"/>
                    <a:pt x="3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92"/>
            <p:cNvSpPr/>
            <p:nvPr/>
          </p:nvSpPr>
          <p:spPr bwMode="auto">
            <a:xfrm>
              <a:off x="4815" y="3398"/>
              <a:ext cx="58" cy="148"/>
            </a:xfrm>
            <a:custGeom>
              <a:avLst/>
              <a:gdLst>
                <a:gd name="T0" fmla="*/ 23 w 23"/>
                <a:gd name="T1" fmla="*/ 30 h 59"/>
                <a:gd name="T2" fmla="*/ 10 w 23"/>
                <a:gd name="T3" fmla="*/ 59 h 59"/>
                <a:gd name="T4" fmla="*/ 0 w 23"/>
                <a:gd name="T5" fmla="*/ 30 h 59"/>
                <a:gd name="T6" fmla="*/ 8 w 23"/>
                <a:gd name="T7" fmla="*/ 0 h 59"/>
                <a:gd name="T8" fmla="*/ 13 w 23"/>
                <a:gd name="T9" fmla="*/ 0 h 59"/>
                <a:gd name="T10" fmla="*/ 23 w 23"/>
                <a:gd name="T1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9">
                  <a:moveTo>
                    <a:pt x="23" y="30"/>
                  </a:moveTo>
                  <a:lnTo>
                    <a:pt x="10" y="59"/>
                  </a:lnTo>
                  <a:lnTo>
                    <a:pt x="0" y="3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93"/>
            <p:cNvSpPr/>
            <p:nvPr/>
          </p:nvSpPr>
          <p:spPr bwMode="auto">
            <a:xfrm>
              <a:off x="4373" y="3658"/>
              <a:ext cx="938" cy="335"/>
            </a:xfrm>
            <a:custGeom>
              <a:avLst/>
              <a:gdLst>
                <a:gd name="T0" fmla="*/ 0 w 375"/>
                <a:gd name="T1" fmla="*/ 134 h 134"/>
                <a:gd name="T2" fmla="*/ 74 w 375"/>
                <a:gd name="T3" fmla="*/ 0 h 134"/>
                <a:gd name="T4" fmla="*/ 187 w 375"/>
                <a:gd name="T5" fmla="*/ 0 h 134"/>
                <a:gd name="T6" fmla="*/ 187 w 375"/>
                <a:gd name="T7" fmla="*/ 0 h 134"/>
                <a:gd name="T8" fmla="*/ 187 w 375"/>
                <a:gd name="T9" fmla="*/ 0 h 134"/>
                <a:gd name="T10" fmla="*/ 301 w 375"/>
                <a:gd name="T11" fmla="*/ 0 h 134"/>
                <a:gd name="T12" fmla="*/ 375 w 375"/>
                <a:gd name="T13" fmla="*/ 134 h 134"/>
                <a:gd name="T14" fmla="*/ 282 w 375"/>
                <a:gd name="T15" fmla="*/ 134 h 134"/>
                <a:gd name="T16" fmla="*/ 93 w 375"/>
                <a:gd name="T17" fmla="*/ 134 h 134"/>
                <a:gd name="T18" fmla="*/ 0 w 375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5" h="134">
                  <a:moveTo>
                    <a:pt x="0" y="134"/>
                  </a:moveTo>
                  <a:lnTo>
                    <a:pt x="74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301" y="0"/>
                  </a:lnTo>
                  <a:lnTo>
                    <a:pt x="375" y="134"/>
                  </a:lnTo>
                  <a:lnTo>
                    <a:pt x="282" y="134"/>
                  </a:lnTo>
                  <a:lnTo>
                    <a:pt x="93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94"/>
            <p:cNvSpPr/>
            <p:nvPr/>
          </p:nvSpPr>
          <p:spPr bwMode="auto">
            <a:xfrm>
              <a:off x="4163" y="3378"/>
              <a:ext cx="315" cy="305"/>
            </a:xfrm>
            <a:custGeom>
              <a:avLst/>
              <a:gdLst>
                <a:gd name="T0" fmla="*/ 26 w 66"/>
                <a:gd name="T1" fmla="*/ 64 h 64"/>
                <a:gd name="T2" fmla="*/ 27 w 66"/>
                <a:gd name="T3" fmla="*/ 59 h 64"/>
                <a:gd name="T4" fmla="*/ 9 w 66"/>
                <a:gd name="T5" fmla="*/ 35 h 64"/>
                <a:gd name="T6" fmla="*/ 0 w 66"/>
                <a:gd name="T7" fmla="*/ 37 h 64"/>
                <a:gd name="T8" fmla="*/ 0 w 66"/>
                <a:gd name="T9" fmla="*/ 35 h 64"/>
                <a:gd name="T10" fmla="*/ 20 w 66"/>
                <a:gd name="T11" fmla="*/ 0 h 64"/>
                <a:gd name="T12" fmla="*/ 21 w 66"/>
                <a:gd name="T13" fmla="*/ 0 h 64"/>
                <a:gd name="T14" fmla="*/ 22 w 66"/>
                <a:gd name="T15" fmla="*/ 5 h 64"/>
                <a:gd name="T16" fmla="*/ 36 w 66"/>
                <a:gd name="T17" fmla="*/ 15 h 64"/>
                <a:gd name="T18" fmla="*/ 33 w 66"/>
                <a:gd name="T19" fmla="*/ 39 h 64"/>
                <a:gd name="T20" fmla="*/ 40 w 66"/>
                <a:gd name="T21" fmla="*/ 54 h 64"/>
                <a:gd name="T22" fmla="*/ 45 w 66"/>
                <a:gd name="T23" fmla="*/ 38 h 64"/>
                <a:gd name="T24" fmla="*/ 39 w 66"/>
                <a:gd name="T25" fmla="*/ 14 h 64"/>
                <a:gd name="T26" fmla="*/ 45 w 66"/>
                <a:gd name="T27" fmla="*/ 0 h 64"/>
                <a:gd name="T28" fmla="*/ 46 w 66"/>
                <a:gd name="T29" fmla="*/ 0 h 64"/>
                <a:gd name="T30" fmla="*/ 66 w 66"/>
                <a:gd name="T31" fmla="*/ 35 h 64"/>
                <a:gd name="T32" fmla="*/ 66 w 66"/>
                <a:gd name="T33" fmla="*/ 64 h 64"/>
                <a:gd name="T34" fmla="*/ 26 w 66"/>
                <a:gd name="T3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64">
                  <a:moveTo>
                    <a:pt x="26" y="64"/>
                  </a:moveTo>
                  <a:cubicBezTo>
                    <a:pt x="27" y="62"/>
                    <a:pt x="27" y="60"/>
                    <a:pt x="27" y="59"/>
                  </a:cubicBezTo>
                  <a:cubicBezTo>
                    <a:pt x="27" y="46"/>
                    <a:pt x="23" y="35"/>
                    <a:pt x="9" y="35"/>
                  </a:cubicBezTo>
                  <a:cubicBezTo>
                    <a:pt x="5" y="35"/>
                    <a:pt x="2" y="35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14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2" y="4"/>
                    <a:pt x="22" y="5"/>
                  </a:cubicBezTo>
                  <a:cubicBezTo>
                    <a:pt x="25" y="12"/>
                    <a:pt x="30" y="16"/>
                    <a:pt x="36" y="1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3" y="12"/>
                    <a:pt x="46" y="6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4"/>
                    <a:pt x="66" y="35"/>
                  </a:cubicBezTo>
                  <a:cubicBezTo>
                    <a:pt x="66" y="48"/>
                    <a:pt x="66" y="57"/>
                    <a:pt x="66" y="64"/>
                  </a:cubicBezTo>
                  <a:lnTo>
                    <a:pt x="2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95"/>
            <p:cNvSpPr/>
            <p:nvPr/>
          </p:nvSpPr>
          <p:spPr bwMode="auto">
            <a:xfrm>
              <a:off x="4253" y="3210"/>
              <a:ext cx="135" cy="178"/>
            </a:xfrm>
            <a:custGeom>
              <a:avLst/>
              <a:gdLst>
                <a:gd name="T0" fmla="*/ 14 w 28"/>
                <a:gd name="T1" fmla="*/ 37 h 37"/>
                <a:gd name="T2" fmla="*/ 0 w 28"/>
                <a:gd name="T3" fmla="*/ 19 h 37"/>
                <a:gd name="T4" fmla="*/ 14 w 28"/>
                <a:gd name="T5" fmla="*/ 0 h 37"/>
                <a:gd name="T6" fmla="*/ 28 w 28"/>
                <a:gd name="T7" fmla="*/ 19 h 37"/>
                <a:gd name="T8" fmla="*/ 14 w 28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9"/>
                  </a:cubicBezTo>
                  <a:cubicBezTo>
                    <a:pt x="28" y="29"/>
                    <a:pt x="20" y="37"/>
                    <a:pt x="1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96"/>
            <p:cNvSpPr/>
            <p:nvPr/>
          </p:nvSpPr>
          <p:spPr bwMode="auto">
            <a:xfrm>
              <a:off x="4040" y="3740"/>
              <a:ext cx="313" cy="300"/>
            </a:xfrm>
            <a:custGeom>
              <a:avLst/>
              <a:gdLst>
                <a:gd name="T0" fmla="*/ 38 w 66"/>
                <a:gd name="T1" fmla="*/ 14 h 63"/>
                <a:gd name="T2" fmla="*/ 45 w 66"/>
                <a:gd name="T3" fmla="*/ 0 h 63"/>
                <a:gd name="T4" fmla="*/ 46 w 66"/>
                <a:gd name="T5" fmla="*/ 0 h 63"/>
                <a:gd name="T6" fmla="*/ 66 w 66"/>
                <a:gd name="T7" fmla="*/ 35 h 63"/>
                <a:gd name="T8" fmla="*/ 66 w 66"/>
                <a:gd name="T9" fmla="*/ 63 h 63"/>
                <a:gd name="T10" fmla="*/ 0 w 66"/>
                <a:gd name="T11" fmla="*/ 63 h 63"/>
                <a:gd name="T12" fmla="*/ 0 w 66"/>
                <a:gd name="T13" fmla="*/ 35 h 63"/>
                <a:gd name="T14" fmla="*/ 20 w 66"/>
                <a:gd name="T15" fmla="*/ 0 h 63"/>
                <a:gd name="T16" fmla="*/ 21 w 66"/>
                <a:gd name="T17" fmla="*/ 0 h 63"/>
                <a:gd name="T18" fmla="*/ 22 w 66"/>
                <a:gd name="T19" fmla="*/ 5 h 63"/>
                <a:gd name="T20" fmla="*/ 36 w 66"/>
                <a:gd name="T21" fmla="*/ 14 h 63"/>
                <a:gd name="T22" fmla="*/ 33 w 66"/>
                <a:gd name="T23" fmla="*/ 39 h 63"/>
                <a:gd name="T24" fmla="*/ 40 w 66"/>
                <a:gd name="T25" fmla="*/ 54 h 63"/>
                <a:gd name="T26" fmla="*/ 45 w 66"/>
                <a:gd name="T27" fmla="*/ 38 h 63"/>
                <a:gd name="T28" fmla="*/ 38 w 66"/>
                <a:gd name="T29" fmla="*/ 1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63">
                  <a:moveTo>
                    <a:pt x="38" y="14"/>
                  </a:moveTo>
                  <a:cubicBezTo>
                    <a:pt x="43" y="11"/>
                    <a:pt x="45" y="6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4"/>
                    <a:pt x="66" y="13"/>
                    <a:pt x="66" y="35"/>
                  </a:cubicBezTo>
                  <a:cubicBezTo>
                    <a:pt x="66" y="47"/>
                    <a:pt x="66" y="56"/>
                    <a:pt x="6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6"/>
                    <a:pt x="0" y="47"/>
                    <a:pt x="0" y="35"/>
                  </a:cubicBezTo>
                  <a:cubicBezTo>
                    <a:pt x="0" y="13"/>
                    <a:pt x="11" y="4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3"/>
                    <a:pt x="22" y="5"/>
                  </a:cubicBezTo>
                  <a:cubicBezTo>
                    <a:pt x="25" y="11"/>
                    <a:pt x="30" y="15"/>
                    <a:pt x="36" y="14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5" y="38"/>
                    <a:pt x="45" y="38"/>
                    <a:pt x="45" y="38"/>
                  </a:cubicBezTo>
                  <a:lnTo>
                    <a:pt x="38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97"/>
            <p:cNvSpPr/>
            <p:nvPr/>
          </p:nvSpPr>
          <p:spPr bwMode="auto">
            <a:xfrm>
              <a:off x="4130" y="3572"/>
              <a:ext cx="133" cy="173"/>
            </a:xfrm>
            <a:custGeom>
              <a:avLst/>
              <a:gdLst>
                <a:gd name="T0" fmla="*/ 0 w 28"/>
                <a:gd name="T1" fmla="*/ 18 h 36"/>
                <a:gd name="T2" fmla="*/ 14 w 28"/>
                <a:gd name="T3" fmla="*/ 0 h 36"/>
                <a:gd name="T4" fmla="*/ 28 w 28"/>
                <a:gd name="T5" fmla="*/ 18 h 36"/>
                <a:gd name="T6" fmla="*/ 14 w 28"/>
                <a:gd name="T7" fmla="*/ 36 h 36"/>
                <a:gd name="T8" fmla="*/ 0 w 28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18"/>
                  </a:moveTo>
                  <a:cubicBezTo>
                    <a:pt x="0" y="8"/>
                    <a:pt x="3" y="0"/>
                    <a:pt x="14" y="0"/>
                  </a:cubicBezTo>
                  <a:cubicBezTo>
                    <a:pt x="25" y="0"/>
                    <a:pt x="28" y="8"/>
                    <a:pt x="28" y="18"/>
                  </a:cubicBezTo>
                  <a:cubicBezTo>
                    <a:pt x="28" y="28"/>
                    <a:pt x="20" y="36"/>
                    <a:pt x="14" y="36"/>
                  </a:cubicBezTo>
                  <a:cubicBezTo>
                    <a:pt x="8" y="36"/>
                    <a:pt x="0" y="2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98"/>
            <p:cNvSpPr/>
            <p:nvPr/>
          </p:nvSpPr>
          <p:spPr bwMode="auto">
            <a:xfrm>
              <a:off x="14080" y="3208"/>
              <a:ext cx="1095" cy="760"/>
            </a:xfrm>
            <a:custGeom>
              <a:avLst/>
              <a:gdLst>
                <a:gd name="T0" fmla="*/ 230 w 230"/>
                <a:gd name="T1" fmla="*/ 15 h 160"/>
                <a:gd name="T2" fmla="*/ 230 w 230"/>
                <a:gd name="T3" fmla="*/ 144 h 160"/>
                <a:gd name="T4" fmla="*/ 215 w 230"/>
                <a:gd name="T5" fmla="*/ 160 h 160"/>
                <a:gd name="T6" fmla="*/ 74 w 230"/>
                <a:gd name="T7" fmla="*/ 160 h 160"/>
                <a:gd name="T8" fmla="*/ 70 w 230"/>
                <a:gd name="T9" fmla="*/ 151 h 160"/>
                <a:gd name="T10" fmla="*/ 207 w 230"/>
                <a:gd name="T11" fmla="*/ 151 h 160"/>
                <a:gd name="T12" fmla="*/ 221 w 230"/>
                <a:gd name="T13" fmla="*/ 137 h 160"/>
                <a:gd name="T14" fmla="*/ 221 w 230"/>
                <a:gd name="T15" fmla="*/ 23 h 160"/>
                <a:gd name="T16" fmla="*/ 207 w 230"/>
                <a:gd name="T17" fmla="*/ 9 h 160"/>
                <a:gd name="T18" fmla="*/ 23 w 230"/>
                <a:gd name="T19" fmla="*/ 9 h 160"/>
                <a:gd name="T20" fmla="*/ 9 w 230"/>
                <a:gd name="T21" fmla="*/ 23 h 160"/>
                <a:gd name="T22" fmla="*/ 9 w 230"/>
                <a:gd name="T23" fmla="*/ 41 h 160"/>
                <a:gd name="T24" fmla="*/ 0 w 230"/>
                <a:gd name="T25" fmla="*/ 35 h 160"/>
                <a:gd name="T26" fmla="*/ 0 w 230"/>
                <a:gd name="T27" fmla="*/ 15 h 160"/>
                <a:gd name="T28" fmla="*/ 15 w 230"/>
                <a:gd name="T29" fmla="*/ 0 h 160"/>
                <a:gd name="T30" fmla="*/ 215 w 230"/>
                <a:gd name="T31" fmla="*/ 0 h 160"/>
                <a:gd name="T32" fmla="*/ 230 w 230"/>
                <a:gd name="T33" fmla="*/ 1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0">
                  <a:moveTo>
                    <a:pt x="230" y="15"/>
                  </a:moveTo>
                  <a:cubicBezTo>
                    <a:pt x="230" y="144"/>
                    <a:pt x="230" y="144"/>
                    <a:pt x="230" y="144"/>
                  </a:cubicBezTo>
                  <a:cubicBezTo>
                    <a:pt x="230" y="153"/>
                    <a:pt x="223" y="160"/>
                    <a:pt x="21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15" y="151"/>
                    <a:pt x="221" y="145"/>
                    <a:pt x="221" y="137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15"/>
                    <a:pt x="215" y="9"/>
                    <a:pt x="207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5" y="9"/>
                    <a:pt x="9" y="15"/>
                    <a:pt x="9" y="2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38"/>
                    <a:pt x="3" y="37"/>
                    <a:pt x="0" y="3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3" y="0"/>
                    <a:pt x="230" y="7"/>
                    <a:pt x="23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Rectangle 99"/>
            <p:cNvSpPr>
              <a:spLocks noChangeArrowheads="1"/>
            </p:cNvSpPr>
            <p:nvPr/>
          </p:nvSpPr>
          <p:spPr bwMode="auto">
            <a:xfrm>
              <a:off x="14938" y="3350"/>
              <a:ext cx="95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Rectangle 100"/>
            <p:cNvSpPr>
              <a:spLocks noChangeArrowheads="1"/>
            </p:cNvSpPr>
            <p:nvPr/>
          </p:nvSpPr>
          <p:spPr bwMode="auto">
            <a:xfrm>
              <a:off x="14785" y="3593"/>
              <a:ext cx="95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Rectangle 101"/>
            <p:cNvSpPr>
              <a:spLocks noChangeArrowheads="1"/>
            </p:cNvSpPr>
            <p:nvPr/>
          </p:nvSpPr>
          <p:spPr bwMode="auto">
            <a:xfrm>
              <a:off x="14648" y="3503"/>
              <a:ext cx="95" cy="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Rectangle 102"/>
            <p:cNvSpPr>
              <a:spLocks noChangeArrowheads="1"/>
            </p:cNvSpPr>
            <p:nvPr/>
          </p:nvSpPr>
          <p:spPr bwMode="auto">
            <a:xfrm>
              <a:off x="14503" y="3693"/>
              <a:ext cx="98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Rectangle 103"/>
            <p:cNvSpPr>
              <a:spLocks noChangeArrowheads="1"/>
            </p:cNvSpPr>
            <p:nvPr/>
          </p:nvSpPr>
          <p:spPr bwMode="auto">
            <a:xfrm>
              <a:off x="14365" y="3763"/>
              <a:ext cx="95" cy="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104"/>
            <p:cNvSpPr/>
            <p:nvPr/>
          </p:nvSpPr>
          <p:spPr bwMode="auto">
            <a:xfrm>
              <a:off x="13850" y="3393"/>
              <a:ext cx="288" cy="375"/>
            </a:xfrm>
            <a:custGeom>
              <a:avLst/>
              <a:gdLst>
                <a:gd name="T0" fmla="*/ 30 w 60"/>
                <a:gd name="T1" fmla="*/ 0 h 79"/>
                <a:gd name="T2" fmla="*/ 60 w 60"/>
                <a:gd name="T3" fmla="*/ 40 h 79"/>
                <a:gd name="T4" fmla="*/ 30 w 60"/>
                <a:gd name="T5" fmla="*/ 79 h 79"/>
                <a:gd name="T6" fmla="*/ 0 w 60"/>
                <a:gd name="T7" fmla="*/ 40 h 79"/>
                <a:gd name="T8" fmla="*/ 30 w 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0" y="0"/>
                  </a:moveTo>
                  <a:cubicBezTo>
                    <a:pt x="54" y="0"/>
                    <a:pt x="60" y="18"/>
                    <a:pt x="60" y="40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105"/>
            <p:cNvSpPr/>
            <p:nvPr/>
          </p:nvSpPr>
          <p:spPr bwMode="auto">
            <a:xfrm>
              <a:off x="13943" y="3800"/>
              <a:ext cx="113" cy="295"/>
            </a:xfrm>
            <a:custGeom>
              <a:avLst/>
              <a:gdLst>
                <a:gd name="T0" fmla="*/ 45 w 45"/>
                <a:gd name="T1" fmla="*/ 59 h 118"/>
                <a:gd name="T2" fmla="*/ 22 w 45"/>
                <a:gd name="T3" fmla="*/ 118 h 118"/>
                <a:gd name="T4" fmla="*/ 0 w 45"/>
                <a:gd name="T5" fmla="*/ 59 h 118"/>
                <a:gd name="T6" fmla="*/ 17 w 45"/>
                <a:gd name="T7" fmla="*/ 0 h 118"/>
                <a:gd name="T8" fmla="*/ 28 w 45"/>
                <a:gd name="T9" fmla="*/ 0 h 118"/>
                <a:gd name="T10" fmla="*/ 45 w 45"/>
                <a:gd name="T1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8">
                  <a:moveTo>
                    <a:pt x="45" y="59"/>
                  </a:moveTo>
                  <a:lnTo>
                    <a:pt x="22" y="118"/>
                  </a:lnTo>
                  <a:lnTo>
                    <a:pt x="0" y="59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106"/>
            <p:cNvSpPr/>
            <p:nvPr/>
          </p:nvSpPr>
          <p:spPr bwMode="auto">
            <a:xfrm>
              <a:off x="13608" y="3758"/>
              <a:ext cx="783" cy="488"/>
            </a:xfrm>
            <a:custGeom>
              <a:avLst/>
              <a:gdLst>
                <a:gd name="T0" fmla="*/ 0 w 164"/>
                <a:gd name="T1" fmla="*/ 56 h 102"/>
                <a:gd name="T2" fmla="*/ 50 w 164"/>
                <a:gd name="T3" fmla="*/ 0 h 102"/>
                <a:gd name="T4" fmla="*/ 82 w 164"/>
                <a:gd name="T5" fmla="*/ 90 h 102"/>
                <a:gd name="T6" fmla="*/ 114 w 164"/>
                <a:gd name="T7" fmla="*/ 0 h 102"/>
                <a:gd name="T8" fmla="*/ 164 w 164"/>
                <a:gd name="T9" fmla="*/ 56 h 102"/>
                <a:gd name="T10" fmla="*/ 164 w 164"/>
                <a:gd name="T11" fmla="*/ 102 h 102"/>
                <a:gd name="T12" fmla="*/ 0 w 164"/>
                <a:gd name="T13" fmla="*/ 102 h 102"/>
                <a:gd name="T14" fmla="*/ 0 w 164"/>
                <a:gd name="T15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2">
                  <a:moveTo>
                    <a:pt x="0" y="56"/>
                  </a:moveTo>
                  <a:cubicBezTo>
                    <a:pt x="0" y="22"/>
                    <a:pt x="27" y="7"/>
                    <a:pt x="50" y="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7" y="7"/>
                    <a:pt x="164" y="22"/>
                    <a:pt x="164" y="56"/>
                  </a:cubicBezTo>
                  <a:cubicBezTo>
                    <a:pt x="164" y="76"/>
                    <a:pt x="164" y="91"/>
                    <a:pt x="164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1"/>
                    <a:pt x="0" y="76"/>
                    <a:pt x="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107"/>
            <p:cNvSpPr/>
            <p:nvPr/>
          </p:nvSpPr>
          <p:spPr bwMode="auto">
            <a:xfrm>
              <a:off x="16652" y="3288"/>
              <a:ext cx="310" cy="395"/>
            </a:xfrm>
            <a:custGeom>
              <a:avLst/>
              <a:gdLst>
                <a:gd name="T0" fmla="*/ 112 w 124"/>
                <a:gd name="T1" fmla="*/ 15 h 158"/>
                <a:gd name="T2" fmla="*/ 124 w 124"/>
                <a:gd name="T3" fmla="*/ 59 h 158"/>
                <a:gd name="T4" fmla="*/ 99 w 124"/>
                <a:gd name="T5" fmla="*/ 103 h 158"/>
                <a:gd name="T6" fmla="*/ 97 w 124"/>
                <a:gd name="T7" fmla="*/ 105 h 158"/>
                <a:gd name="T8" fmla="*/ 70 w 124"/>
                <a:gd name="T9" fmla="*/ 148 h 158"/>
                <a:gd name="T10" fmla="*/ 26 w 124"/>
                <a:gd name="T11" fmla="*/ 158 h 158"/>
                <a:gd name="T12" fmla="*/ 0 w 124"/>
                <a:gd name="T13" fmla="*/ 143 h 158"/>
                <a:gd name="T14" fmla="*/ 32 w 124"/>
                <a:gd name="T15" fmla="*/ 89 h 158"/>
                <a:gd name="T16" fmla="*/ 59 w 124"/>
                <a:gd name="T17" fmla="*/ 106 h 158"/>
                <a:gd name="T18" fmla="*/ 66 w 124"/>
                <a:gd name="T19" fmla="*/ 93 h 158"/>
                <a:gd name="T20" fmla="*/ 74 w 124"/>
                <a:gd name="T21" fmla="*/ 80 h 158"/>
                <a:gd name="T22" fmla="*/ 82 w 124"/>
                <a:gd name="T23" fmla="*/ 68 h 158"/>
                <a:gd name="T24" fmla="*/ 53 w 124"/>
                <a:gd name="T25" fmla="*/ 51 h 158"/>
                <a:gd name="T26" fmla="*/ 85 w 124"/>
                <a:gd name="T27" fmla="*/ 0 h 158"/>
                <a:gd name="T28" fmla="*/ 112 w 124"/>
                <a:gd name="T29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58">
                  <a:moveTo>
                    <a:pt x="112" y="15"/>
                  </a:moveTo>
                  <a:lnTo>
                    <a:pt x="124" y="59"/>
                  </a:lnTo>
                  <a:lnTo>
                    <a:pt x="99" y="103"/>
                  </a:lnTo>
                  <a:lnTo>
                    <a:pt x="97" y="105"/>
                  </a:lnTo>
                  <a:lnTo>
                    <a:pt x="70" y="148"/>
                  </a:lnTo>
                  <a:lnTo>
                    <a:pt x="26" y="158"/>
                  </a:lnTo>
                  <a:lnTo>
                    <a:pt x="0" y="143"/>
                  </a:lnTo>
                  <a:lnTo>
                    <a:pt x="32" y="89"/>
                  </a:lnTo>
                  <a:lnTo>
                    <a:pt x="59" y="106"/>
                  </a:lnTo>
                  <a:lnTo>
                    <a:pt x="66" y="93"/>
                  </a:lnTo>
                  <a:lnTo>
                    <a:pt x="74" y="80"/>
                  </a:lnTo>
                  <a:lnTo>
                    <a:pt x="82" y="68"/>
                  </a:lnTo>
                  <a:lnTo>
                    <a:pt x="53" y="51"/>
                  </a:lnTo>
                  <a:lnTo>
                    <a:pt x="85" y="0"/>
                  </a:lnTo>
                  <a:lnTo>
                    <a:pt x="112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108"/>
            <p:cNvSpPr/>
            <p:nvPr/>
          </p:nvSpPr>
          <p:spPr bwMode="auto">
            <a:xfrm>
              <a:off x="16565" y="3383"/>
              <a:ext cx="205" cy="123"/>
            </a:xfrm>
            <a:custGeom>
              <a:avLst/>
              <a:gdLst>
                <a:gd name="T0" fmla="*/ 82 w 82"/>
                <a:gd name="T1" fmla="*/ 25 h 49"/>
                <a:gd name="T2" fmla="*/ 48 w 82"/>
                <a:gd name="T3" fmla="*/ 49 h 49"/>
                <a:gd name="T4" fmla="*/ 48 w 82"/>
                <a:gd name="T5" fmla="*/ 32 h 49"/>
                <a:gd name="T6" fmla="*/ 0 w 82"/>
                <a:gd name="T7" fmla="*/ 32 h 49"/>
                <a:gd name="T8" fmla="*/ 0 w 82"/>
                <a:gd name="T9" fmla="*/ 17 h 49"/>
                <a:gd name="T10" fmla="*/ 48 w 82"/>
                <a:gd name="T11" fmla="*/ 17 h 49"/>
                <a:gd name="T12" fmla="*/ 48 w 82"/>
                <a:gd name="T13" fmla="*/ 0 h 49"/>
                <a:gd name="T14" fmla="*/ 82 w 82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9">
                  <a:moveTo>
                    <a:pt x="82" y="25"/>
                  </a:moveTo>
                  <a:lnTo>
                    <a:pt x="48" y="49"/>
                  </a:lnTo>
                  <a:lnTo>
                    <a:pt x="48" y="32"/>
                  </a:lnTo>
                  <a:lnTo>
                    <a:pt x="0" y="32"/>
                  </a:lnTo>
                  <a:lnTo>
                    <a:pt x="0" y="17"/>
                  </a:lnTo>
                  <a:lnTo>
                    <a:pt x="48" y="17"/>
                  </a:lnTo>
                  <a:lnTo>
                    <a:pt x="48" y="0"/>
                  </a:lnTo>
                  <a:lnTo>
                    <a:pt x="82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9"/>
            <p:cNvSpPr/>
            <p:nvPr/>
          </p:nvSpPr>
          <p:spPr bwMode="auto">
            <a:xfrm>
              <a:off x="16448" y="3455"/>
              <a:ext cx="205" cy="123"/>
            </a:xfrm>
            <a:custGeom>
              <a:avLst/>
              <a:gdLst>
                <a:gd name="T0" fmla="*/ 82 w 82"/>
                <a:gd name="T1" fmla="*/ 17 h 49"/>
                <a:gd name="T2" fmla="*/ 82 w 82"/>
                <a:gd name="T3" fmla="*/ 30 h 49"/>
                <a:gd name="T4" fmla="*/ 34 w 82"/>
                <a:gd name="T5" fmla="*/ 30 h 49"/>
                <a:gd name="T6" fmla="*/ 34 w 82"/>
                <a:gd name="T7" fmla="*/ 49 h 49"/>
                <a:gd name="T8" fmla="*/ 0 w 82"/>
                <a:gd name="T9" fmla="*/ 24 h 49"/>
                <a:gd name="T10" fmla="*/ 34 w 82"/>
                <a:gd name="T11" fmla="*/ 0 h 49"/>
                <a:gd name="T12" fmla="*/ 34 w 82"/>
                <a:gd name="T13" fmla="*/ 17 h 49"/>
                <a:gd name="T14" fmla="*/ 82 w 82"/>
                <a:gd name="T15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9">
                  <a:moveTo>
                    <a:pt x="82" y="17"/>
                  </a:moveTo>
                  <a:lnTo>
                    <a:pt x="82" y="30"/>
                  </a:lnTo>
                  <a:lnTo>
                    <a:pt x="34" y="30"/>
                  </a:lnTo>
                  <a:lnTo>
                    <a:pt x="34" y="49"/>
                  </a:lnTo>
                  <a:lnTo>
                    <a:pt x="0" y="24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110"/>
            <p:cNvSpPr/>
            <p:nvPr/>
          </p:nvSpPr>
          <p:spPr bwMode="auto">
            <a:xfrm>
              <a:off x="16265" y="3283"/>
              <a:ext cx="310" cy="395"/>
            </a:xfrm>
            <a:custGeom>
              <a:avLst/>
              <a:gdLst>
                <a:gd name="T0" fmla="*/ 124 w 124"/>
                <a:gd name="T1" fmla="*/ 15 h 158"/>
                <a:gd name="T2" fmla="*/ 92 w 124"/>
                <a:gd name="T3" fmla="*/ 69 h 158"/>
                <a:gd name="T4" fmla="*/ 65 w 124"/>
                <a:gd name="T5" fmla="*/ 51 h 158"/>
                <a:gd name="T6" fmla="*/ 58 w 124"/>
                <a:gd name="T7" fmla="*/ 63 h 158"/>
                <a:gd name="T8" fmla="*/ 50 w 124"/>
                <a:gd name="T9" fmla="*/ 76 h 158"/>
                <a:gd name="T10" fmla="*/ 42 w 124"/>
                <a:gd name="T11" fmla="*/ 89 h 158"/>
                <a:gd name="T12" fmla="*/ 69 w 124"/>
                <a:gd name="T13" fmla="*/ 105 h 158"/>
                <a:gd name="T14" fmla="*/ 38 w 124"/>
                <a:gd name="T15" fmla="*/ 158 h 158"/>
                <a:gd name="T16" fmla="*/ 12 w 124"/>
                <a:gd name="T17" fmla="*/ 143 h 158"/>
                <a:gd name="T18" fmla="*/ 0 w 124"/>
                <a:gd name="T19" fmla="*/ 99 h 158"/>
                <a:gd name="T20" fmla="*/ 25 w 124"/>
                <a:gd name="T21" fmla="*/ 55 h 158"/>
                <a:gd name="T22" fmla="*/ 27 w 124"/>
                <a:gd name="T23" fmla="*/ 53 h 158"/>
                <a:gd name="T24" fmla="*/ 54 w 124"/>
                <a:gd name="T25" fmla="*/ 10 h 158"/>
                <a:gd name="T26" fmla="*/ 98 w 124"/>
                <a:gd name="T27" fmla="*/ 0 h 158"/>
                <a:gd name="T28" fmla="*/ 124 w 124"/>
                <a:gd name="T29" fmla="*/ 1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58">
                  <a:moveTo>
                    <a:pt x="124" y="15"/>
                  </a:moveTo>
                  <a:lnTo>
                    <a:pt x="92" y="69"/>
                  </a:lnTo>
                  <a:lnTo>
                    <a:pt x="65" y="51"/>
                  </a:lnTo>
                  <a:lnTo>
                    <a:pt x="58" y="63"/>
                  </a:lnTo>
                  <a:lnTo>
                    <a:pt x="50" y="76"/>
                  </a:lnTo>
                  <a:lnTo>
                    <a:pt x="42" y="89"/>
                  </a:lnTo>
                  <a:lnTo>
                    <a:pt x="69" y="105"/>
                  </a:lnTo>
                  <a:lnTo>
                    <a:pt x="38" y="158"/>
                  </a:lnTo>
                  <a:lnTo>
                    <a:pt x="12" y="143"/>
                  </a:lnTo>
                  <a:lnTo>
                    <a:pt x="0" y="99"/>
                  </a:lnTo>
                  <a:lnTo>
                    <a:pt x="25" y="55"/>
                  </a:lnTo>
                  <a:lnTo>
                    <a:pt x="27" y="53"/>
                  </a:lnTo>
                  <a:lnTo>
                    <a:pt x="54" y="10"/>
                  </a:lnTo>
                  <a:lnTo>
                    <a:pt x="98" y="0"/>
                  </a:lnTo>
                  <a:lnTo>
                    <a:pt x="12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5705" y="3783"/>
              <a:ext cx="780" cy="485"/>
            </a:xfrm>
            <a:custGeom>
              <a:avLst/>
              <a:gdLst>
                <a:gd name="T0" fmla="*/ 164 w 164"/>
                <a:gd name="T1" fmla="*/ 56 h 102"/>
                <a:gd name="T2" fmla="*/ 164 w 164"/>
                <a:gd name="T3" fmla="*/ 102 h 102"/>
                <a:gd name="T4" fmla="*/ 0 w 164"/>
                <a:gd name="T5" fmla="*/ 102 h 102"/>
                <a:gd name="T6" fmla="*/ 0 w 164"/>
                <a:gd name="T7" fmla="*/ 56 h 102"/>
                <a:gd name="T8" fmla="*/ 50 w 164"/>
                <a:gd name="T9" fmla="*/ 0 h 102"/>
                <a:gd name="T10" fmla="*/ 82 w 164"/>
                <a:gd name="T11" fmla="*/ 90 h 102"/>
                <a:gd name="T12" fmla="*/ 114 w 164"/>
                <a:gd name="T13" fmla="*/ 0 h 102"/>
                <a:gd name="T14" fmla="*/ 164 w 164"/>
                <a:gd name="T15" fmla="*/ 5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102">
                  <a:moveTo>
                    <a:pt x="164" y="56"/>
                  </a:moveTo>
                  <a:cubicBezTo>
                    <a:pt x="164" y="76"/>
                    <a:pt x="164" y="91"/>
                    <a:pt x="164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91"/>
                    <a:pt x="0" y="76"/>
                    <a:pt x="0" y="56"/>
                  </a:cubicBezTo>
                  <a:cubicBezTo>
                    <a:pt x="0" y="22"/>
                    <a:pt x="27" y="7"/>
                    <a:pt x="50" y="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7" y="7"/>
                    <a:pt x="164" y="22"/>
                    <a:pt x="164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5948" y="3415"/>
              <a:ext cx="285" cy="378"/>
            </a:xfrm>
            <a:custGeom>
              <a:avLst/>
              <a:gdLst>
                <a:gd name="T0" fmla="*/ 30 w 60"/>
                <a:gd name="T1" fmla="*/ 0 h 79"/>
                <a:gd name="T2" fmla="*/ 60 w 60"/>
                <a:gd name="T3" fmla="*/ 40 h 79"/>
                <a:gd name="T4" fmla="*/ 30 w 60"/>
                <a:gd name="T5" fmla="*/ 79 h 79"/>
                <a:gd name="T6" fmla="*/ 0 w 60"/>
                <a:gd name="T7" fmla="*/ 40 h 79"/>
                <a:gd name="T8" fmla="*/ 30 w 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9">
                  <a:moveTo>
                    <a:pt x="30" y="0"/>
                  </a:moveTo>
                  <a:cubicBezTo>
                    <a:pt x="54" y="0"/>
                    <a:pt x="60" y="18"/>
                    <a:pt x="60" y="40"/>
                  </a:cubicBezTo>
                  <a:cubicBezTo>
                    <a:pt x="60" y="61"/>
                    <a:pt x="43" y="79"/>
                    <a:pt x="30" y="79"/>
                  </a:cubicBez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6" y="0"/>
                    <a:pt x="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113"/>
            <p:cNvSpPr/>
            <p:nvPr/>
          </p:nvSpPr>
          <p:spPr bwMode="auto">
            <a:xfrm>
              <a:off x="16043" y="3825"/>
              <a:ext cx="110" cy="295"/>
            </a:xfrm>
            <a:custGeom>
              <a:avLst/>
              <a:gdLst>
                <a:gd name="T0" fmla="*/ 26 w 44"/>
                <a:gd name="T1" fmla="*/ 0 h 118"/>
                <a:gd name="T2" fmla="*/ 44 w 44"/>
                <a:gd name="T3" fmla="*/ 59 h 118"/>
                <a:gd name="T4" fmla="*/ 21 w 44"/>
                <a:gd name="T5" fmla="*/ 118 h 118"/>
                <a:gd name="T6" fmla="*/ 0 w 44"/>
                <a:gd name="T7" fmla="*/ 59 h 118"/>
                <a:gd name="T8" fmla="*/ 17 w 44"/>
                <a:gd name="T9" fmla="*/ 0 h 118"/>
                <a:gd name="T10" fmla="*/ 26 w 44"/>
                <a:gd name="T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18">
                  <a:moveTo>
                    <a:pt x="26" y="0"/>
                  </a:moveTo>
                  <a:lnTo>
                    <a:pt x="44" y="59"/>
                  </a:lnTo>
                  <a:lnTo>
                    <a:pt x="21" y="118"/>
                  </a:lnTo>
                  <a:lnTo>
                    <a:pt x="0" y="59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Rectangle 114"/>
            <p:cNvSpPr>
              <a:spLocks noChangeArrowheads="1"/>
            </p:cNvSpPr>
            <p:nvPr/>
          </p:nvSpPr>
          <p:spPr bwMode="auto">
            <a:xfrm>
              <a:off x="18090" y="3610"/>
              <a:ext cx="630" cy="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115"/>
            <p:cNvSpPr/>
            <p:nvPr/>
          </p:nvSpPr>
          <p:spPr bwMode="auto">
            <a:xfrm>
              <a:off x="18243" y="3683"/>
              <a:ext cx="448" cy="680"/>
            </a:xfrm>
            <a:custGeom>
              <a:avLst/>
              <a:gdLst>
                <a:gd name="T0" fmla="*/ 158 w 179"/>
                <a:gd name="T1" fmla="*/ 272 h 272"/>
                <a:gd name="T2" fmla="*/ 158 w 179"/>
                <a:gd name="T3" fmla="*/ 74 h 272"/>
                <a:gd name="T4" fmla="*/ 0 w 179"/>
                <a:gd name="T5" fmla="*/ 74 h 272"/>
                <a:gd name="T6" fmla="*/ 0 w 179"/>
                <a:gd name="T7" fmla="*/ 61 h 272"/>
                <a:gd name="T8" fmla="*/ 158 w 179"/>
                <a:gd name="T9" fmla="*/ 61 h 272"/>
                <a:gd name="T10" fmla="*/ 158 w 179"/>
                <a:gd name="T11" fmla="*/ 0 h 272"/>
                <a:gd name="T12" fmla="*/ 179 w 179"/>
                <a:gd name="T13" fmla="*/ 0 h 272"/>
                <a:gd name="T14" fmla="*/ 179 w 179"/>
                <a:gd name="T15" fmla="*/ 272 h 272"/>
                <a:gd name="T16" fmla="*/ 158 w 179"/>
                <a:gd name="T1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72">
                  <a:moveTo>
                    <a:pt x="158" y="272"/>
                  </a:moveTo>
                  <a:lnTo>
                    <a:pt x="158" y="7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58" y="61"/>
                  </a:lnTo>
                  <a:lnTo>
                    <a:pt x="158" y="0"/>
                  </a:lnTo>
                  <a:lnTo>
                    <a:pt x="179" y="0"/>
                  </a:lnTo>
                  <a:lnTo>
                    <a:pt x="179" y="272"/>
                  </a:lnTo>
                  <a:lnTo>
                    <a:pt x="158" y="2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116"/>
            <p:cNvSpPr/>
            <p:nvPr/>
          </p:nvSpPr>
          <p:spPr bwMode="auto">
            <a:xfrm>
              <a:off x="18443" y="3115"/>
              <a:ext cx="195" cy="420"/>
            </a:xfrm>
            <a:custGeom>
              <a:avLst/>
              <a:gdLst>
                <a:gd name="T0" fmla="*/ 32 w 41"/>
                <a:gd name="T1" fmla="*/ 40 h 88"/>
                <a:gd name="T2" fmla="*/ 30 w 41"/>
                <a:gd name="T3" fmla="*/ 43 h 88"/>
                <a:gd name="T4" fmla="*/ 30 w 41"/>
                <a:gd name="T5" fmla="*/ 88 h 88"/>
                <a:gd name="T6" fmla="*/ 24 w 41"/>
                <a:gd name="T7" fmla="*/ 88 h 88"/>
                <a:gd name="T8" fmla="*/ 24 w 41"/>
                <a:gd name="T9" fmla="*/ 45 h 88"/>
                <a:gd name="T10" fmla="*/ 19 w 41"/>
                <a:gd name="T11" fmla="*/ 44 h 88"/>
                <a:gd name="T12" fmla="*/ 14 w 41"/>
                <a:gd name="T13" fmla="*/ 52 h 88"/>
                <a:gd name="T14" fmla="*/ 1 w 41"/>
                <a:gd name="T15" fmla="*/ 55 h 88"/>
                <a:gd name="T16" fmla="*/ 0 w 41"/>
                <a:gd name="T17" fmla="*/ 54 h 88"/>
                <a:gd name="T18" fmla="*/ 34 w 41"/>
                <a:gd name="T19" fmla="*/ 0 h 88"/>
                <a:gd name="T20" fmla="*/ 35 w 41"/>
                <a:gd name="T21" fmla="*/ 1 h 88"/>
                <a:gd name="T22" fmla="*/ 38 w 41"/>
                <a:gd name="T23" fmla="*/ 13 h 88"/>
                <a:gd name="T24" fmla="*/ 30 w 41"/>
                <a:gd name="T25" fmla="*/ 27 h 88"/>
                <a:gd name="T26" fmla="*/ 32 w 41"/>
                <a:gd name="T2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88">
                  <a:moveTo>
                    <a:pt x="32" y="40"/>
                  </a:moveTo>
                  <a:cubicBezTo>
                    <a:pt x="31" y="41"/>
                    <a:pt x="31" y="42"/>
                    <a:pt x="30" y="43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2" y="46"/>
                    <a:pt x="20" y="45"/>
                    <a:pt x="19" y="44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1" y="56"/>
                    <a:pt x="5" y="58"/>
                    <a:pt x="1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3"/>
                    <a:pt x="41" y="9"/>
                    <a:pt x="38" y="13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4" y="30"/>
                    <a:pt x="35" y="36"/>
                    <a:pt x="3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117"/>
            <p:cNvSpPr/>
            <p:nvPr/>
          </p:nvSpPr>
          <p:spPr bwMode="auto">
            <a:xfrm>
              <a:off x="18305" y="3735"/>
              <a:ext cx="295" cy="75"/>
            </a:xfrm>
            <a:custGeom>
              <a:avLst/>
              <a:gdLst>
                <a:gd name="T0" fmla="*/ 118 w 118"/>
                <a:gd name="T1" fmla="*/ 0 h 30"/>
                <a:gd name="T2" fmla="*/ 118 w 118"/>
                <a:gd name="T3" fmla="*/ 30 h 30"/>
                <a:gd name="T4" fmla="*/ 0 w 118"/>
                <a:gd name="T5" fmla="*/ 30 h 30"/>
                <a:gd name="T6" fmla="*/ 0 w 118"/>
                <a:gd name="T7" fmla="*/ 7 h 30"/>
                <a:gd name="T8" fmla="*/ 118 w 1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0">
                  <a:moveTo>
                    <a:pt x="118" y="0"/>
                  </a:moveTo>
                  <a:lnTo>
                    <a:pt x="118" y="30"/>
                  </a:lnTo>
                  <a:lnTo>
                    <a:pt x="0" y="30"/>
                  </a:lnTo>
                  <a:lnTo>
                    <a:pt x="0" y="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118"/>
            <p:cNvSpPr/>
            <p:nvPr/>
          </p:nvSpPr>
          <p:spPr bwMode="auto">
            <a:xfrm>
              <a:off x="18400" y="3078"/>
              <a:ext cx="200" cy="305"/>
            </a:xfrm>
            <a:custGeom>
              <a:avLst/>
              <a:gdLst>
                <a:gd name="T0" fmla="*/ 0 w 80"/>
                <a:gd name="T1" fmla="*/ 118 h 122"/>
                <a:gd name="T2" fmla="*/ 74 w 80"/>
                <a:gd name="T3" fmla="*/ 0 h 122"/>
                <a:gd name="T4" fmla="*/ 80 w 80"/>
                <a:gd name="T5" fmla="*/ 4 h 122"/>
                <a:gd name="T6" fmla="*/ 8 w 80"/>
                <a:gd name="T7" fmla="*/ 122 h 122"/>
                <a:gd name="T8" fmla="*/ 0 w 80"/>
                <a:gd name="T9" fmla="*/ 11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0" y="118"/>
                  </a:moveTo>
                  <a:lnTo>
                    <a:pt x="74" y="0"/>
                  </a:lnTo>
                  <a:lnTo>
                    <a:pt x="80" y="4"/>
                  </a:lnTo>
                  <a:lnTo>
                    <a:pt x="8" y="12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19"/>
            <p:cNvSpPr/>
            <p:nvPr/>
          </p:nvSpPr>
          <p:spPr bwMode="auto">
            <a:xfrm>
              <a:off x="18480" y="3550"/>
              <a:ext cx="148" cy="38"/>
            </a:xfrm>
            <a:custGeom>
              <a:avLst/>
              <a:gdLst>
                <a:gd name="T0" fmla="*/ 0 w 31"/>
                <a:gd name="T1" fmla="*/ 8 h 8"/>
                <a:gd name="T2" fmla="*/ 7 w 31"/>
                <a:gd name="T3" fmla="*/ 0 h 8"/>
                <a:gd name="T4" fmla="*/ 24 w 31"/>
                <a:gd name="T5" fmla="*/ 0 h 8"/>
                <a:gd name="T6" fmla="*/ 31 w 31"/>
                <a:gd name="T7" fmla="*/ 8 h 8"/>
                <a:gd name="T8" fmla="*/ 0 w 3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20"/>
            <p:cNvSpPr/>
            <p:nvPr/>
          </p:nvSpPr>
          <p:spPr bwMode="auto">
            <a:xfrm>
              <a:off x="18175" y="3515"/>
              <a:ext cx="268" cy="73"/>
            </a:xfrm>
            <a:custGeom>
              <a:avLst/>
              <a:gdLst>
                <a:gd name="T0" fmla="*/ 0 w 107"/>
                <a:gd name="T1" fmla="*/ 29 h 29"/>
                <a:gd name="T2" fmla="*/ 0 w 107"/>
                <a:gd name="T3" fmla="*/ 14 h 29"/>
                <a:gd name="T4" fmla="*/ 107 w 107"/>
                <a:gd name="T5" fmla="*/ 0 h 29"/>
                <a:gd name="T6" fmla="*/ 107 w 107"/>
                <a:gd name="T7" fmla="*/ 29 h 29"/>
                <a:gd name="T8" fmla="*/ 0 w 10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9">
                  <a:moveTo>
                    <a:pt x="0" y="29"/>
                  </a:moveTo>
                  <a:lnTo>
                    <a:pt x="0" y="14"/>
                  </a:lnTo>
                  <a:lnTo>
                    <a:pt x="107" y="0"/>
                  </a:lnTo>
                  <a:lnTo>
                    <a:pt x="107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21"/>
            <p:cNvSpPr/>
            <p:nvPr/>
          </p:nvSpPr>
          <p:spPr bwMode="auto">
            <a:xfrm>
              <a:off x="17833" y="3893"/>
              <a:ext cx="335" cy="55"/>
            </a:xfrm>
            <a:custGeom>
              <a:avLst/>
              <a:gdLst>
                <a:gd name="T0" fmla="*/ 64 w 70"/>
                <a:gd name="T1" fmla="*/ 0 h 12"/>
                <a:gd name="T2" fmla="*/ 70 w 70"/>
                <a:gd name="T3" fmla="*/ 6 h 12"/>
                <a:gd name="T4" fmla="*/ 64 w 70"/>
                <a:gd name="T5" fmla="*/ 12 h 12"/>
                <a:gd name="T6" fmla="*/ 6 w 70"/>
                <a:gd name="T7" fmla="*/ 12 h 12"/>
                <a:gd name="T8" fmla="*/ 0 w 70"/>
                <a:gd name="T9" fmla="*/ 6 h 12"/>
                <a:gd name="T10" fmla="*/ 1 w 70"/>
                <a:gd name="T11" fmla="*/ 2 h 12"/>
                <a:gd name="T12" fmla="*/ 6 w 70"/>
                <a:gd name="T13" fmla="*/ 0 h 12"/>
                <a:gd name="T14" fmla="*/ 64 w 7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8" y="0"/>
                    <a:pt x="70" y="3"/>
                    <a:pt x="70" y="6"/>
                  </a:cubicBezTo>
                  <a:cubicBezTo>
                    <a:pt x="70" y="10"/>
                    <a:pt x="68" y="12"/>
                    <a:pt x="6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Oval 122"/>
            <p:cNvSpPr>
              <a:spLocks noChangeArrowheads="1"/>
            </p:cNvSpPr>
            <p:nvPr/>
          </p:nvSpPr>
          <p:spPr bwMode="auto">
            <a:xfrm>
              <a:off x="18058" y="4295"/>
              <a:ext cx="65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Rectangle 123"/>
            <p:cNvSpPr>
              <a:spLocks noChangeArrowheads="1"/>
            </p:cNvSpPr>
            <p:nvPr/>
          </p:nvSpPr>
          <p:spPr bwMode="auto">
            <a:xfrm>
              <a:off x="17970" y="3968"/>
              <a:ext cx="58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Oval 124"/>
            <p:cNvSpPr>
              <a:spLocks noChangeArrowheads="1"/>
            </p:cNvSpPr>
            <p:nvPr/>
          </p:nvSpPr>
          <p:spPr bwMode="auto">
            <a:xfrm>
              <a:off x="17875" y="4295"/>
              <a:ext cx="68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25"/>
            <p:cNvSpPr/>
            <p:nvPr/>
          </p:nvSpPr>
          <p:spPr bwMode="auto">
            <a:xfrm>
              <a:off x="17885" y="4248"/>
              <a:ext cx="230" cy="30"/>
            </a:xfrm>
            <a:custGeom>
              <a:avLst/>
              <a:gdLst>
                <a:gd name="T0" fmla="*/ 0 w 48"/>
                <a:gd name="T1" fmla="*/ 3 h 6"/>
                <a:gd name="T2" fmla="*/ 3 w 48"/>
                <a:gd name="T3" fmla="*/ 0 h 6"/>
                <a:gd name="T4" fmla="*/ 45 w 48"/>
                <a:gd name="T5" fmla="*/ 0 h 6"/>
                <a:gd name="T6" fmla="*/ 48 w 48"/>
                <a:gd name="T7" fmla="*/ 3 h 6"/>
                <a:gd name="T8" fmla="*/ 45 w 48"/>
                <a:gd name="T9" fmla="*/ 6 h 6"/>
                <a:gd name="T10" fmla="*/ 3 w 48"/>
                <a:gd name="T11" fmla="*/ 6 h 6"/>
                <a:gd name="T12" fmla="*/ 0 w 4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2"/>
                    <a:pt x="48" y="3"/>
                  </a:cubicBezTo>
                  <a:cubicBezTo>
                    <a:pt x="48" y="5"/>
                    <a:pt x="47" y="6"/>
                    <a:pt x="4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126"/>
            <p:cNvSpPr/>
            <p:nvPr/>
          </p:nvSpPr>
          <p:spPr bwMode="auto">
            <a:xfrm>
              <a:off x="17648" y="3445"/>
              <a:ext cx="170" cy="500"/>
            </a:xfrm>
            <a:custGeom>
              <a:avLst/>
              <a:gdLst>
                <a:gd name="T0" fmla="*/ 28 w 36"/>
                <a:gd name="T1" fmla="*/ 105 h 105"/>
                <a:gd name="T2" fmla="*/ 20 w 36"/>
                <a:gd name="T3" fmla="*/ 99 h 105"/>
                <a:gd name="T4" fmla="*/ 1 w 36"/>
                <a:gd name="T5" fmla="*/ 9 h 105"/>
                <a:gd name="T6" fmla="*/ 7 w 36"/>
                <a:gd name="T7" fmla="*/ 0 h 105"/>
                <a:gd name="T8" fmla="*/ 9 w 36"/>
                <a:gd name="T9" fmla="*/ 0 h 105"/>
                <a:gd name="T10" fmla="*/ 16 w 36"/>
                <a:gd name="T11" fmla="*/ 6 h 105"/>
                <a:gd name="T12" fmla="*/ 35 w 36"/>
                <a:gd name="T13" fmla="*/ 96 h 105"/>
                <a:gd name="T14" fmla="*/ 29 w 36"/>
                <a:gd name="T15" fmla="*/ 105 h 105"/>
                <a:gd name="T16" fmla="*/ 28 w 36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05">
                  <a:moveTo>
                    <a:pt x="28" y="105"/>
                  </a:moveTo>
                  <a:cubicBezTo>
                    <a:pt x="24" y="105"/>
                    <a:pt x="21" y="103"/>
                    <a:pt x="20" y="9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5"/>
                    <a:pt x="3" y="1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2" y="0"/>
                    <a:pt x="16" y="2"/>
                    <a:pt x="16" y="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100"/>
                    <a:pt x="33" y="104"/>
                    <a:pt x="29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127"/>
            <p:cNvSpPr/>
            <p:nvPr/>
          </p:nvSpPr>
          <p:spPr bwMode="auto">
            <a:xfrm>
              <a:off x="533" y="4695"/>
              <a:ext cx="945" cy="1348"/>
            </a:xfrm>
            <a:custGeom>
              <a:avLst/>
              <a:gdLst>
                <a:gd name="T0" fmla="*/ 124 w 198"/>
                <a:gd name="T1" fmla="*/ 29 h 283"/>
                <a:gd name="T2" fmla="*/ 76 w 198"/>
                <a:gd name="T3" fmla="*/ 57 h 283"/>
                <a:gd name="T4" fmla="*/ 30 w 198"/>
                <a:gd name="T5" fmla="*/ 194 h 283"/>
                <a:gd name="T6" fmla="*/ 51 w 198"/>
                <a:gd name="T7" fmla="*/ 246 h 283"/>
                <a:gd name="T8" fmla="*/ 74 w 198"/>
                <a:gd name="T9" fmla="*/ 254 h 283"/>
                <a:gd name="T10" fmla="*/ 122 w 198"/>
                <a:gd name="T11" fmla="*/ 226 h 283"/>
                <a:gd name="T12" fmla="*/ 140 w 198"/>
                <a:gd name="T13" fmla="*/ 174 h 283"/>
                <a:gd name="T14" fmla="*/ 140 w 198"/>
                <a:gd name="T15" fmla="*/ 174 h 283"/>
                <a:gd name="T16" fmla="*/ 141 w 198"/>
                <a:gd name="T17" fmla="*/ 170 h 283"/>
                <a:gd name="T18" fmla="*/ 127 w 198"/>
                <a:gd name="T19" fmla="*/ 136 h 283"/>
                <a:gd name="T20" fmla="*/ 111 w 198"/>
                <a:gd name="T21" fmla="*/ 131 h 283"/>
                <a:gd name="T22" fmla="*/ 79 w 198"/>
                <a:gd name="T23" fmla="*/ 149 h 283"/>
                <a:gd name="T24" fmla="*/ 56 w 198"/>
                <a:gd name="T25" fmla="*/ 219 h 283"/>
                <a:gd name="T26" fmla="*/ 39 w 198"/>
                <a:gd name="T27" fmla="*/ 214 h 283"/>
                <a:gd name="T28" fmla="*/ 68 w 198"/>
                <a:gd name="T29" fmla="*/ 129 h 283"/>
                <a:gd name="T30" fmla="*/ 115 w 198"/>
                <a:gd name="T31" fmla="*/ 106 h 283"/>
                <a:gd name="T32" fmla="*/ 139 w 198"/>
                <a:gd name="T33" fmla="*/ 114 h 283"/>
                <a:gd name="T34" fmla="*/ 162 w 198"/>
                <a:gd name="T35" fmla="*/ 161 h 283"/>
                <a:gd name="T36" fmla="*/ 156 w 198"/>
                <a:gd name="T37" fmla="*/ 180 h 283"/>
                <a:gd name="T38" fmla="*/ 135 w 198"/>
                <a:gd name="T39" fmla="*/ 243 h 283"/>
                <a:gd name="T40" fmla="*/ 72 w 198"/>
                <a:gd name="T41" fmla="*/ 274 h 283"/>
                <a:gd name="T42" fmla="*/ 40 w 198"/>
                <a:gd name="T43" fmla="*/ 263 h 283"/>
                <a:gd name="T44" fmla="*/ 9 w 198"/>
                <a:gd name="T45" fmla="*/ 201 h 283"/>
                <a:gd name="T46" fmla="*/ 63 w 198"/>
                <a:gd name="T47" fmla="*/ 40 h 283"/>
                <a:gd name="T48" fmla="*/ 126 w 198"/>
                <a:gd name="T49" fmla="*/ 9 h 283"/>
                <a:gd name="T50" fmla="*/ 158 w 198"/>
                <a:gd name="T51" fmla="*/ 20 h 283"/>
                <a:gd name="T52" fmla="*/ 189 w 198"/>
                <a:gd name="T53" fmla="*/ 82 h 283"/>
                <a:gd name="T54" fmla="*/ 178 w 198"/>
                <a:gd name="T55" fmla="*/ 115 h 283"/>
                <a:gd name="T56" fmla="*/ 162 w 198"/>
                <a:gd name="T57" fmla="*/ 109 h 283"/>
                <a:gd name="T58" fmla="*/ 169 w 198"/>
                <a:gd name="T59" fmla="*/ 89 h 283"/>
                <a:gd name="T60" fmla="*/ 148 w 198"/>
                <a:gd name="T61" fmla="*/ 37 h 283"/>
                <a:gd name="T62" fmla="*/ 124 w 198"/>
                <a:gd name="T63" fmla="*/ 2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283">
                  <a:moveTo>
                    <a:pt x="124" y="29"/>
                  </a:moveTo>
                  <a:cubicBezTo>
                    <a:pt x="105" y="23"/>
                    <a:pt x="83" y="35"/>
                    <a:pt x="76" y="57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22" y="216"/>
                    <a:pt x="32" y="239"/>
                    <a:pt x="51" y="246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3" y="260"/>
                    <a:pt x="115" y="248"/>
                    <a:pt x="122" y="226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40" y="174"/>
                    <a:pt x="140" y="174"/>
                    <a:pt x="140" y="174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6" y="156"/>
                    <a:pt x="140" y="140"/>
                    <a:pt x="127" y="136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98" y="126"/>
                    <a:pt x="84" y="135"/>
                    <a:pt x="79" y="14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4" y="110"/>
                    <a:pt x="95" y="99"/>
                    <a:pt x="115" y="106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59" y="121"/>
                    <a:pt x="169" y="142"/>
                    <a:pt x="162" y="161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35" y="243"/>
                    <a:pt x="135" y="243"/>
                    <a:pt x="135" y="243"/>
                  </a:cubicBezTo>
                  <a:cubicBezTo>
                    <a:pt x="126" y="269"/>
                    <a:pt x="98" y="283"/>
                    <a:pt x="72" y="274"/>
                  </a:cubicBezTo>
                  <a:cubicBezTo>
                    <a:pt x="40" y="263"/>
                    <a:pt x="40" y="263"/>
                    <a:pt x="40" y="263"/>
                  </a:cubicBezTo>
                  <a:cubicBezTo>
                    <a:pt x="14" y="254"/>
                    <a:pt x="0" y="226"/>
                    <a:pt x="9" y="20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2" y="14"/>
                    <a:pt x="100" y="0"/>
                    <a:pt x="126" y="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84" y="29"/>
                    <a:pt x="198" y="57"/>
                    <a:pt x="189" y="8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76" y="67"/>
                    <a:pt x="167" y="44"/>
                    <a:pt x="148" y="37"/>
                  </a:cubicBezTo>
                  <a:lnTo>
                    <a:pt x="12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Oval 128"/>
            <p:cNvSpPr>
              <a:spLocks noChangeArrowheads="1"/>
            </p:cNvSpPr>
            <p:nvPr/>
          </p:nvSpPr>
          <p:spPr bwMode="auto">
            <a:xfrm>
              <a:off x="3210" y="5373"/>
              <a:ext cx="78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129"/>
            <p:cNvSpPr>
              <a:spLocks noEditPoints="1"/>
            </p:cNvSpPr>
            <p:nvPr/>
          </p:nvSpPr>
          <p:spPr bwMode="auto">
            <a:xfrm>
              <a:off x="2930" y="4938"/>
              <a:ext cx="753" cy="863"/>
            </a:xfrm>
            <a:custGeom>
              <a:avLst/>
              <a:gdLst>
                <a:gd name="T0" fmla="*/ 158 w 158"/>
                <a:gd name="T1" fmla="*/ 91 h 181"/>
                <a:gd name="T2" fmla="*/ 67 w 158"/>
                <a:gd name="T3" fmla="*/ 181 h 181"/>
                <a:gd name="T4" fmla="*/ 12 w 158"/>
                <a:gd name="T5" fmla="*/ 162 h 181"/>
                <a:gd name="T6" fmla="*/ 15 w 158"/>
                <a:gd name="T7" fmla="*/ 152 h 181"/>
                <a:gd name="T8" fmla="*/ 15 w 158"/>
                <a:gd name="T9" fmla="*/ 48 h 181"/>
                <a:gd name="T10" fmla="*/ 0 w 158"/>
                <a:gd name="T11" fmla="*/ 31 h 181"/>
                <a:gd name="T12" fmla="*/ 67 w 158"/>
                <a:gd name="T13" fmla="*/ 0 h 181"/>
                <a:gd name="T14" fmla="*/ 158 w 158"/>
                <a:gd name="T15" fmla="*/ 91 h 181"/>
                <a:gd name="T16" fmla="*/ 125 w 158"/>
                <a:gd name="T17" fmla="*/ 102 h 181"/>
                <a:gd name="T18" fmla="*/ 118 w 158"/>
                <a:gd name="T19" fmla="*/ 94 h 181"/>
                <a:gd name="T20" fmla="*/ 82 w 158"/>
                <a:gd name="T21" fmla="*/ 94 h 181"/>
                <a:gd name="T22" fmla="*/ 74 w 158"/>
                <a:gd name="T23" fmla="*/ 84 h 181"/>
                <a:gd name="T24" fmla="*/ 74 w 158"/>
                <a:gd name="T25" fmla="*/ 49 h 181"/>
                <a:gd name="T26" fmla="*/ 67 w 158"/>
                <a:gd name="T27" fmla="*/ 42 h 181"/>
                <a:gd name="T28" fmla="*/ 59 w 158"/>
                <a:gd name="T29" fmla="*/ 49 h 181"/>
                <a:gd name="T30" fmla="*/ 59 w 158"/>
                <a:gd name="T31" fmla="*/ 85 h 181"/>
                <a:gd name="T32" fmla="*/ 51 w 158"/>
                <a:gd name="T33" fmla="*/ 99 h 181"/>
                <a:gd name="T34" fmla="*/ 67 w 158"/>
                <a:gd name="T35" fmla="*/ 115 h 181"/>
                <a:gd name="T36" fmla="*/ 80 w 158"/>
                <a:gd name="T37" fmla="*/ 109 h 181"/>
                <a:gd name="T38" fmla="*/ 118 w 158"/>
                <a:gd name="T39" fmla="*/ 109 h 181"/>
                <a:gd name="T40" fmla="*/ 125 w 158"/>
                <a:gd name="T41" fmla="*/ 10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81">
                  <a:moveTo>
                    <a:pt x="158" y="91"/>
                  </a:moveTo>
                  <a:cubicBezTo>
                    <a:pt x="158" y="141"/>
                    <a:pt x="117" y="181"/>
                    <a:pt x="67" y="181"/>
                  </a:cubicBezTo>
                  <a:cubicBezTo>
                    <a:pt x="46" y="181"/>
                    <a:pt x="27" y="174"/>
                    <a:pt x="12" y="162"/>
                  </a:cubicBezTo>
                  <a:cubicBezTo>
                    <a:pt x="14" y="159"/>
                    <a:pt x="15" y="156"/>
                    <a:pt x="15" y="152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39"/>
                    <a:pt x="8" y="32"/>
                    <a:pt x="0" y="31"/>
                  </a:cubicBezTo>
                  <a:cubicBezTo>
                    <a:pt x="16" y="12"/>
                    <a:pt x="40" y="0"/>
                    <a:pt x="67" y="0"/>
                  </a:cubicBezTo>
                  <a:cubicBezTo>
                    <a:pt x="117" y="0"/>
                    <a:pt x="158" y="41"/>
                    <a:pt x="158" y="91"/>
                  </a:cubicBezTo>
                  <a:close/>
                  <a:moveTo>
                    <a:pt x="125" y="102"/>
                  </a:moveTo>
                  <a:cubicBezTo>
                    <a:pt x="125" y="98"/>
                    <a:pt x="122" y="94"/>
                    <a:pt x="118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1" y="90"/>
                    <a:pt x="78" y="86"/>
                    <a:pt x="74" y="84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5"/>
                    <a:pt x="71" y="42"/>
                    <a:pt x="67" y="42"/>
                  </a:cubicBezTo>
                  <a:cubicBezTo>
                    <a:pt x="63" y="42"/>
                    <a:pt x="59" y="45"/>
                    <a:pt x="59" y="49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4" y="87"/>
                    <a:pt x="51" y="93"/>
                    <a:pt x="51" y="99"/>
                  </a:cubicBezTo>
                  <a:cubicBezTo>
                    <a:pt x="51" y="108"/>
                    <a:pt x="58" y="115"/>
                    <a:pt x="67" y="115"/>
                  </a:cubicBezTo>
                  <a:cubicBezTo>
                    <a:pt x="72" y="115"/>
                    <a:pt x="77" y="113"/>
                    <a:pt x="80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22" y="109"/>
                    <a:pt x="125" y="106"/>
                    <a:pt x="12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130"/>
            <p:cNvSpPr>
              <a:spLocks noEditPoints="1"/>
            </p:cNvSpPr>
            <p:nvPr/>
          </p:nvSpPr>
          <p:spPr bwMode="auto">
            <a:xfrm>
              <a:off x="2215" y="5110"/>
              <a:ext cx="753" cy="628"/>
            </a:xfrm>
            <a:custGeom>
              <a:avLst/>
              <a:gdLst>
                <a:gd name="T0" fmla="*/ 15 w 158"/>
                <a:gd name="T1" fmla="*/ 34 h 132"/>
                <a:gd name="T2" fmla="*/ 15 w 158"/>
                <a:gd name="T3" fmla="*/ 55 h 132"/>
                <a:gd name="T4" fmla="*/ 49 w 158"/>
                <a:gd name="T5" fmla="*/ 55 h 132"/>
                <a:gd name="T6" fmla="*/ 49 w 158"/>
                <a:gd name="T7" fmla="*/ 34 h 132"/>
                <a:gd name="T8" fmla="*/ 15 w 158"/>
                <a:gd name="T9" fmla="*/ 34 h 132"/>
                <a:gd name="T10" fmla="*/ 106 w 158"/>
                <a:gd name="T11" fmla="*/ 67 h 132"/>
                <a:gd name="T12" fmla="*/ 106 w 158"/>
                <a:gd name="T13" fmla="*/ 88 h 132"/>
                <a:gd name="T14" fmla="*/ 139 w 158"/>
                <a:gd name="T15" fmla="*/ 88 h 132"/>
                <a:gd name="T16" fmla="*/ 139 w 158"/>
                <a:gd name="T17" fmla="*/ 67 h 132"/>
                <a:gd name="T18" fmla="*/ 106 w 158"/>
                <a:gd name="T19" fmla="*/ 67 h 132"/>
                <a:gd name="T20" fmla="*/ 94 w 158"/>
                <a:gd name="T21" fmla="*/ 67 h 132"/>
                <a:gd name="T22" fmla="*/ 61 w 158"/>
                <a:gd name="T23" fmla="*/ 67 h 132"/>
                <a:gd name="T24" fmla="*/ 61 w 158"/>
                <a:gd name="T25" fmla="*/ 87 h 132"/>
                <a:gd name="T26" fmla="*/ 94 w 158"/>
                <a:gd name="T27" fmla="*/ 87 h 132"/>
                <a:gd name="T28" fmla="*/ 94 w 158"/>
                <a:gd name="T29" fmla="*/ 67 h 132"/>
                <a:gd name="T30" fmla="*/ 49 w 158"/>
                <a:gd name="T31" fmla="*/ 117 h 132"/>
                <a:gd name="T32" fmla="*/ 49 w 158"/>
                <a:gd name="T33" fmla="*/ 96 h 132"/>
                <a:gd name="T34" fmla="*/ 15 w 158"/>
                <a:gd name="T35" fmla="*/ 96 h 132"/>
                <a:gd name="T36" fmla="*/ 15 w 158"/>
                <a:gd name="T37" fmla="*/ 117 h 132"/>
                <a:gd name="T38" fmla="*/ 49 w 158"/>
                <a:gd name="T39" fmla="*/ 117 h 132"/>
                <a:gd name="T40" fmla="*/ 139 w 158"/>
                <a:gd name="T41" fmla="*/ 56 h 132"/>
                <a:gd name="T42" fmla="*/ 139 w 158"/>
                <a:gd name="T43" fmla="*/ 36 h 132"/>
                <a:gd name="T44" fmla="*/ 106 w 158"/>
                <a:gd name="T45" fmla="*/ 36 h 132"/>
                <a:gd name="T46" fmla="*/ 106 w 158"/>
                <a:gd name="T47" fmla="*/ 56 h 132"/>
                <a:gd name="T48" fmla="*/ 139 w 158"/>
                <a:gd name="T49" fmla="*/ 56 h 132"/>
                <a:gd name="T50" fmla="*/ 158 w 158"/>
                <a:gd name="T51" fmla="*/ 115 h 132"/>
                <a:gd name="T52" fmla="*/ 141 w 158"/>
                <a:gd name="T53" fmla="*/ 132 h 132"/>
                <a:gd name="T54" fmla="*/ 17 w 158"/>
                <a:gd name="T55" fmla="*/ 132 h 132"/>
                <a:gd name="T56" fmla="*/ 0 w 158"/>
                <a:gd name="T57" fmla="*/ 115 h 132"/>
                <a:gd name="T58" fmla="*/ 0 w 158"/>
                <a:gd name="T59" fmla="*/ 17 h 132"/>
                <a:gd name="T60" fmla="*/ 17 w 158"/>
                <a:gd name="T61" fmla="*/ 0 h 132"/>
                <a:gd name="T62" fmla="*/ 32 w 158"/>
                <a:gd name="T63" fmla="*/ 0 h 132"/>
                <a:gd name="T64" fmla="*/ 32 w 158"/>
                <a:gd name="T65" fmla="*/ 18 h 132"/>
                <a:gd name="T66" fmla="*/ 56 w 158"/>
                <a:gd name="T67" fmla="*/ 18 h 132"/>
                <a:gd name="T68" fmla="*/ 56 w 158"/>
                <a:gd name="T69" fmla="*/ 0 h 132"/>
                <a:gd name="T70" fmla="*/ 106 w 158"/>
                <a:gd name="T71" fmla="*/ 0 h 132"/>
                <a:gd name="T72" fmla="*/ 106 w 158"/>
                <a:gd name="T73" fmla="*/ 18 h 132"/>
                <a:gd name="T74" fmla="*/ 129 w 158"/>
                <a:gd name="T75" fmla="*/ 18 h 132"/>
                <a:gd name="T76" fmla="*/ 129 w 158"/>
                <a:gd name="T77" fmla="*/ 0 h 132"/>
                <a:gd name="T78" fmla="*/ 141 w 158"/>
                <a:gd name="T79" fmla="*/ 0 h 132"/>
                <a:gd name="T80" fmla="*/ 158 w 158"/>
                <a:gd name="T81" fmla="*/ 17 h 132"/>
                <a:gd name="T82" fmla="*/ 158 w 158"/>
                <a:gd name="T83" fmla="*/ 115 h 132"/>
                <a:gd name="T84" fmla="*/ 94 w 158"/>
                <a:gd name="T85" fmla="*/ 118 h 132"/>
                <a:gd name="T86" fmla="*/ 94 w 158"/>
                <a:gd name="T87" fmla="*/ 97 h 132"/>
                <a:gd name="T88" fmla="*/ 61 w 158"/>
                <a:gd name="T89" fmla="*/ 97 h 132"/>
                <a:gd name="T90" fmla="*/ 61 w 158"/>
                <a:gd name="T91" fmla="*/ 118 h 132"/>
                <a:gd name="T92" fmla="*/ 94 w 158"/>
                <a:gd name="T93" fmla="*/ 118 h 132"/>
                <a:gd name="T94" fmla="*/ 94 w 158"/>
                <a:gd name="T95" fmla="*/ 56 h 132"/>
                <a:gd name="T96" fmla="*/ 94 w 158"/>
                <a:gd name="T97" fmla="*/ 35 h 132"/>
                <a:gd name="T98" fmla="*/ 61 w 158"/>
                <a:gd name="T99" fmla="*/ 35 h 132"/>
                <a:gd name="T100" fmla="*/ 61 w 158"/>
                <a:gd name="T101" fmla="*/ 56 h 132"/>
                <a:gd name="T102" fmla="*/ 94 w 158"/>
                <a:gd name="T103" fmla="*/ 56 h 132"/>
                <a:gd name="T104" fmla="*/ 49 w 158"/>
                <a:gd name="T105" fmla="*/ 87 h 132"/>
                <a:gd name="T106" fmla="*/ 49 w 158"/>
                <a:gd name="T107" fmla="*/ 66 h 132"/>
                <a:gd name="T108" fmla="*/ 15 w 158"/>
                <a:gd name="T109" fmla="*/ 66 h 132"/>
                <a:gd name="T110" fmla="*/ 15 w 158"/>
                <a:gd name="T111" fmla="*/ 87 h 132"/>
                <a:gd name="T112" fmla="*/ 49 w 158"/>
                <a:gd name="T1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32">
                  <a:moveTo>
                    <a:pt x="15" y="34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15" y="34"/>
                  </a:lnTo>
                  <a:close/>
                  <a:moveTo>
                    <a:pt x="106" y="67"/>
                  </a:moveTo>
                  <a:cubicBezTo>
                    <a:pt x="106" y="88"/>
                    <a:pt x="106" y="88"/>
                    <a:pt x="106" y="88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39" y="67"/>
                    <a:pt x="139" y="67"/>
                    <a:pt x="139" y="67"/>
                  </a:cubicBezTo>
                  <a:lnTo>
                    <a:pt x="106" y="67"/>
                  </a:lnTo>
                  <a:close/>
                  <a:moveTo>
                    <a:pt x="94" y="67"/>
                  </a:moveTo>
                  <a:cubicBezTo>
                    <a:pt x="61" y="67"/>
                    <a:pt x="61" y="67"/>
                    <a:pt x="61" y="67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94" y="87"/>
                    <a:pt x="94" y="87"/>
                    <a:pt x="94" y="87"/>
                  </a:cubicBezTo>
                  <a:lnTo>
                    <a:pt x="94" y="67"/>
                  </a:lnTo>
                  <a:close/>
                  <a:moveTo>
                    <a:pt x="49" y="117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117"/>
                    <a:pt x="15" y="117"/>
                    <a:pt x="15" y="117"/>
                  </a:cubicBezTo>
                  <a:lnTo>
                    <a:pt x="49" y="117"/>
                  </a:lnTo>
                  <a:close/>
                  <a:moveTo>
                    <a:pt x="139" y="56"/>
                  </a:moveTo>
                  <a:cubicBezTo>
                    <a:pt x="139" y="36"/>
                    <a:pt x="139" y="36"/>
                    <a:pt x="139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56"/>
                    <a:pt x="106" y="56"/>
                    <a:pt x="106" y="56"/>
                  </a:cubicBezTo>
                  <a:lnTo>
                    <a:pt x="139" y="56"/>
                  </a:lnTo>
                  <a:close/>
                  <a:moveTo>
                    <a:pt x="158" y="115"/>
                  </a:moveTo>
                  <a:cubicBezTo>
                    <a:pt x="158" y="124"/>
                    <a:pt x="150" y="132"/>
                    <a:pt x="141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8" y="132"/>
                    <a:pt x="0" y="124"/>
                    <a:pt x="0" y="1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50" y="0"/>
                    <a:pt x="158" y="8"/>
                    <a:pt x="158" y="17"/>
                  </a:cubicBezTo>
                  <a:lnTo>
                    <a:pt x="158" y="115"/>
                  </a:lnTo>
                  <a:close/>
                  <a:moveTo>
                    <a:pt x="94" y="118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118"/>
                    <a:pt x="61" y="118"/>
                    <a:pt x="61" y="118"/>
                  </a:cubicBezTo>
                  <a:lnTo>
                    <a:pt x="94" y="118"/>
                  </a:lnTo>
                  <a:close/>
                  <a:moveTo>
                    <a:pt x="94" y="56"/>
                  </a:moveTo>
                  <a:cubicBezTo>
                    <a:pt x="94" y="35"/>
                    <a:pt x="94" y="35"/>
                    <a:pt x="94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56"/>
                    <a:pt x="61" y="56"/>
                    <a:pt x="61" y="56"/>
                  </a:cubicBezTo>
                  <a:lnTo>
                    <a:pt x="94" y="56"/>
                  </a:lnTo>
                  <a:close/>
                  <a:moveTo>
                    <a:pt x="49" y="87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87"/>
                    <a:pt x="15" y="87"/>
                    <a:pt x="15" y="87"/>
                  </a:cubicBezTo>
                  <a:lnTo>
                    <a:pt x="49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Rectangle 131"/>
            <p:cNvSpPr>
              <a:spLocks noChangeArrowheads="1"/>
            </p:cNvSpPr>
            <p:nvPr/>
          </p:nvSpPr>
          <p:spPr bwMode="auto">
            <a:xfrm>
              <a:off x="2748" y="5048"/>
              <a:ext cx="58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Rectangle 132"/>
            <p:cNvSpPr>
              <a:spLocks noChangeArrowheads="1"/>
            </p:cNvSpPr>
            <p:nvPr/>
          </p:nvSpPr>
          <p:spPr bwMode="auto">
            <a:xfrm>
              <a:off x="2390" y="5048"/>
              <a:ext cx="58" cy="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133"/>
            <p:cNvSpPr>
              <a:spLocks noEditPoints="1"/>
            </p:cNvSpPr>
            <p:nvPr/>
          </p:nvSpPr>
          <p:spPr bwMode="auto">
            <a:xfrm>
              <a:off x="4425" y="4815"/>
              <a:ext cx="863" cy="1028"/>
            </a:xfrm>
            <a:custGeom>
              <a:avLst/>
              <a:gdLst>
                <a:gd name="T0" fmla="*/ 181 w 181"/>
                <a:gd name="T1" fmla="*/ 72 h 216"/>
                <a:gd name="T2" fmla="*/ 181 w 181"/>
                <a:gd name="T3" fmla="*/ 216 h 216"/>
                <a:gd name="T4" fmla="*/ 0 w 181"/>
                <a:gd name="T5" fmla="*/ 216 h 216"/>
                <a:gd name="T6" fmla="*/ 0 w 181"/>
                <a:gd name="T7" fmla="*/ 0 h 216"/>
                <a:gd name="T8" fmla="*/ 108 w 181"/>
                <a:gd name="T9" fmla="*/ 0 h 216"/>
                <a:gd name="T10" fmla="*/ 108 w 181"/>
                <a:gd name="T11" fmla="*/ 60 h 216"/>
                <a:gd name="T12" fmla="*/ 108 w 181"/>
                <a:gd name="T13" fmla="*/ 72 h 216"/>
                <a:gd name="T14" fmla="*/ 120 w 181"/>
                <a:gd name="T15" fmla="*/ 72 h 216"/>
                <a:gd name="T16" fmla="*/ 181 w 181"/>
                <a:gd name="T17" fmla="*/ 72 h 216"/>
                <a:gd name="T18" fmla="*/ 163 w 181"/>
                <a:gd name="T19" fmla="*/ 138 h 216"/>
                <a:gd name="T20" fmla="*/ 163 w 181"/>
                <a:gd name="T21" fmla="*/ 128 h 216"/>
                <a:gd name="T22" fmla="*/ 66 w 181"/>
                <a:gd name="T23" fmla="*/ 128 h 216"/>
                <a:gd name="T24" fmla="*/ 66 w 181"/>
                <a:gd name="T25" fmla="*/ 138 h 216"/>
                <a:gd name="T26" fmla="*/ 163 w 181"/>
                <a:gd name="T27" fmla="*/ 138 h 216"/>
                <a:gd name="T28" fmla="*/ 163 w 181"/>
                <a:gd name="T29" fmla="*/ 108 h 216"/>
                <a:gd name="T30" fmla="*/ 163 w 181"/>
                <a:gd name="T31" fmla="*/ 98 h 216"/>
                <a:gd name="T32" fmla="*/ 66 w 181"/>
                <a:gd name="T33" fmla="*/ 98 h 216"/>
                <a:gd name="T34" fmla="*/ 66 w 181"/>
                <a:gd name="T35" fmla="*/ 108 h 216"/>
                <a:gd name="T36" fmla="*/ 163 w 181"/>
                <a:gd name="T37" fmla="*/ 108 h 216"/>
                <a:gd name="T38" fmla="*/ 160 w 181"/>
                <a:gd name="T39" fmla="*/ 195 h 216"/>
                <a:gd name="T40" fmla="*/ 160 w 181"/>
                <a:gd name="T41" fmla="*/ 185 h 216"/>
                <a:gd name="T42" fmla="*/ 102 w 181"/>
                <a:gd name="T43" fmla="*/ 185 h 216"/>
                <a:gd name="T44" fmla="*/ 102 w 181"/>
                <a:gd name="T45" fmla="*/ 195 h 216"/>
                <a:gd name="T46" fmla="*/ 160 w 181"/>
                <a:gd name="T47" fmla="*/ 195 h 216"/>
                <a:gd name="T48" fmla="*/ 160 w 181"/>
                <a:gd name="T49" fmla="*/ 165 h 216"/>
                <a:gd name="T50" fmla="*/ 160 w 181"/>
                <a:gd name="T51" fmla="*/ 155 h 216"/>
                <a:gd name="T52" fmla="*/ 102 w 181"/>
                <a:gd name="T53" fmla="*/ 155 h 216"/>
                <a:gd name="T54" fmla="*/ 102 w 181"/>
                <a:gd name="T55" fmla="*/ 165 h 216"/>
                <a:gd name="T56" fmla="*/ 160 w 181"/>
                <a:gd name="T57" fmla="*/ 165 h 216"/>
                <a:gd name="T58" fmla="*/ 89 w 181"/>
                <a:gd name="T59" fmla="*/ 27 h 216"/>
                <a:gd name="T60" fmla="*/ 87 w 181"/>
                <a:gd name="T61" fmla="*/ 23 h 216"/>
                <a:gd name="T62" fmla="*/ 82 w 181"/>
                <a:gd name="T63" fmla="*/ 25 h 216"/>
                <a:gd name="T64" fmla="*/ 74 w 181"/>
                <a:gd name="T65" fmla="*/ 55 h 216"/>
                <a:gd name="T66" fmla="*/ 65 w 181"/>
                <a:gd name="T67" fmla="*/ 25 h 216"/>
                <a:gd name="T68" fmla="*/ 61 w 181"/>
                <a:gd name="T69" fmla="*/ 23 h 216"/>
                <a:gd name="T70" fmla="*/ 58 w 181"/>
                <a:gd name="T71" fmla="*/ 27 h 216"/>
                <a:gd name="T72" fmla="*/ 70 w 181"/>
                <a:gd name="T73" fmla="*/ 69 h 216"/>
                <a:gd name="T74" fmla="*/ 74 w 181"/>
                <a:gd name="T75" fmla="*/ 71 h 216"/>
                <a:gd name="T76" fmla="*/ 78 w 181"/>
                <a:gd name="T77" fmla="*/ 69 h 216"/>
                <a:gd name="T78" fmla="*/ 89 w 181"/>
                <a:gd name="T79" fmla="*/ 27 h 216"/>
                <a:gd name="T80" fmla="*/ 53 w 181"/>
                <a:gd name="T81" fmla="*/ 69 h 216"/>
                <a:gd name="T82" fmla="*/ 53 w 181"/>
                <a:gd name="T83" fmla="*/ 61 h 216"/>
                <a:gd name="T84" fmla="*/ 43 w 181"/>
                <a:gd name="T85" fmla="*/ 64 h 216"/>
                <a:gd name="T86" fmla="*/ 26 w 181"/>
                <a:gd name="T87" fmla="*/ 47 h 216"/>
                <a:gd name="T88" fmla="*/ 43 w 181"/>
                <a:gd name="T89" fmla="*/ 30 h 216"/>
                <a:gd name="T90" fmla="*/ 53 w 181"/>
                <a:gd name="T91" fmla="*/ 33 h 216"/>
                <a:gd name="T92" fmla="*/ 53 w 181"/>
                <a:gd name="T93" fmla="*/ 25 h 216"/>
                <a:gd name="T94" fmla="*/ 43 w 181"/>
                <a:gd name="T95" fmla="*/ 23 h 216"/>
                <a:gd name="T96" fmla="*/ 19 w 181"/>
                <a:gd name="T97" fmla="*/ 47 h 216"/>
                <a:gd name="T98" fmla="*/ 43 w 181"/>
                <a:gd name="T99" fmla="*/ 71 h 216"/>
                <a:gd name="T100" fmla="*/ 53 w 181"/>
                <a:gd name="T101" fmla="*/ 69 h 216"/>
                <a:gd name="T102" fmla="*/ 37 w 181"/>
                <a:gd name="T103" fmla="*/ 140 h 216"/>
                <a:gd name="T104" fmla="*/ 37 w 181"/>
                <a:gd name="T105" fmla="*/ 125 h 216"/>
                <a:gd name="T106" fmla="*/ 22 w 181"/>
                <a:gd name="T107" fmla="*/ 125 h 216"/>
                <a:gd name="T108" fmla="*/ 22 w 181"/>
                <a:gd name="T109" fmla="*/ 140 h 216"/>
                <a:gd name="T110" fmla="*/ 37 w 181"/>
                <a:gd name="T111" fmla="*/ 140 h 216"/>
                <a:gd name="T112" fmla="*/ 37 w 181"/>
                <a:gd name="T113" fmla="*/ 110 h 216"/>
                <a:gd name="T114" fmla="*/ 37 w 181"/>
                <a:gd name="T115" fmla="*/ 96 h 216"/>
                <a:gd name="T116" fmla="*/ 22 w 181"/>
                <a:gd name="T117" fmla="*/ 96 h 216"/>
                <a:gd name="T118" fmla="*/ 22 w 181"/>
                <a:gd name="T119" fmla="*/ 110 h 216"/>
                <a:gd name="T120" fmla="*/ 37 w 181"/>
                <a:gd name="T121" fmla="*/ 1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" h="216">
                  <a:moveTo>
                    <a:pt x="181" y="72"/>
                  </a:moveTo>
                  <a:cubicBezTo>
                    <a:pt x="181" y="216"/>
                    <a:pt x="181" y="216"/>
                    <a:pt x="181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81" y="72"/>
                  </a:lnTo>
                  <a:close/>
                  <a:moveTo>
                    <a:pt x="163" y="138"/>
                  </a:moveTo>
                  <a:cubicBezTo>
                    <a:pt x="163" y="128"/>
                    <a:pt x="163" y="128"/>
                    <a:pt x="163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38"/>
                    <a:pt x="66" y="138"/>
                    <a:pt x="66" y="138"/>
                  </a:cubicBezTo>
                  <a:lnTo>
                    <a:pt x="163" y="138"/>
                  </a:lnTo>
                  <a:close/>
                  <a:moveTo>
                    <a:pt x="163" y="108"/>
                  </a:moveTo>
                  <a:cubicBezTo>
                    <a:pt x="163" y="98"/>
                    <a:pt x="163" y="98"/>
                    <a:pt x="163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6" y="108"/>
                    <a:pt x="66" y="108"/>
                    <a:pt x="66" y="108"/>
                  </a:cubicBezTo>
                  <a:lnTo>
                    <a:pt x="163" y="108"/>
                  </a:lnTo>
                  <a:close/>
                  <a:moveTo>
                    <a:pt x="160" y="195"/>
                  </a:moveTo>
                  <a:cubicBezTo>
                    <a:pt x="160" y="185"/>
                    <a:pt x="160" y="185"/>
                    <a:pt x="16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160" y="195"/>
                  </a:lnTo>
                  <a:close/>
                  <a:moveTo>
                    <a:pt x="160" y="165"/>
                  </a:moveTo>
                  <a:cubicBezTo>
                    <a:pt x="160" y="155"/>
                    <a:pt x="160" y="155"/>
                    <a:pt x="160" y="155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2" y="165"/>
                    <a:pt x="102" y="165"/>
                    <a:pt x="102" y="165"/>
                  </a:cubicBezTo>
                  <a:lnTo>
                    <a:pt x="160" y="165"/>
                  </a:lnTo>
                  <a:close/>
                  <a:moveTo>
                    <a:pt x="89" y="27"/>
                  </a:moveTo>
                  <a:cubicBezTo>
                    <a:pt x="90" y="25"/>
                    <a:pt x="89" y="23"/>
                    <a:pt x="87" y="23"/>
                  </a:cubicBezTo>
                  <a:cubicBezTo>
                    <a:pt x="85" y="22"/>
                    <a:pt x="83" y="23"/>
                    <a:pt x="82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3"/>
                    <a:pt x="63" y="22"/>
                    <a:pt x="61" y="23"/>
                  </a:cubicBezTo>
                  <a:cubicBezTo>
                    <a:pt x="59" y="23"/>
                    <a:pt x="58" y="25"/>
                    <a:pt x="58" y="2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2" y="71"/>
                    <a:pt x="74" y="71"/>
                  </a:cubicBezTo>
                  <a:cubicBezTo>
                    <a:pt x="75" y="71"/>
                    <a:pt x="77" y="70"/>
                    <a:pt x="78" y="69"/>
                  </a:cubicBezTo>
                  <a:lnTo>
                    <a:pt x="89" y="27"/>
                  </a:lnTo>
                  <a:close/>
                  <a:moveTo>
                    <a:pt x="53" y="69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0" y="63"/>
                    <a:pt x="47" y="64"/>
                    <a:pt x="43" y="64"/>
                  </a:cubicBezTo>
                  <a:cubicBezTo>
                    <a:pt x="34" y="64"/>
                    <a:pt x="26" y="56"/>
                    <a:pt x="26" y="47"/>
                  </a:cubicBezTo>
                  <a:cubicBezTo>
                    <a:pt x="26" y="38"/>
                    <a:pt x="34" y="30"/>
                    <a:pt x="43" y="30"/>
                  </a:cubicBezTo>
                  <a:cubicBezTo>
                    <a:pt x="47" y="30"/>
                    <a:pt x="50" y="31"/>
                    <a:pt x="53" y="33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7" y="23"/>
                    <a:pt x="43" y="23"/>
                  </a:cubicBezTo>
                  <a:cubicBezTo>
                    <a:pt x="30" y="23"/>
                    <a:pt x="19" y="34"/>
                    <a:pt x="19" y="47"/>
                  </a:cubicBezTo>
                  <a:cubicBezTo>
                    <a:pt x="19" y="60"/>
                    <a:pt x="30" y="71"/>
                    <a:pt x="43" y="71"/>
                  </a:cubicBezTo>
                  <a:cubicBezTo>
                    <a:pt x="47" y="71"/>
                    <a:pt x="50" y="70"/>
                    <a:pt x="53" y="69"/>
                  </a:cubicBezTo>
                  <a:close/>
                  <a:moveTo>
                    <a:pt x="37" y="140"/>
                  </a:moveTo>
                  <a:cubicBezTo>
                    <a:pt x="37" y="125"/>
                    <a:pt x="37" y="125"/>
                    <a:pt x="37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40"/>
                    <a:pt x="22" y="140"/>
                    <a:pt x="22" y="140"/>
                  </a:cubicBezTo>
                  <a:lnTo>
                    <a:pt x="37" y="140"/>
                  </a:lnTo>
                  <a:close/>
                  <a:moveTo>
                    <a:pt x="37" y="110"/>
                  </a:moveTo>
                  <a:cubicBezTo>
                    <a:pt x="37" y="96"/>
                    <a:pt x="37" y="96"/>
                    <a:pt x="37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110"/>
                    <a:pt x="22" y="110"/>
                    <a:pt x="22" y="110"/>
                  </a:cubicBezTo>
                  <a:lnTo>
                    <a:pt x="37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Rectangle 134"/>
            <p:cNvSpPr>
              <a:spLocks noChangeArrowheads="1"/>
            </p:cNvSpPr>
            <p:nvPr/>
          </p:nvSpPr>
          <p:spPr bwMode="auto">
            <a:xfrm>
              <a:off x="4998" y="4815"/>
              <a:ext cx="290" cy="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135"/>
            <p:cNvSpPr/>
            <p:nvPr/>
          </p:nvSpPr>
          <p:spPr bwMode="auto">
            <a:xfrm>
              <a:off x="7255" y="5463"/>
              <a:ext cx="255" cy="258"/>
            </a:xfrm>
            <a:custGeom>
              <a:avLst/>
              <a:gdLst>
                <a:gd name="T0" fmla="*/ 102 w 102"/>
                <a:gd name="T1" fmla="*/ 61 h 103"/>
                <a:gd name="T2" fmla="*/ 61 w 102"/>
                <a:gd name="T3" fmla="*/ 103 h 103"/>
                <a:gd name="T4" fmla="*/ 0 w 102"/>
                <a:gd name="T5" fmla="*/ 44 h 103"/>
                <a:gd name="T6" fmla="*/ 42 w 102"/>
                <a:gd name="T7" fmla="*/ 0 h 103"/>
                <a:gd name="T8" fmla="*/ 102 w 102"/>
                <a:gd name="T9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102" y="61"/>
                  </a:moveTo>
                  <a:lnTo>
                    <a:pt x="61" y="103"/>
                  </a:lnTo>
                  <a:lnTo>
                    <a:pt x="0" y="44"/>
                  </a:lnTo>
                  <a:lnTo>
                    <a:pt x="42" y="0"/>
                  </a:lnTo>
                  <a:lnTo>
                    <a:pt x="10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136"/>
            <p:cNvSpPr>
              <a:spLocks noEditPoints="1"/>
            </p:cNvSpPr>
            <p:nvPr/>
          </p:nvSpPr>
          <p:spPr bwMode="auto">
            <a:xfrm>
              <a:off x="6815" y="5033"/>
              <a:ext cx="520" cy="520"/>
            </a:xfrm>
            <a:custGeom>
              <a:avLst/>
              <a:gdLst>
                <a:gd name="T0" fmla="*/ 18 w 109"/>
                <a:gd name="T1" fmla="*/ 20 h 109"/>
                <a:gd name="T2" fmla="*/ 87 w 109"/>
                <a:gd name="T3" fmla="*/ 19 h 109"/>
                <a:gd name="T4" fmla="*/ 96 w 109"/>
                <a:gd name="T5" fmla="*/ 75 h 109"/>
                <a:gd name="T6" fmla="*/ 109 w 109"/>
                <a:gd name="T7" fmla="*/ 87 h 109"/>
                <a:gd name="T8" fmla="*/ 88 w 109"/>
                <a:gd name="T9" fmla="*/ 109 h 109"/>
                <a:gd name="T10" fmla="*/ 75 w 109"/>
                <a:gd name="T11" fmla="*/ 96 h 109"/>
                <a:gd name="T12" fmla="*/ 19 w 109"/>
                <a:gd name="T13" fmla="*/ 88 h 109"/>
                <a:gd name="T14" fmla="*/ 18 w 109"/>
                <a:gd name="T15" fmla="*/ 20 h 109"/>
                <a:gd name="T16" fmla="*/ 73 w 109"/>
                <a:gd name="T17" fmla="*/ 33 h 109"/>
                <a:gd name="T18" fmla="*/ 32 w 109"/>
                <a:gd name="T19" fmla="*/ 34 h 109"/>
                <a:gd name="T20" fmla="*/ 33 w 109"/>
                <a:gd name="T21" fmla="*/ 74 h 109"/>
                <a:gd name="T22" fmla="*/ 74 w 109"/>
                <a:gd name="T23" fmla="*/ 74 h 109"/>
                <a:gd name="T24" fmla="*/ 73 w 109"/>
                <a:gd name="T25" fmla="*/ 3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09">
                  <a:moveTo>
                    <a:pt x="18" y="20"/>
                  </a:moveTo>
                  <a:cubicBezTo>
                    <a:pt x="37" y="1"/>
                    <a:pt x="68" y="0"/>
                    <a:pt x="87" y="19"/>
                  </a:cubicBezTo>
                  <a:cubicBezTo>
                    <a:pt x="102" y="34"/>
                    <a:pt x="105" y="57"/>
                    <a:pt x="96" y="75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57" y="106"/>
                    <a:pt x="35" y="103"/>
                    <a:pt x="19" y="88"/>
                  </a:cubicBezTo>
                  <a:cubicBezTo>
                    <a:pt x="0" y="70"/>
                    <a:pt x="0" y="39"/>
                    <a:pt x="18" y="20"/>
                  </a:cubicBezTo>
                  <a:close/>
                  <a:moveTo>
                    <a:pt x="73" y="33"/>
                  </a:moveTo>
                  <a:cubicBezTo>
                    <a:pt x="62" y="22"/>
                    <a:pt x="44" y="22"/>
                    <a:pt x="32" y="34"/>
                  </a:cubicBezTo>
                  <a:cubicBezTo>
                    <a:pt x="21" y="45"/>
                    <a:pt x="22" y="63"/>
                    <a:pt x="33" y="74"/>
                  </a:cubicBezTo>
                  <a:cubicBezTo>
                    <a:pt x="44" y="85"/>
                    <a:pt x="62" y="85"/>
                    <a:pt x="74" y="74"/>
                  </a:cubicBezTo>
                  <a:cubicBezTo>
                    <a:pt x="85" y="62"/>
                    <a:pt x="84" y="44"/>
                    <a:pt x="7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Rectangle 137"/>
            <p:cNvSpPr>
              <a:spLocks noChangeArrowheads="1"/>
            </p:cNvSpPr>
            <p:nvPr/>
          </p:nvSpPr>
          <p:spPr bwMode="auto">
            <a:xfrm>
              <a:off x="6603" y="5710"/>
              <a:ext cx="580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138"/>
            <p:cNvSpPr/>
            <p:nvPr/>
          </p:nvSpPr>
          <p:spPr bwMode="auto">
            <a:xfrm>
              <a:off x="6603" y="4838"/>
              <a:ext cx="580" cy="830"/>
            </a:xfrm>
            <a:custGeom>
              <a:avLst/>
              <a:gdLst>
                <a:gd name="T0" fmla="*/ 42 w 122"/>
                <a:gd name="T1" fmla="*/ 95 h 174"/>
                <a:gd name="T2" fmla="*/ 98 w 122"/>
                <a:gd name="T3" fmla="*/ 151 h 174"/>
                <a:gd name="T4" fmla="*/ 122 w 122"/>
                <a:gd name="T5" fmla="*/ 146 h 174"/>
                <a:gd name="T6" fmla="*/ 122 w 122"/>
                <a:gd name="T7" fmla="*/ 174 h 174"/>
                <a:gd name="T8" fmla="*/ 18 w 122"/>
                <a:gd name="T9" fmla="*/ 174 h 174"/>
                <a:gd name="T10" fmla="*/ 0 w 122"/>
                <a:gd name="T11" fmla="*/ 174 h 174"/>
                <a:gd name="T12" fmla="*/ 0 w 122"/>
                <a:gd name="T13" fmla="*/ 30 h 174"/>
                <a:gd name="T14" fmla="*/ 18 w 122"/>
                <a:gd name="T15" fmla="*/ 30 h 174"/>
                <a:gd name="T16" fmla="*/ 122 w 122"/>
                <a:gd name="T17" fmla="*/ 30 h 174"/>
                <a:gd name="T18" fmla="*/ 122 w 122"/>
                <a:gd name="T19" fmla="*/ 44 h 174"/>
                <a:gd name="T20" fmla="*/ 98 w 122"/>
                <a:gd name="T21" fmla="*/ 39 h 174"/>
                <a:gd name="T22" fmla="*/ 42 w 122"/>
                <a:gd name="T23" fmla="*/ 9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174">
                  <a:moveTo>
                    <a:pt x="42" y="95"/>
                  </a:moveTo>
                  <a:cubicBezTo>
                    <a:pt x="42" y="126"/>
                    <a:pt x="67" y="151"/>
                    <a:pt x="98" y="151"/>
                  </a:cubicBezTo>
                  <a:cubicBezTo>
                    <a:pt x="107" y="151"/>
                    <a:pt x="115" y="150"/>
                    <a:pt x="122" y="146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68" y="144"/>
                    <a:pt x="18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68" y="0"/>
                    <a:pt x="122" y="30"/>
                    <a:pt x="122" y="30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15" y="41"/>
                    <a:pt x="107" y="39"/>
                    <a:pt x="98" y="39"/>
                  </a:cubicBezTo>
                  <a:cubicBezTo>
                    <a:pt x="67" y="39"/>
                    <a:pt x="42" y="64"/>
                    <a:pt x="42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Rectangle 139"/>
            <p:cNvSpPr>
              <a:spLocks noChangeArrowheads="1"/>
            </p:cNvSpPr>
            <p:nvPr/>
          </p:nvSpPr>
          <p:spPr bwMode="auto">
            <a:xfrm>
              <a:off x="6003" y="5710"/>
              <a:ext cx="575" cy="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140"/>
            <p:cNvSpPr/>
            <p:nvPr/>
          </p:nvSpPr>
          <p:spPr bwMode="auto">
            <a:xfrm>
              <a:off x="6003" y="4838"/>
              <a:ext cx="575" cy="830"/>
            </a:xfrm>
            <a:custGeom>
              <a:avLst/>
              <a:gdLst>
                <a:gd name="T0" fmla="*/ 103 w 121"/>
                <a:gd name="T1" fmla="*/ 174 h 174"/>
                <a:gd name="T2" fmla="*/ 0 w 121"/>
                <a:gd name="T3" fmla="*/ 174 h 174"/>
                <a:gd name="T4" fmla="*/ 0 w 121"/>
                <a:gd name="T5" fmla="*/ 30 h 174"/>
                <a:gd name="T6" fmla="*/ 103 w 121"/>
                <a:gd name="T7" fmla="*/ 30 h 174"/>
                <a:gd name="T8" fmla="*/ 121 w 121"/>
                <a:gd name="T9" fmla="*/ 30 h 174"/>
                <a:gd name="T10" fmla="*/ 121 w 121"/>
                <a:gd name="T11" fmla="*/ 174 h 174"/>
                <a:gd name="T12" fmla="*/ 103 w 121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74">
                  <a:moveTo>
                    <a:pt x="103" y="174"/>
                  </a:moveTo>
                  <a:cubicBezTo>
                    <a:pt x="53" y="144"/>
                    <a:pt x="0" y="174"/>
                    <a:pt x="0" y="1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3" y="0"/>
                    <a:pt x="103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174"/>
                    <a:pt x="121" y="174"/>
                    <a:pt x="121" y="174"/>
                  </a:cubicBezTo>
                  <a:lnTo>
                    <a:pt x="103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141"/>
            <p:cNvSpPr/>
            <p:nvPr/>
          </p:nvSpPr>
          <p:spPr bwMode="auto">
            <a:xfrm>
              <a:off x="8355" y="4930"/>
              <a:ext cx="875" cy="1033"/>
            </a:xfrm>
            <a:custGeom>
              <a:avLst/>
              <a:gdLst>
                <a:gd name="T0" fmla="*/ 178 w 184"/>
                <a:gd name="T1" fmla="*/ 116 h 217"/>
                <a:gd name="T2" fmla="*/ 180 w 184"/>
                <a:gd name="T3" fmla="*/ 135 h 217"/>
                <a:gd name="T4" fmla="*/ 161 w 184"/>
                <a:gd name="T5" fmla="*/ 137 h 217"/>
                <a:gd name="T6" fmla="*/ 139 w 184"/>
                <a:gd name="T7" fmla="*/ 120 h 217"/>
                <a:gd name="T8" fmla="*/ 136 w 184"/>
                <a:gd name="T9" fmla="*/ 124 h 217"/>
                <a:gd name="T10" fmla="*/ 157 w 184"/>
                <a:gd name="T11" fmla="*/ 141 h 217"/>
                <a:gd name="T12" fmla="*/ 160 w 184"/>
                <a:gd name="T13" fmla="*/ 160 h 217"/>
                <a:gd name="T14" fmla="*/ 141 w 184"/>
                <a:gd name="T15" fmla="*/ 162 h 217"/>
                <a:gd name="T16" fmla="*/ 119 w 184"/>
                <a:gd name="T17" fmla="*/ 145 h 217"/>
                <a:gd name="T18" fmla="*/ 115 w 184"/>
                <a:gd name="T19" fmla="*/ 149 h 217"/>
                <a:gd name="T20" fmla="*/ 137 w 184"/>
                <a:gd name="T21" fmla="*/ 167 h 217"/>
                <a:gd name="T22" fmla="*/ 139 w 184"/>
                <a:gd name="T23" fmla="*/ 186 h 217"/>
                <a:gd name="T24" fmla="*/ 120 w 184"/>
                <a:gd name="T25" fmla="*/ 188 h 217"/>
                <a:gd name="T26" fmla="*/ 98 w 184"/>
                <a:gd name="T27" fmla="*/ 170 h 217"/>
                <a:gd name="T28" fmla="*/ 95 w 184"/>
                <a:gd name="T29" fmla="*/ 174 h 217"/>
                <a:gd name="T30" fmla="*/ 116 w 184"/>
                <a:gd name="T31" fmla="*/ 192 h 217"/>
                <a:gd name="T32" fmla="*/ 118 w 184"/>
                <a:gd name="T33" fmla="*/ 211 h 217"/>
                <a:gd name="T34" fmla="*/ 99 w 184"/>
                <a:gd name="T35" fmla="*/ 213 h 217"/>
                <a:gd name="T36" fmla="*/ 78 w 184"/>
                <a:gd name="T37" fmla="*/ 196 h 217"/>
                <a:gd name="T38" fmla="*/ 77 w 184"/>
                <a:gd name="T39" fmla="*/ 194 h 217"/>
                <a:gd name="T40" fmla="*/ 74 w 184"/>
                <a:gd name="T41" fmla="*/ 192 h 217"/>
                <a:gd name="T42" fmla="*/ 85 w 184"/>
                <a:gd name="T43" fmla="*/ 178 h 217"/>
                <a:gd name="T44" fmla="*/ 80 w 184"/>
                <a:gd name="T45" fmla="*/ 154 h 217"/>
                <a:gd name="T46" fmla="*/ 55 w 184"/>
                <a:gd name="T47" fmla="*/ 154 h 217"/>
                <a:gd name="T48" fmla="*/ 44 w 184"/>
                <a:gd name="T49" fmla="*/ 168 h 217"/>
                <a:gd name="T50" fmla="*/ 40 w 184"/>
                <a:gd name="T51" fmla="*/ 165 h 217"/>
                <a:gd name="T52" fmla="*/ 51 w 184"/>
                <a:gd name="T53" fmla="*/ 151 h 217"/>
                <a:gd name="T54" fmla="*/ 46 w 184"/>
                <a:gd name="T55" fmla="*/ 126 h 217"/>
                <a:gd name="T56" fmla="*/ 21 w 184"/>
                <a:gd name="T57" fmla="*/ 127 h 217"/>
                <a:gd name="T58" fmla="*/ 10 w 184"/>
                <a:gd name="T59" fmla="*/ 140 h 217"/>
                <a:gd name="T60" fmla="*/ 6 w 184"/>
                <a:gd name="T61" fmla="*/ 137 h 217"/>
                <a:gd name="T62" fmla="*/ 17 w 184"/>
                <a:gd name="T63" fmla="*/ 124 h 217"/>
                <a:gd name="T64" fmla="*/ 12 w 184"/>
                <a:gd name="T65" fmla="*/ 99 h 217"/>
                <a:gd name="T66" fmla="*/ 0 w 184"/>
                <a:gd name="T67" fmla="*/ 94 h 217"/>
                <a:gd name="T68" fmla="*/ 34 w 184"/>
                <a:gd name="T69" fmla="*/ 0 h 217"/>
                <a:gd name="T70" fmla="*/ 155 w 184"/>
                <a:gd name="T71" fmla="*/ 98 h 217"/>
                <a:gd name="T72" fmla="*/ 156 w 184"/>
                <a:gd name="T73" fmla="*/ 99 h 217"/>
                <a:gd name="T74" fmla="*/ 178 w 184"/>
                <a:gd name="T75" fmla="*/ 1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4" h="217">
                  <a:moveTo>
                    <a:pt x="178" y="116"/>
                  </a:moveTo>
                  <a:cubicBezTo>
                    <a:pt x="184" y="120"/>
                    <a:pt x="184" y="129"/>
                    <a:pt x="180" y="135"/>
                  </a:cubicBezTo>
                  <a:cubicBezTo>
                    <a:pt x="175" y="141"/>
                    <a:pt x="167" y="141"/>
                    <a:pt x="161" y="137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63" y="146"/>
                    <a:pt x="164" y="154"/>
                    <a:pt x="160" y="160"/>
                  </a:cubicBezTo>
                  <a:cubicBezTo>
                    <a:pt x="155" y="166"/>
                    <a:pt x="146" y="167"/>
                    <a:pt x="141" y="162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2" y="171"/>
                    <a:pt x="143" y="180"/>
                    <a:pt x="139" y="186"/>
                  </a:cubicBezTo>
                  <a:cubicBezTo>
                    <a:pt x="134" y="191"/>
                    <a:pt x="125" y="192"/>
                    <a:pt x="120" y="188"/>
                  </a:cubicBezTo>
                  <a:cubicBezTo>
                    <a:pt x="98" y="170"/>
                    <a:pt x="98" y="170"/>
                    <a:pt x="98" y="170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22" y="196"/>
                    <a:pt x="123" y="205"/>
                    <a:pt x="118" y="211"/>
                  </a:cubicBezTo>
                  <a:cubicBezTo>
                    <a:pt x="114" y="217"/>
                    <a:pt x="105" y="217"/>
                    <a:pt x="99" y="213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90" y="172"/>
                    <a:pt x="88" y="160"/>
                    <a:pt x="80" y="154"/>
                  </a:cubicBezTo>
                  <a:cubicBezTo>
                    <a:pt x="72" y="147"/>
                    <a:pt x="60" y="147"/>
                    <a:pt x="55" y="154"/>
                  </a:cubicBezTo>
                  <a:cubicBezTo>
                    <a:pt x="44" y="168"/>
                    <a:pt x="44" y="168"/>
                    <a:pt x="44" y="168"/>
                  </a:cubicBezTo>
                  <a:cubicBezTo>
                    <a:pt x="40" y="165"/>
                    <a:pt x="40" y="165"/>
                    <a:pt x="40" y="165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6" y="144"/>
                    <a:pt x="54" y="133"/>
                    <a:pt x="46" y="126"/>
                  </a:cubicBezTo>
                  <a:cubicBezTo>
                    <a:pt x="38" y="120"/>
                    <a:pt x="26" y="120"/>
                    <a:pt x="21" y="12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22" y="117"/>
                    <a:pt x="20" y="106"/>
                    <a:pt x="12" y="99"/>
                  </a:cubicBezTo>
                  <a:cubicBezTo>
                    <a:pt x="8" y="96"/>
                    <a:pt x="4" y="94"/>
                    <a:pt x="0" y="9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9"/>
                    <a:pt x="156" y="99"/>
                    <a:pt x="156" y="99"/>
                  </a:cubicBezTo>
                  <a:lnTo>
                    <a:pt x="178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142"/>
            <p:cNvSpPr/>
            <p:nvPr/>
          </p:nvSpPr>
          <p:spPr bwMode="auto">
            <a:xfrm>
              <a:off x="8740" y="4783"/>
              <a:ext cx="468" cy="398"/>
            </a:xfrm>
            <a:custGeom>
              <a:avLst/>
              <a:gdLst>
                <a:gd name="T0" fmla="*/ 92 w 98"/>
                <a:gd name="T1" fmla="*/ 60 h 84"/>
                <a:gd name="T2" fmla="*/ 94 w 98"/>
                <a:gd name="T3" fmla="*/ 78 h 84"/>
                <a:gd name="T4" fmla="*/ 76 w 98"/>
                <a:gd name="T5" fmla="*/ 79 h 84"/>
                <a:gd name="T6" fmla="*/ 7 w 98"/>
                <a:gd name="T7" fmla="*/ 22 h 84"/>
                <a:gd name="T8" fmla="*/ 5 w 98"/>
                <a:gd name="T9" fmla="*/ 4 h 84"/>
                <a:gd name="T10" fmla="*/ 14 w 98"/>
                <a:gd name="T11" fmla="*/ 0 h 84"/>
                <a:gd name="T12" fmla="*/ 22 w 98"/>
                <a:gd name="T13" fmla="*/ 3 h 84"/>
                <a:gd name="T14" fmla="*/ 92 w 98"/>
                <a:gd name="T15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84">
                  <a:moveTo>
                    <a:pt x="92" y="60"/>
                  </a:moveTo>
                  <a:cubicBezTo>
                    <a:pt x="98" y="64"/>
                    <a:pt x="98" y="72"/>
                    <a:pt x="94" y="78"/>
                  </a:cubicBezTo>
                  <a:cubicBezTo>
                    <a:pt x="90" y="83"/>
                    <a:pt x="82" y="84"/>
                    <a:pt x="76" y="7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17"/>
                    <a:pt x="0" y="10"/>
                    <a:pt x="5" y="4"/>
                  </a:cubicBezTo>
                  <a:cubicBezTo>
                    <a:pt x="7" y="1"/>
                    <a:pt x="11" y="0"/>
                    <a:pt x="14" y="0"/>
                  </a:cubicBezTo>
                  <a:cubicBezTo>
                    <a:pt x="17" y="0"/>
                    <a:pt x="20" y="1"/>
                    <a:pt x="22" y="3"/>
                  </a:cubicBezTo>
                  <a:lnTo>
                    <a:pt x="9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143"/>
            <p:cNvSpPr/>
            <p:nvPr/>
          </p:nvSpPr>
          <p:spPr bwMode="auto">
            <a:xfrm>
              <a:off x="8608" y="4890"/>
              <a:ext cx="510" cy="425"/>
            </a:xfrm>
            <a:custGeom>
              <a:avLst/>
              <a:gdLst>
                <a:gd name="T0" fmla="*/ 204 w 204"/>
                <a:gd name="T1" fmla="*/ 126 h 170"/>
                <a:gd name="T2" fmla="*/ 177 w 204"/>
                <a:gd name="T3" fmla="*/ 170 h 170"/>
                <a:gd name="T4" fmla="*/ 0 w 204"/>
                <a:gd name="T5" fmla="*/ 25 h 170"/>
                <a:gd name="T6" fmla="*/ 53 w 204"/>
                <a:gd name="T7" fmla="*/ 0 h 170"/>
                <a:gd name="T8" fmla="*/ 204 w 204"/>
                <a:gd name="T9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70">
                  <a:moveTo>
                    <a:pt x="204" y="126"/>
                  </a:moveTo>
                  <a:lnTo>
                    <a:pt x="177" y="170"/>
                  </a:lnTo>
                  <a:lnTo>
                    <a:pt x="0" y="25"/>
                  </a:lnTo>
                  <a:lnTo>
                    <a:pt x="53" y="0"/>
                  </a:lnTo>
                  <a:lnTo>
                    <a:pt x="20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144"/>
            <p:cNvSpPr/>
            <p:nvPr/>
          </p:nvSpPr>
          <p:spPr bwMode="auto">
            <a:xfrm>
              <a:off x="8525" y="5658"/>
              <a:ext cx="225" cy="253"/>
            </a:xfrm>
            <a:custGeom>
              <a:avLst/>
              <a:gdLst>
                <a:gd name="T0" fmla="*/ 40 w 47"/>
                <a:gd name="T1" fmla="*/ 5 h 53"/>
                <a:gd name="T2" fmla="*/ 42 w 47"/>
                <a:gd name="T3" fmla="*/ 24 h 53"/>
                <a:gd name="T4" fmla="*/ 24 w 47"/>
                <a:gd name="T5" fmla="*/ 47 h 53"/>
                <a:gd name="T6" fmla="*/ 5 w 47"/>
                <a:gd name="T7" fmla="*/ 49 h 53"/>
                <a:gd name="T8" fmla="*/ 0 w 47"/>
                <a:gd name="T9" fmla="*/ 38 h 53"/>
                <a:gd name="T10" fmla="*/ 3 w 47"/>
                <a:gd name="T11" fmla="*/ 30 h 53"/>
                <a:gd name="T12" fmla="*/ 21 w 47"/>
                <a:gd name="T13" fmla="*/ 7 h 53"/>
                <a:gd name="T14" fmla="*/ 40 w 47"/>
                <a:gd name="T1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3">
                  <a:moveTo>
                    <a:pt x="40" y="5"/>
                  </a:moveTo>
                  <a:cubicBezTo>
                    <a:pt x="46" y="10"/>
                    <a:pt x="47" y="18"/>
                    <a:pt x="42" y="2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9" y="53"/>
                    <a:pt x="11" y="53"/>
                    <a:pt x="5" y="49"/>
                  </a:cubicBezTo>
                  <a:cubicBezTo>
                    <a:pt x="2" y="46"/>
                    <a:pt x="0" y="42"/>
                    <a:pt x="0" y="38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5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145"/>
            <p:cNvSpPr/>
            <p:nvPr/>
          </p:nvSpPr>
          <p:spPr bwMode="auto">
            <a:xfrm>
              <a:off x="8368" y="5528"/>
              <a:ext cx="225" cy="253"/>
            </a:xfrm>
            <a:custGeom>
              <a:avLst/>
              <a:gdLst>
                <a:gd name="T0" fmla="*/ 40 w 47"/>
                <a:gd name="T1" fmla="*/ 5 h 53"/>
                <a:gd name="T2" fmla="*/ 42 w 47"/>
                <a:gd name="T3" fmla="*/ 24 h 53"/>
                <a:gd name="T4" fmla="*/ 24 w 47"/>
                <a:gd name="T5" fmla="*/ 47 h 53"/>
                <a:gd name="T6" fmla="*/ 5 w 47"/>
                <a:gd name="T7" fmla="*/ 49 h 53"/>
                <a:gd name="T8" fmla="*/ 0 w 47"/>
                <a:gd name="T9" fmla="*/ 38 h 53"/>
                <a:gd name="T10" fmla="*/ 3 w 47"/>
                <a:gd name="T11" fmla="*/ 30 h 53"/>
                <a:gd name="T12" fmla="*/ 21 w 47"/>
                <a:gd name="T13" fmla="*/ 7 h 53"/>
                <a:gd name="T14" fmla="*/ 40 w 47"/>
                <a:gd name="T1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3">
                  <a:moveTo>
                    <a:pt x="40" y="5"/>
                  </a:moveTo>
                  <a:cubicBezTo>
                    <a:pt x="46" y="10"/>
                    <a:pt x="47" y="18"/>
                    <a:pt x="42" y="2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9" y="52"/>
                    <a:pt x="10" y="53"/>
                    <a:pt x="5" y="49"/>
                  </a:cubicBezTo>
                  <a:cubicBezTo>
                    <a:pt x="1" y="46"/>
                    <a:pt x="0" y="42"/>
                    <a:pt x="0" y="38"/>
                  </a:cubicBezTo>
                  <a:cubicBezTo>
                    <a:pt x="0" y="35"/>
                    <a:pt x="1" y="32"/>
                    <a:pt x="3" y="30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4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146"/>
            <p:cNvSpPr/>
            <p:nvPr/>
          </p:nvSpPr>
          <p:spPr bwMode="auto">
            <a:xfrm>
              <a:off x="8235" y="4930"/>
              <a:ext cx="248" cy="408"/>
            </a:xfrm>
            <a:custGeom>
              <a:avLst/>
              <a:gdLst>
                <a:gd name="T0" fmla="*/ 99 w 99"/>
                <a:gd name="T1" fmla="*/ 9 h 163"/>
                <a:gd name="T2" fmla="*/ 40 w 99"/>
                <a:gd name="T3" fmla="*/ 163 h 163"/>
                <a:gd name="T4" fmla="*/ 0 w 99"/>
                <a:gd name="T5" fmla="*/ 137 h 163"/>
                <a:gd name="T6" fmla="*/ 53 w 99"/>
                <a:gd name="T7" fmla="*/ 0 h 163"/>
                <a:gd name="T8" fmla="*/ 99 w 99"/>
                <a:gd name="T9" fmla="*/ 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3">
                  <a:moveTo>
                    <a:pt x="99" y="9"/>
                  </a:moveTo>
                  <a:lnTo>
                    <a:pt x="40" y="163"/>
                  </a:lnTo>
                  <a:lnTo>
                    <a:pt x="0" y="137"/>
                  </a:lnTo>
                  <a:lnTo>
                    <a:pt x="53" y="0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Freeform 147"/>
            <p:cNvSpPr/>
            <p:nvPr/>
          </p:nvSpPr>
          <p:spPr bwMode="auto">
            <a:xfrm>
              <a:off x="8208" y="5405"/>
              <a:ext cx="223" cy="253"/>
            </a:xfrm>
            <a:custGeom>
              <a:avLst/>
              <a:gdLst>
                <a:gd name="T0" fmla="*/ 41 w 47"/>
                <a:gd name="T1" fmla="*/ 4 h 53"/>
                <a:gd name="T2" fmla="*/ 43 w 47"/>
                <a:gd name="T3" fmla="*/ 23 h 53"/>
                <a:gd name="T4" fmla="*/ 24 w 47"/>
                <a:gd name="T5" fmla="*/ 46 h 53"/>
                <a:gd name="T6" fmla="*/ 5 w 47"/>
                <a:gd name="T7" fmla="*/ 48 h 53"/>
                <a:gd name="T8" fmla="*/ 0 w 47"/>
                <a:gd name="T9" fmla="*/ 37 h 53"/>
                <a:gd name="T10" fmla="*/ 3 w 47"/>
                <a:gd name="T11" fmla="*/ 29 h 53"/>
                <a:gd name="T12" fmla="*/ 22 w 47"/>
                <a:gd name="T13" fmla="*/ 6 h 53"/>
                <a:gd name="T14" fmla="*/ 41 w 47"/>
                <a:gd name="T15" fmla="*/ 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3">
                  <a:moveTo>
                    <a:pt x="41" y="4"/>
                  </a:moveTo>
                  <a:cubicBezTo>
                    <a:pt x="47" y="9"/>
                    <a:pt x="47" y="17"/>
                    <a:pt x="43" y="23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0" y="52"/>
                    <a:pt x="11" y="53"/>
                    <a:pt x="5" y="48"/>
                  </a:cubicBezTo>
                  <a:cubicBezTo>
                    <a:pt x="2" y="45"/>
                    <a:pt x="0" y="41"/>
                    <a:pt x="0" y="37"/>
                  </a:cubicBezTo>
                  <a:cubicBezTo>
                    <a:pt x="0" y="34"/>
                    <a:pt x="1" y="31"/>
                    <a:pt x="3" y="2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6" y="0"/>
                    <a:pt x="35" y="0"/>
                    <a:pt x="41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Freeform 148"/>
            <p:cNvSpPr/>
            <p:nvPr/>
          </p:nvSpPr>
          <p:spPr bwMode="auto">
            <a:xfrm>
              <a:off x="8103" y="4843"/>
              <a:ext cx="238" cy="448"/>
            </a:xfrm>
            <a:custGeom>
              <a:avLst/>
              <a:gdLst>
                <a:gd name="T0" fmla="*/ 50 w 50"/>
                <a:gd name="T1" fmla="*/ 13 h 94"/>
                <a:gd name="T2" fmla="*/ 49 w 50"/>
                <a:gd name="T3" fmla="*/ 17 h 94"/>
                <a:gd name="T4" fmla="*/ 24 w 50"/>
                <a:gd name="T5" fmla="*/ 85 h 94"/>
                <a:gd name="T6" fmla="*/ 8 w 50"/>
                <a:gd name="T7" fmla="*/ 92 h 94"/>
                <a:gd name="T8" fmla="*/ 0 w 50"/>
                <a:gd name="T9" fmla="*/ 81 h 94"/>
                <a:gd name="T10" fmla="*/ 1 w 50"/>
                <a:gd name="T11" fmla="*/ 76 h 94"/>
                <a:gd name="T12" fmla="*/ 27 w 50"/>
                <a:gd name="T13" fmla="*/ 9 h 94"/>
                <a:gd name="T14" fmla="*/ 42 w 50"/>
                <a:gd name="T15" fmla="*/ 2 h 94"/>
                <a:gd name="T16" fmla="*/ 50 w 50"/>
                <a:gd name="T1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4">
                  <a:moveTo>
                    <a:pt x="50" y="13"/>
                  </a:moveTo>
                  <a:cubicBezTo>
                    <a:pt x="50" y="15"/>
                    <a:pt x="50" y="16"/>
                    <a:pt x="49" y="17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1" y="91"/>
                    <a:pt x="14" y="94"/>
                    <a:pt x="8" y="92"/>
                  </a:cubicBezTo>
                  <a:cubicBezTo>
                    <a:pt x="3" y="90"/>
                    <a:pt x="0" y="85"/>
                    <a:pt x="0" y="81"/>
                  </a:cubicBezTo>
                  <a:cubicBezTo>
                    <a:pt x="0" y="79"/>
                    <a:pt x="1" y="78"/>
                    <a:pt x="1" y="7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3"/>
                    <a:pt x="36" y="0"/>
                    <a:pt x="42" y="2"/>
                  </a:cubicBezTo>
                  <a:cubicBezTo>
                    <a:pt x="47" y="4"/>
                    <a:pt x="50" y="8"/>
                    <a:pt x="50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Freeform 149"/>
            <p:cNvSpPr/>
            <p:nvPr/>
          </p:nvSpPr>
          <p:spPr bwMode="auto">
            <a:xfrm>
              <a:off x="8088" y="5305"/>
              <a:ext cx="225" cy="253"/>
            </a:xfrm>
            <a:custGeom>
              <a:avLst/>
              <a:gdLst>
                <a:gd name="T0" fmla="*/ 40 w 47"/>
                <a:gd name="T1" fmla="*/ 5 h 53"/>
                <a:gd name="T2" fmla="*/ 42 w 47"/>
                <a:gd name="T3" fmla="*/ 24 h 53"/>
                <a:gd name="T4" fmla="*/ 24 w 47"/>
                <a:gd name="T5" fmla="*/ 46 h 53"/>
                <a:gd name="T6" fmla="*/ 5 w 47"/>
                <a:gd name="T7" fmla="*/ 48 h 53"/>
                <a:gd name="T8" fmla="*/ 0 w 47"/>
                <a:gd name="T9" fmla="*/ 38 h 53"/>
                <a:gd name="T10" fmla="*/ 3 w 47"/>
                <a:gd name="T11" fmla="*/ 29 h 53"/>
                <a:gd name="T12" fmla="*/ 21 w 47"/>
                <a:gd name="T13" fmla="*/ 7 h 53"/>
                <a:gd name="T14" fmla="*/ 40 w 47"/>
                <a:gd name="T1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3">
                  <a:moveTo>
                    <a:pt x="40" y="5"/>
                  </a:moveTo>
                  <a:cubicBezTo>
                    <a:pt x="46" y="9"/>
                    <a:pt x="47" y="18"/>
                    <a:pt x="42" y="2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9" y="52"/>
                    <a:pt x="11" y="53"/>
                    <a:pt x="5" y="48"/>
                  </a:cubicBezTo>
                  <a:cubicBezTo>
                    <a:pt x="2" y="46"/>
                    <a:pt x="0" y="42"/>
                    <a:pt x="0" y="38"/>
                  </a:cubicBezTo>
                  <a:cubicBezTo>
                    <a:pt x="0" y="35"/>
                    <a:pt x="1" y="32"/>
                    <a:pt x="3" y="2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6" y="1"/>
                    <a:pt x="34" y="0"/>
                    <a:pt x="40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Freeform 150"/>
            <p:cNvSpPr/>
            <p:nvPr/>
          </p:nvSpPr>
          <p:spPr bwMode="auto">
            <a:xfrm>
              <a:off x="10083" y="5085"/>
              <a:ext cx="953" cy="690"/>
            </a:xfrm>
            <a:custGeom>
              <a:avLst/>
              <a:gdLst>
                <a:gd name="T0" fmla="*/ 200 w 200"/>
                <a:gd name="T1" fmla="*/ 17 h 145"/>
                <a:gd name="T2" fmla="*/ 200 w 200"/>
                <a:gd name="T3" fmla="*/ 128 h 145"/>
                <a:gd name="T4" fmla="*/ 183 w 200"/>
                <a:gd name="T5" fmla="*/ 145 h 145"/>
                <a:gd name="T6" fmla="*/ 18 w 200"/>
                <a:gd name="T7" fmla="*/ 145 h 145"/>
                <a:gd name="T8" fmla="*/ 0 w 200"/>
                <a:gd name="T9" fmla="*/ 128 h 145"/>
                <a:gd name="T10" fmla="*/ 0 w 200"/>
                <a:gd name="T11" fmla="*/ 95 h 145"/>
                <a:gd name="T12" fmla="*/ 95 w 200"/>
                <a:gd name="T13" fmla="*/ 95 h 145"/>
                <a:gd name="T14" fmla="*/ 95 w 200"/>
                <a:gd name="T15" fmla="*/ 37 h 145"/>
                <a:gd name="T16" fmla="*/ 0 w 200"/>
                <a:gd name="T17" fmla="*/ 37 h 145"/>
                <a:gd name="T18" fmla="*/ 0 w 200"/>
                <a:gd name="T19" fmla="*/ 17 h 145"/>
                <a:gd name="T20" fmla="*/ 18 w 200"/>
                <a:gd name="T21" fmla="*/ 0 h 145"/>
                <a:gd name="T22" fmla="*/ 183 w 200"/>
                <a:gd name="T23" fmla="*/ 0 h 145"/>
                <a:gd name="T24" fmla="*/ 200 w 200"/>
                <a:gd name="T2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45">
                  <a:moveTo>
                    <a:pt x="200" y="17"/>
                  </a:moveTo>
                  <a:cubicBezTo>
                    <a:pt x="200" y="128"/>
                    <a:pt x="200" y="128"/>
                    <a:pt x="200" y="128"/>
                  </a:cubicBezTo>
                  <a:cubicBezTo>
                    <a:pt x="200" y="138"/>
                    <a:pt x="193" y="145"/>
                    <a:pt x="183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8" y="145"/>
                    <a:pt x="0" y="138"/>
                    <a:pt x="0" y="12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3" y="0"/>
                    <a:pt x="200" y="7"/>
                    <a:pt x="20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Freeform 151"/>
            <p:cNvSpPr>
              <a:spLocks noEditPoints="1"/>
            </p:cNvSpPr>
            <p:nvPr/>
          </p:nvSpPr>
          <p:spPr bwMode="auto">
            <a:xfrm>
              <a:off x="10060" y="5305"/>
              <a:ext cx="433" cy="190"/>
            </a:xfrm>
            <a:custGeom>
              <a:avLst/>
              <a:gdLst>
                <a:gd name="T0" fmla="*/ 173 w 173"/>
                <a:gd name="T1" fmla="*/ 0 h 76"/>
                <a:gd name="T2" fmla="*/ 173 w 173"/>
                <a:gd name="T3" fmla="*/ 76 h 76"/>
                <a:gd name="T4" fmla="*/ 0 w 173"/>
                <a:gd name="T5" fmla="*/ 76 h 76"/>
                <a:gd name="T6" fmla="*/ 0 w 173"/>
                <a:gd name="T7" fmla="*/ 0 h 76"/>
                <a:gd name="T8" fmla="*/ 173 w 173"/>
                <a:gd name="T9" fmla="*/ 0 h 76"/>
                <a:gd name="T10" fmla="*/ 135 w 173"/>
                <a:gd name="T11" fmla="*/ 46 h 76"/>
                <a:gd name="T12" fmla="*/ 150 w 173"/>
                <a:gd name="T13" fmla="*/ 32 h 76"/>
                <a:gd name="T14" fmla="*/ 129 w 173"/>
                <a:gd name="T15" fmla="*/ 29 h 76"/>
                <a:gd name="T16" fmla="*/ 122 w 173"/>
                <a:gd name="T17" fmla="*/ 11 h 76"/>
                <a:gd name="T18" fmla="*/ 112 w 173"/>
                <a:gd name="T19" fmla="*/ 29 h 76"/>
                <a:gd name="T20" fmla="*/ 93 w 173"/>
                <a:gd name="T21" fmla="*/ 32 h 76"/>
                <a:gd name="T22" fmla="*/ 107 w 173"/>
                <a:gd name="T23" fmla="*/ 46 h 76"/>
                <a:gd name="T24" fmla="*/ 105 w 173"/>
                <a:gd name="T25" fmla="*/ 65 h 76"/>
                <a:gd name="T26" fmla="*/ 122 w 173"/>
                <a:gd name="T27" fmla="*/ 55 h 76"/>
                <a:gd name="T28" fmla="*/ 139 w 173"/>
                <a:gd name="T29" fmla="*/ 65 h 76"/>
                <a:gd name="T30" fmla="*/ 135 w 173"/>
                <a:gd name="T31" fmla="*/ 46 h 76"/>
                <a:gd name="T32" fmla="*/ 66 w 173"/>
                <a:gd name="T33" fmla="*/ 46 h 76"/>
                <a:gd name="T34" fmla="*/ 80 w 173"/>
                <a:gd name="T35" fmla="*/ 32 h 76"/>
                <a:gd name="T36" fmla="*/ 61 w 173"/>
                <a:gd name="T37" fmla="*/ 29 h 76"/>
                <a:gd name="T38" fmla="*/ 51 w 173"/>
                <a:gd name="T39" fmla="*/ 11 h 76"/>
                <a:gd name="T40" fmla="*/ 44 w 173"/>
                <a:gd name="T41" fmla="*/ 29 h 76"/>
                <a:gd name="T42" fmla="*/ 23 w 173"/>
                <a:gd name="T43" fmla="*/ 32 h 76"/>
                <a:gd name="T44" fmla="*/ 38 w 173"/>
                <a:gd name="T45" fmla="*/ 46 h 76"/>
                <a:gd name="T46" fmla="*/ 34 w 173"/>
                <a:gd name="T47" fmla="*/ 65 h 76"/>
                <a:gd name="T48" fmla="*/ 51 w 173"/>
                <a:gd name="T49" fmla="*/ 55 h 76"/>
                <a:gd name="T50" fmla="*/ 68 w 173"/>
                <a:gd name="T51" fmla="*/ 65 h 76"/>
                <a:gd name="T52" fmla="*/ 66 w 173"/>
                <a:gd name="T53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76">
                  <a:moveTo>
                    <a:pt x="173" y="0"/>
                  </a:moveTo>
                  <a:lnTo>
                    <a:pt x="173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35" y="46"/>
                  </a:moveTo>
                  <a:lnTo>
                    <a:pt x="150" y="32"/>
                  </a:lnTo>
                  <a:lnTo>
                    <a:pt x="129" y="29"/>
                  </a:lnTo>
                  <a:lnTo>
                    <a:pt x="122" y="11"/>
                  </a:lnTo>
                  <a:lnTo>
                    <a:pt x="112" y="29"/>
                  </a:lnTo>
                  <a:lnTo>
                    <a:pt x="93" y="32"/>
                  </a:lnTo>
                  <a:lnTo>
                    <a:pt x="107" y="46"/>
                  </a:lnTo>
                  <a:lnTo>
                    <a:pt x="105" y="65"/>
                  </a:lnTo>
                  <a:lnTo>
                    <a:pt x="122" y="55"/>
                  </a:lnTo>
                  <a:lnTo>
                    <a:pt x="139" y="65"/>
                  </a:lnTo>
                  <a:lnTo>
                    <a:pt x="135" y="46"/>
                  </a:lnTo>
                  <a:close/>
                  <a:moveTo>
                    <a:pt x="66" y="46"/>
                  </a:moveTo>
                  <a:lnTo>
                    <a:pt x="80" y="32"/>
                  </a:lnTo>
                  <a:lnTo>
                    <a:pt x="61" y="29"/>
                  </a:lnTo>
                  <a:lnTo>
                    <a:pt x="51" y="11"/>
                  </a:lnTo>
                  <a:lnTo>
                    <a:pt x="44" y="29"/>
                  </a:lnTo>
                  <a:lnTo>
                    <a:pt x="23" y="32"/>
                  </a:lnTo>
                  <a:lnTo>
                    <a:pt x="38" y="46"/>
                  </a:lnTo>
                  <a:lnTo>
                    <a:pt x="34" y="65"/>
                  </a:lnTo>
                  <a:lnTo>
                    <a:pt x="51" y="55"/>
                  </a:lnTo>
                  <a:lnTo>
                    <a:pt x="68" y="65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Freeform 152"/>
            <p:cNvSpPr/>
            <p:nvPr/>
          </p:nvSpPr>
          <p:spPr bwMode="auto">
            <a:xfrm>
              <a:off x="10335" y="4905"/>
              <a:ext cx="815" cy="580"/>
            </a:xfrm>
            <a:custGeom>
              <a:avLst/>
              <a:gdLst>
                <a:gd name="T0" fmla="*/ 171 w 171"/>
                <a:gd name="T1" fmla="*/ 105 h 122"/>
                <a:gd name="T2" fmla="*/ 154 w 171"/>
                <a:gd name="T3" fmla="*/ 122 h 122"/>
                <a:gd name="T4" fmla="*/ 154 w 171"/>
                <a:gd name="T5" fmla="*/ 122 h 122"/>
                <a:gd name="T6" fmla="*/ 154 w 171"/>
                <a:gd name="T7" fmla="*/ 46 h 122"/>
                <a:gd name="T8" fmla="*/ 137 w 171"/>
                <a:gd name="T9" fmla="*/ 29 h 122"/>
                <a:gd name="T10" fmla="*/ 0 w 171"/>
                <a:gd name="T11" fmla="*/ 29 h 122"/>
                <a:gd name="T12" fmla="*/ 0 w 171"/>
                <a:gd name="T13" fmla="*/ 17 h 122"/>
                <a:gd name="T14" fmla="*/ 17 w 171"/>
                <a:gd name="T15" fmla="*/ 0 h 122"/>
                <a:gd name="T16" fmla="*/ 154 w 171"/>
                <a:gd name="T17" fmla="*/ 0 h 122"/>
                <a:gd name="T18" fmla="*/ 171 w 171"/>
                <a:gd name="T19" fmla="*/ 17 h 122"/>
                <a:gd name="T20" fmla="*/ 171 w 171"/>
                <a:gd name="T21" fmla="*/ 10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2">
                  <a:moveTo>
                    <a:pt x="171" y="105"/>
                  </a:moveTo>
                  <a:cubicBezTo>
                    <a:pt x="171" y="115"/>
                    <a:pt x="163" y="122"/>
                    <a:pt x="154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36"/>
                    <a:pt x="146" y="29"/>
                    <a:pt x="13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3" y="0"/>
                    <a:pt x="171" y="7"/>
                    <a:pt x="171" y="17"/>
                  </a:cubicBezTo>
                  <a:lnTo>
                    <a:pt x="171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153"/>
            <p:cNvSpPr>
              <a:spLocks noEditPoints="1"/>
            </p:cNvSpPr>
            <p:nvPr/>
          </p:nvSpPr>
          <p:spPr bwMode="auto">
            <a:xfrm>
              <a:off x="12238" y="4853"/>
              <a:ext cx="638" cy="968"/>
            </a:xfrm>
            <a:custGeom>
              <a:avLst/>
              <a:gdLst>
                <a:gd name="T0" fmla="*/ 134 w 134"/>
                <a:gd name="T1" fmla="*/ 18 h 203"/>
                <a:gd name="T2" fmla="*/ 134 w 134"/>
                <a:gd name="T3" fmla="*/ 185 h 203"/>
                <a:gd name="T4" fmla="*/ 116 w 134"/>
                <a:gd name="T5" fmla="*/ 203 h 203"/>
                <a:gd name="T6" fmla="*/ 0 w 134"/>
                <a:gd name="T7" fmla="*/ 203 h 203"/>
                <a:gd name="T8" fmla="*/ 0 w 134"/>
                <a:gd name="T9" fmla="*/ 0 h 203"/>
                <a:gd name="T10" fmla="*/ 116 w 134"/>
                <a:gd name="T11" fmla="*/ 0 h 203"/>
                <a:gd name="T12" fmla="*/ 134 w 134"/>
                <a:gd name="T13" fmla="*/ 18 h 203"/>
                <a:gd name="T14" fmla="*/ 109 w 134"/>
                <a:gd name="T15" fmla="*/ 115 h 203"/>
                <a:gd name="T16" fmla="*/ 114 w 134"/>
                <a:gd name="T17" fmla="*/ 92 h 203"/>
                <a:gd name="T18" fmla="*/ 100 w 134"/>
                <a:gd name="T19" fmla="*/ 56 h 203"/>
                <a:gd name="T20" fmla="*/ 66 w 134"/>
                <a:gd name="T21" fmla="*/ 43 h 203"/>
                <a:gd name="T22" fmla="*/ 37 w 134"/>
                <a:gd name="T23" fmla="*/ 50 h 203"/>
                <a:gd name="T24" fmla="*/ 17 w 134"/>
                <a:gd name="T25" fmla="*/ 71 h 203"/>
                <a:gd name="T26" fmla="*/ 10 w 134"/>
                <a:gd name="T27" fmla="*/ 102 h 203"/>
                <a:gd name="T28" fmla="*/ 17 w 134"/>
                <a:gd name="T29" fmla="*/ 132 h 203"/>
                <a:gd name="T30" fmla="*/ 37 w 134"/>
                <a:gd name="T31" fmla="*/ 153 h 203"/>
                <a:gd name="T32" fmla="*/ 65 w 134"/>
                <a:gd name="T33" fmla="*/ 160 h 203"/>
                <a:gd name="T34" fmla="*/ 86 w 134"/>
                <a:gd name="T35" fmla="*/ 157 h 203"/>
                <a:gd name="T36" fmla="*/ 93 w 134"/>
                <a:gd name="T37" fmla="*/ 154 h 203"/>
                <a:gd name="T38" fmla="*/ 93 w 134"/>
                <a:gd name="T39" fmla="*/ 142 h 203"/>
                <a:gd name="T40" fmla="*/ 83 w 134"/>
                <a:gd name="T41" fmla="*/ 147 h 203"/>
                <a:gd name="T42" fmla="*/ 65 w 134"/>
                <a:gd name="T43" fmla="*/ 150 h 203"/>
                <a:gd name="T44" fmla="*/ 33 w 134"/>
                <a:gd name="T45" fmla="*/ 137 h 203"/>
                <a:gd name="T46" fmla="*/ 20 w 134"/>
                <a:gd name="T47" fmla="*/ 102 h 203"/>
                <a:gd name="T48" fmla="*/ 26 w 134"/>
                <a:gd name="T49" fmla="*/ 77 h 203"/>
                <a:gd name="T50" fmla="*/ 42 w 134"/>
                <a:gd name="T51" fmla="*/ 59 h 203"/>
                <a:gd name="T52" fmla="*/ 66 w 134"/>
                <a:gd name="T53" fmla="*/ 53 h 203"/>
                <a:gd name="T54" fmla="*/ 93 w 134"/>
                <a:gd name="T55" fmla="*/ 63 h 203"/>
                <a:gd name="T56" fmla="*/ 104 w 134"/>
                <a:gd name="T57" fmla="*/ 92 h 203"/>
                <a:gd name="T58" fmla="*/ 100 w 134"/>
                <a:gd name="T59" fmla="*/ 110 h 203"/>
                <a:gd name="T60" fmla="*/ 90 w 134"/>
                <a:gd name="T61" fmla="*/ 122 h 203"/>
                <a:gd name="T62" fmla="*/ 83 w 134"/>
                <a:gd name="T63" fmla="*/ 125 h 203"/>
                <a:gd name="T64" fmla="*/ 81 w 134"/>
                <a:gd name="T65" fmla="*/ 124 h 203"/>
                <a:gd name="T66" fmla="*/ 80 w 134"/>
                <a:gd name="T67" fmla="*/ 122 h 203"/>
                <a:gd name="T68" fmla="*/ 81 w 134"/>
                <a:gd name="T69" fmla="*/ 120 h 203"/>
                <a:gd name="T70" fmla="*/ 89 w 134"/>
                <a:gd name="T71" fmla="*/ 66 h 203"/>
                <a:gd name="T72" fmla="*/ 76 w 134"/>
                <a:gd name="T73" fmla="*/ 66 h 203"/>
                <a:gd name="T74" fmla="*/ 75 w 134"/>
                <a:gd name="T75" fmla="*/ 74 h 203"/>
                <a:gd name="T76" fmla="*/ 67 w 134"/>
                <a:gd name="T77" fmla="*/ 66 h 203"/>
                <a:gd name="T78" fmla="*/ 59 w 134"/>
                <a:gd name="T79" fmla="*/ 64 h 203"/>
                <a:gd name="T80" fmla="*/ 38 w 134"/>
                <a:gd name="T81" fmla="*/ 77 h 203"/>
                <a:gd name="T82" fmla="*/ 30 w 134"/>
                <a:gd name="T83" fmla="*/ 107 h 203"/>
                <a:gd name="T84" fmla="*/ 36 w 134"/>
                <a:gd name="T85" fmla="*/ 129 h 203"/>
                <a:gd name="T86" fmla="*/ 52 w 134"/>
                <a:gd name="T87" fmla="*/ 137 h 203"/>
                <a:gd name="T88" fmla="*/ 79 w 134"/>
                <a:gd name="T89" fmla="*/ 136 h 203"/>
                <a:gd name="T90" fmla="*/ 93 w 134"/>
                <a:gd name="T91" fmla="*/ 132 h 203"/>
                <a:gd name="T92" fmla="*/ 109 w 134"/>
                <a:gd name="T93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3">
                  <a:moveTo>
                    <a:pt x="134" y="18"/>
                  </a:moveTo>
                  <a:cubicBezTo>
                    <a:pt x="134" y="185"/>
                    <a:pt x="134" y="185"/>
                    <a:pt x="134" y="185"/>
                  </a:cubicBezTo>
                  <a:cubicBezTo>
                    <a:pt x="134" y="194"/>
                    <a:pt x="126" y="203"/>
                    <a:pt x="116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6" y="0"/>
                    <a:pt x="134" y="8"/>
                    <a:pt x="134" y="18"/>
                  </a:cubicBezTo>
                  <a:close/>
                  <a:moveTo>
                    <a:pt x="109" y="115"/>
                  </a:moveTo>
                  <a:cubicBezTo>
                    <a:pt x="112" y="108"/>
                    <a:pt x="114" y="100"/>
                    <a:pt x="114" y="92"/>
                  </a:cubicBezTo>
                  <a:cubicBezTo>
                    <a:pt x="114" y="77"/>
                    <a:pt x="109" y="65"/>
                    <a:pt x="100" y="56"/>
                  </a:cubicBezTo>
                  <a:cubicBezTo>
                    <a:pt x="92" y="47"/>
                    <a:pt x="80" y="43"/>
                    <a:pt x="66" y="43"/>
                  </a:cubicBezTo>
                  <a:cubicBezTo>
                    <a:pt x="54" y="43"/>
                    <a:pt x="45" y="45"/>
                    <a:pt x="37" y="50"/>
                  </a:cubicBezTo>
                  <a:cubicBezTo>
                    <a:pt x="29" y="55"/>
                    <a:pt x="22" y="62"/>
                    <a:pt x="17" y="71"/>
                  </a:cubicBezTo>
                  <a:cubicBezTo>
                    <a:pt x="13" y="81"/>
                    <a:pt x="10" y="91"/>
                    <a:pt x="10" y="102"/>
                  </a:cubicBezTo>
                  <a:cubicBezTo>
                    <a:pt x="10" y="113"/>
                    <a:pt x="12" y="123"/>
                    <a:pt x="17" y="132"/>
                  </a:cubicBezTo>
                  <a:cubicBezTo>
                    <a:pt x="22" y="141"/>
                    <a:pt x="28" y="148"/>
                    <a:pt x="37" y="153"/>
                  </a:cubicBezTo>
                  <a:cubicBezTo>
                    <a:pt x="45" y="158"/>
                    <a:pt x="54" y="160"/>
                    <a:pt x="65" y="160"/>
                  </a:cubicBezTo>
                  <a:cubicBezTo>
                    <a:pt x="72" y="160"/>
                    <a:pt x="80" y="159"/>
                    <a:pt x="86" y="157"/>
                  </a:cubicBezTo>
                  <a:cubicBezTo>
                    <a:pt x="89" y="156"/>
                    <a:pt x="91" y="155"/>
                    <a:pt x="93" y="154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0" y="144"/>
                    <a:pt x="87" y="146"/>
                    <a:pt x="83" y="147"/>
                  </a:cubicBezTo>
                  <a:cubicBezTo>
                    <a:pt x="77" y="149"/>
                    <a:pt x="71" y="150"/>
                    <a:pt x="65" y="150"/>
                  </a:cubicBezTo>
                  <a:cubicBezTo>
                    <a:pt x="52" y="150"/>
                    <a:pt x="41" y="146"/>
                    <a:pt x="33" y="137"/>
                  </a:cubicBezTo>
                  <a:cubicBezTo>
                    <a:pt x="25" y="129"/>
                    <a:pt x="20" y="117"/>
                    <a:pt x="20" y="102"/>
                  </a:cubicBezTo>
                  <a:cubicBezTo>
                    <a:pt x="20" y="93"/>
                    <a:pt x="22" y="85"/>
                    <a:pt x="26" y="77"/>
                  </a:cubicBezTo>
                  <a:cubicBezTo>
                    <a:pt x="30" y="69"/>
                    <a:pt x="35" y="63"/>
                    <a:pt x="42" y="59"/>
                  </a:cubicBezTo>
                  <a:cubicBezTo>
                    <a:pt x="49" y="55"/>
                    <a:pt x="57" y="53"/>
                    <a:pt x="66" y="53"/>
                  </a:cubicBezTo>
                  <a:cubicBezTo>
                    <a:pt x="77" y="53"/>
                    <a:pt x="86" y="56"/>
                    <a:pt x="93" y="63"/>
                  </a:cubicBezTo>
                  <a:cubicBezTo>
                    <a:pt x="100" y="70"/>
                    <a:pt x="104" y="80"/>
                    <a:pt x="104" y="92"/>
                  </a:cubicBezTo>
                  <a:cubicBezTo>
                    <a:pt x="104" y="99"/>
                    <a:pt x="102" y="105"/>
                    <a:pt x="100" y="110"/>
                  </a:cubicBezTo>
                  <a:cubicBezTo>
                    <a:pt x="97" y="115"/>
                    <a:pt x="94" y="119"/>
                    <a:pt x="90" y="122"/>
                  </a:cubicBezTo>
                  <a:cubicBezTo>
                    <a:pt x="88" y="124"/>
                    <a:pt x="85" y="125"/>
                    <a:pt x="83" y="125"/>
                  </a:cubicBezTo>
                  <a:cubicBezTo>
                    <a:pt x="82" y="125"/>
                    <a:pt x="82" y="125"/>
                    <a:pt x="81" y="124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22"/>
                    <a:pt x="81" y="121"/>
                    <a:pt x="81" y="120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2" y="70"/>
                    <a:pt x="70" y="67"/>
                    <a:pt x="67" y="66"/>
                  </a:cubicBezTo>
                  <a:cubicBezTo>
                    <a:pt x="65" y="65"/>
                    <a:pt x="62" y="64"/>
                    <a:pt x="59" y="64"/>
                  </a:cubicBezTo>
                  <a:cubicBezTo>
                    <a:pt x="50" y="64"/>
                    <a:pt x="44" y="68"/>
                    <a:pt x="38" y="77"/>
                  </a:cubicBezTo>
                  <a:cubicBezTo>
                    <a:pt x="32" y="86"/>
                    <a:pt x="30" y="96"/>
                    <a:pt x="30" y="107"/>
                  </a:cubicBezTo>
                  <a:cubicBezTo>
                    <a:pt x="30" y="117"/>
                    <a:pt x="32" y="124"/>
                    <a:pt x="36" y="129"/>
                  </a:cubicBezTo>
                  <a:cubicBezTo>
                    <a:pt x="40" y="134"/>
                    <a:pt x="46" y="137"/>
                    <a:pt x="52" y="137"/>
                  </a:cubicBezTo>
                  <a:cubicBezTo>
                    <a:pt x="55" y="137"/>
                    <a:pt x="76" y="136"/>
                    <a:pt x="79" y="136"/>
                  </a:cubicBezTo>
                  <a:cubicBezTo>
                    <a:pt x="83" y="136"/>
                    <a:pt x="88" y="135"/>
                    <a:pt x="93" y="132"/>
                  </a:cubicBezTo>
                  <a:cubicBezTo>
                    <a:pt x="100" y="128"/>
                    <a:pt x="105" y="122"/>
                    <a:pt x="109" y="1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154"/>
            <p:cNvSpPr/>
            <p:nvPr/>
          </p:nvSpPr>
          <p:spPr bwMode="auto">
            <a:xfrm>
              <a:off x="12445" y="5210"/>
              <a:ext cx="130" cy="248"/>
            </a:xfrm>
            <a:custGeom>
              <a:avLst/>
              <a:gdLst>
                <a:gd name="T0" fmla="*/ 27 w 27"/>
                <a:gd name="T1" fmla="*/ 13 h 52"/>
                <a:gd name="T2" fmla="*/ 24 w 27"/>
                <a:gd name="T3" fmla="*/ 33 h 52"/>
                <a:gd name="T4" fmla="*/ 18 w 27"/>
                <a:gd name="T5" fmla="*/ 48 h 52"/>
                <a:gd name="T6" fmla="*/ 10 w 27"/>
                <a:gd name="T7" fmla="*/ 52 h 52"/>
                <a:gd name="T8" fmla="*/ 3 w 27"/>
                <a:gd name="T9" fmla="*/ 48 h 52"/>
                <a:gd name="T10" fmla="*/ 0 w 27"/>
                <a:gd name="T11" fmla="*/ 36 h 52"/>
                <a:gd name="T12" fmla="*/ 2 w 27"/>
                <a:gd name="T13" fmla="*/ 18 h 52"/>
                <a:gd name="T14" fmla="*/ 9 w 27"/>
                <a:gd name="T15" fmla="*/ 3 h 52"/>
                <a:gd name="T16" fmla="*/ 17 w 27"/>
                <a:gd name="T17" fmla="*/ 0 h 52"/>
                <a:gd name="T18" fmla="*/ 24 w 27"/>
                <a:gd name="T19" fmla="*/ 3 h 52"/>
                <a:gd name="T20" fmla="*/ 27 w 27"/>
                <a:gd name="T21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52">
                  <a:moveTo>
                    <a:pt x="27" y="13"/>
                  </a:moveTo>
                  <a:cubicBezTo>
                    <a:pt x="27" y="19"/>
                    <a:pt x="26" y="26"/>
                    <a:pt x="24" y="33"/>
                  </a:cubicBezTo>
                  <a:cubicBezTo>
                    <a:pt x="22" y="41"/>
                    <a:pt x="20" y="45"/>
                    <a:pt x="18" y="48"/>
                  </a:cubicBezTo>
                  <a:cubicBezTo>
                    <a:pt x="15" y="50"/>
                    <a:pt x="13" y="52"/>
                    <a:pt x="10" y="52"/>
                  </a:cubicBezTo>
                  <a:cubicBezTo>
                    <a:pt x="7" y="52"/>
                    <a:pt x="5" y="51"/>
                    <a:pt x="3" y="48"/>
                  </a:cubicBezTo>
                  <a:cubicBezTo>
                    <a:pt x="1" y="45"/>
                    <a:pt x="0" y="41"/>
                    <a:pt x="0" y="36"/>
                  </a:cubicBezTo>
                  <a:cubicBezTo>
                    <a:pt x="0" y="30"/>
                    <a:pt x="1" y="24"/>
                    <a:pt x="2" y="18"/>
                  </a:cubicBezTo>
                  <a:cubicBezTo>
                    <a:pt x="4" y="11"/>
                    <a:pt x="6" y="6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1"/>
                    <a:pt x="24" y="3"/>
                  </a:cubicBezTo>
                  <a:cubicBezTo>
                    <a:pt x="26" y="5"/>
                    <a:pt x="27" y="9"/>
                    <a:pt x="27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155"/>
            <p:cNvSpPr>
              <a:spLocks noEditPoints="1"/>
            </p:cNvSpPr>
            <p:nvPr/>
          </p:nvSpPr>
          <p:spPr bwMode="auto">
            <a:xfrm>
              <a:off x="12035" y="4853"/>
              <a:ext cx="163" cy="968"/>
            </a:xfrm>
            <a:custGeom>
              <a:avLst/>
              <a:gdLst>
                <a:gd name="T0" fmla="*/ 34 w 34"/>
                <a:gd name="T1" fmla="*/ 0 h 203"/>
                <a:gd name="T2" fmla="*/ 34 w 34"/>
                <a:gd name="T3" fmla="*/ 203 h 203"/>
                <a:gd name="T4" fmla="*/ 18 w 34"/>
                <a:gd name="T5" fmla="*/ 203 h 203"/>
                <a:gd name="T6" fmla="*/ 0 w 34"/>
                <a:gd name="T7" fmla="*/ 185 h 203"/>
                <a:gd name="T8" fmla="*/ 0 w 34"/>
                <a:gd name="T9" fmla="*/ 18 h 203"/>
                <a:gd name="T10" fmla="*/ 18 w 34"/>
                <a:gd name="T11" fmla="*/ 0 h 203"/>
                <a:gd name="T12" fmla="*/ 34 w 34"/>
                <a:gd name="T13" fmla="*/ 0 h 203"/>
                <a:gd name="T14" fmla="*/ 29 w 34"/>
                <a:gd name="T15" fmla="*/ 56 h 203"/>
                <a:gd name="T16" fmla="*/ 20 w 34"/>
                <a:gd name="T17" fmla="*/ 47 h 203"/>
                <a:gd name="T18" fmla="*/ 11 w 34"/>
                <a:gd name="T19" fmla="*/ 56 h 203"/>
                <a:gd name="T20" fmla="*/ 20 w 34"/>
                <a:gd name="T21" fmla="*/ 65 h 203"/>
                <a:gd name="T22" fmla="*/ 29 w 34"/>
                <a:gd name="T23" fmla="*/ 56 h 203"/>
                <a:gd name="T24" fmla="*/ 29 w 34"/>
                <a:gd name="T25" fmla="*/ 101 h 203"/>
                <a:gd name="T26" fmla="*/ 20 w 34"/>
                <a:gd name="T27" fmla="*/ 92 h 203"/>
                <a:gd name="T28" fmla="*/ 11 w 34"/>
                <a:gd name="T29" fmla="*/ 101 h 203"/>
                <a:gd name="T30" fmla="*/ 20 w 34"/>
                <a:gd name="T31" fmla="*/ 109 h 203"/>
                <a:gd name="T32" fmla="*/ 29 w 34"/>
                <a:gd name="T33" fmla="*/ 101 h 203"/>
                <a:gd name="T34" fmla="*/ 29 w 34"/>
                <a:gd name="T35" fmla="*/ 145 h 203"/>
                <a:gd name="T36" fmla="*/ 20 w 34"/>
                <a:gd name="T37" fmla="*/ 136 h 203"/>
                <a:gd name="T38" fmla="*/ 11 w 34"/>
                <a:gd name="T39" fmla="*/ 145 h 203"/>
                <a:gd name="T40" fmla="*/ 20 w 34"/>
                <a:gd name="T41" fmla="*/ 153 h 203"/>
                <a:gd name="T42" fmla="*/ 29 w 34"/>
                <a:gd name="T43" fmla="*/ 14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203">
                  <a:moveTo>
                    <a:pt x="34" y="0"/>
                  </a:moveTo>
                  <a:cubicBezTo>
                    <a:pt x="34" y="203"/>
                    <a:pt x="34" y="203"/>
                    <a:pt x="34" y="203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8" y="203"/>
                    <a:pt x="0" y="194"/>
                    <a:pt x="0" y="18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" y="0"/>
                  </a:lnTo>
                  <a:close/>
                  <a:moveTo>
                    <a:pt x="29" y="56"/>
                  </a:moveTo>
                  <a:cubicBezTo>
                    <a:pt x="29" y="51"/>
                    <a:pt x="25" y="47"/>
                    <a:pt x="20" y="47"/>
                  </a:cubicBezTo>
                  <a:cubicBezTo>
                    <a:pt x="15" y="47"/>
                    <a:pt x="11" y="51"/>
                    <a:pt x="11" y="56"/>
                  </a:cubicBezTo>
                  <a:cubicBezTo>
                    <a:pt x="11" y="61"/>
                    <a:pt x="15" y="65"/>
                    <a:pt x="20" y="65"/>
                  </a:cubicBezTo>
                  <a:cubicBezTo>
                    <a:pt x="25" y="65"/>
                    <a:pt x="29" y="61"/>
                    <a:pt x="29" y="56"/>
                  </a:cubicBezTo>
                  <a:close/>
                  <a:moveTo>
                    <a:pt x="29" y="101"/>
                  </a:moveTo>
                  <a:cubicBezTo>
                    <a:pt x="29" y="96"/>
                    <a:pt x="25" y="92"/>
                    <a:pt x="20" y="92"/>
                  </a:cubicBezTo>
                  <a:cubicBezTo>
                    <a:pt x="15" y="92"/>
                    <a:pt x="11" y="96"/>
                    <a:pt x="11" y="101"/>
                  </a:cubicBezTo>
                  <a:cubicBezTo>
                    <a:pt x="11" y="106"/>
                    <a:pt x="15" y="109"/>
                    <a:pt x="20" y="109"/>
                  </a:cubicBezTo>
                  <a:cubicBezTo>
                    <a:pt x="25" y="109"/>
                    <a:pt x="29" y="106"/>
                    <a:pt x="29" y="101"/>
                  </a:cubicBezTo>
                  <a:close/>
                  <a:moveTo>
                    <a:pt x="29" y="145"/>
                  </a:moveTo>
                  <a:cubicBezTo>
                    <a:pt x="29" y="140"/>
                    <a:pt x="25" y="136"/>
                    <a:pt x="20" y="136"/>
                  </a:cubicBezTo>
                  <a:cubicBezTo>
                    <a:pt x="15" y="136"/>
                    <a:pt x="11" y="140"/>
                    <a:pt x="11" y="145"/>
                  </a:cubicBezTo>
                  <a:cubicBezTo>
                    <a:pt x="11" y="149"/>
                    <a:pt x="15" y="153"/>
                    <a:pt x="20" y="153"/>
                  </a:cubicBezTo>
                  <a:cubicBezTo>
                    <a:pt x="25" y="153"/>
                    <a:pt x="29" y="149"/>
                    <a:pt x="29" y="1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156"/>
            <p:cNvSpPr>
              <a:spLocks noEditPoints="1"/>
            </p:cNvSpPr>
            <p:nvPr/>
          </p:nvSpPr>
          <p:spPr bwMode="auto">
            <a:xfrm>
              <a:off x="13755" y="5048"/>
              <a:ext cx="1240" cy="910"/>
            </a:xfrm>
            <a:custGeom>
              <a:avLst/>
              <a:gdLst>
                <a:gd name="T0" fmla="*/ 0 w 260"/>
                <a:gd name="T1" fmla="*/ 16 h 191"/>
                <a:gd name="T2" fmla="*/ 16 w 260"/>
                <a:gd name="T3" fmla="*/ 0 h 191"/>
                <a:gd name="T4" fmla="*/ 244 w 260"/>
                <a:gd name="T5" fmla="*/ 0 h 191"/>
                <a:gd name="T6" fmla="*/ 260 w 260"/>
                <a:gd name="T7" fmla="*/ 16 h 191"/>
                <a:gd name="T8" fmla="*/ 260 w 260"/>
                <a:gd name="T9" fmla="*/ 174 h 191"/>
                <a:gd name="T10" fmla="*/ 244 w 260"/>
                <a:gd name="T11" fmla="*/ 191 h 191"/>
                <a:gd name="T12" fmla="*/ 16 w 260"/>
                <a:gd name="T13" fmla="*/ 191 h 191"/>
                <a:gd name="T14" fmla="*/ 0 w 260"/>
                <a:gd name="T15" fmla="*/ 174 h 191"/>
                <a:gd name="T16" fmla="*/ 0 w 260"/>
                <a:gd name="T17" fmla="*/ 16 h 191"/>
                <a:gd name="T18" fmla="*/ 245 w 260"/>
                <a:gd name="T19" fmla="*/ 160 h 191"/>
                <a:gd name="T20" fmla="*/ 245 w 260"/>
                <a:gd name="T21" fmla="*/ 30 h 191"/>
                <a:gd name="T22" fmla="*/ 230 w 260"/>
                <a:gd name="T23" fmla="*/ 16 h 191"/>
                <a:gd name="T24" fmla="*/ 30 w 260"/>
                <a:gd name="T25" fmla="*/ 16 h 191"/>
                <a:gd name="T26" fmla="*/ 15 w 260"/>
                <a:gd name="T27" fmla="*/ 30 h 191"/>
                <a:gd name="T28" fmla="*/ 15 w 260"/>
                <a:gd name="T29" fmla="*/ 160 h 191"/>
                <a:gd name="T30" fmla="*/ 30 w 260"/>
                <a:gd name="T31" fmla="*/ 174 h 191"/>
                <a:gd name="T32" fmla="*/ 230 w 260"/>
                <a:gd name="T33" fmla="*/ 174 h 191"/>
                <a:gd name="T34" fmla="*/ 245 w 260"/>
                <a:gd name="T35" fmla="*/ 16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91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3" y="0"/>
                    <a:pt x="260" y="7"/>
                    <a:pt x="260" y="16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83"/>
                    <a:pt x="253" y="191"/>
                    <a:pt x="244" y="191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7" y="191"/>
                    <a:pt x="0" y="183"/>
                    <a:pt x="0" y="174"/>
                  </a:cubicBezTo>
                  <a:lnTo>
                    <a:pt x="0" y="16"/>
                  </a:lnTo>
                  <a:close/>
                  <a:moveTo>
                    <a:pt x="245" y="160"/>
                  </a:moveTo>
                  <a:cubicBezTo>
                    <a:pt x="245" y="30"/>
                    <a:pt x="245" y="30"/>
                    <a:pt x="245" y="30"/>
                  </a:cubicBezTo>
                  <a:cubicBezTo>
                    <a:pt x="245" y="22"/>
                    <a:pt x="238" y="16"/>
                    <a:pt x="2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2" y="16"/>
                    <a:pt x="15" y="22"/>
                    <a:pt x="15" y="30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5" y="168"/>
                    <a:pt x="22" y="174"/>
                    <a:pt x="30" y="174"/>
                  </a:cubicBezTo>
                  <a:cubicBezTo>
                    <a:pt x="230" y="174"/>
                    <a:pt x="230" y="174"/>
                    <a:pt x="230" y="174"/>
                  </a:cubicBezTo>
                  <a:cubicBezTo>
                    <a:pt x="238" y="174"/>
                    <a:pt x="245" y="168"/>
                    <a:pt x="245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157"/>
            <p:cNvSpPr/>
            <p:nvPr/>
          </p:nvSpPr>
          <p:spPr bwMode="auto">
            <a:xfrm>
              <a:off x="14448" y="4953"/>
              <a:ext cx="238" cy="68"/>
            </a:xfrm>
            <a:custGeom>
              <a:avLst/>
              <a:gdLst>
                <a:gd name="T0" fmla="*/ 0 w 50"/>
                <a:gd name="T1" fmla="*/ 13 h 14"/>
                <a:gd name="T2" fmla="*/ 12 w 50"/>
                <a:gd name="T3" fmla="*/ 0 h 14"/>
                <a:gd name="T4" fmla="*/ 37 w 50"/>
                <a:gd name="T5" fmla="*/ 0 h 14"/>
                <a:gd name="T6" fmla="*/ 50 w 50"/>
                <a:gd name="T7" fmla="*/ 13 h 14"/>
                <a:gd name="T8" fmla="*/ 50 w 50"/>
                <a:gd name="T9" fmla="*/ 14 h 14"/>
                <a:gd name="T10" fmla="*/ 0 w 50"/>
                <a:gd name="T11" fmla="*/ 14 h 14"/>
                <a:gd name="T12" fmla="*/ 0 w 50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4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50" y="6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158"/>
            <p:cNvSpPr>
              <a:spLocks noEditPoints="1"/>
            </p:cNvSpPr>
            <p:nvPr/>
          </p:nvSpPr>
          <p:spPr bwMode="auto">
            <a:xfrm>
              <a:off x="14128" y="5190"/>
              <a:ext cx="505" cy="590"/>
            </a:xfrm>
            <a:custGeom>
              <a:avLst/>
              <a:gdLst>
                <a:gd name="T0" fmla="*/ 40 w 106"/>
                <a:gd name="T1" fmla="*/ 28 h 124"/>
                <a:gd name="T2" fmla="*/ 38 w 106"/>
                <a:gd name="T3" fmla="*/ 33 h 124"/>
                <a:gd name="T4" fmla="*/ 40 w 106"/>
                <a:gd name="T5" fmla="*/ 38 h 124"/>
                <a:gd name="T6" fmla="*/ 47 w 106"/>
                <a:gd name="T7" fmla="*/ 42 h 124"/>
                <a:gd name="T8" fmla="*/ 47 w 106"/>
                <a:gd name="T9" fmla="*/ 24 h 124"/>
                <a:gd name="T10" fmla="*/ 40 w 106"/>
                <a:gd name="T11" fmla="*/ 28 h 124"/>
                <a:gd name="T12" fmla="*/ 92 w 106"/>
                <a:gd name="T13" fmla="*/ 102 h 124"/>
                <a:gd name="T14" fmla="*/ 78 w 106"/>
                <a:gd name="T15" fmla="*/ 108 h 124"/>
                <a:gd name="T16" fmla="*/ 60 w 106"/>
                <a:gd name="T17" fmla="*/ 111 h 124"/>
                <a:gd name="T18" fmla="*/ 60 w 106"/>
                <a:gd name="T19" fmla="*/ 124 h 124"/>
                <a:gd name="T20" fmla="*/ 47 w 106"/>
                <a:gd name="T21" fmla="*/ 124 h 124"/>
                <a:gd name="T22" fmla="*/ 47 w 106"/>
                <a:gd name="T23" fmla="*/ 111 h 124"/>
                <a:gd name="T24" fmla="*/ 27 w 106"/>
                <a:gd name="T25" fmla="*/ 107 h 124"/>
                <a:gd name="T26" fmla="*/ 13 w 106"/>
                <a:gd name="T27" fmla="*/ 101 h 124"/>
                <a:gd name="T28" fmla="*/ 5 w 106"/>
                <a:gd name="T29" fmla="*/ 92 h 124"/>
                <a:gd name="T30" fmla="*/ 0 w 106"/>
                <a:gd name="T31" fmla="*/ 82 h 124"/>
                <a:gd name="T32" fmla="*/ 36 w 106"/>
                <a:gd name="T33" fmla="*/ 82 h 124"/>
                <a:gd name="T34" fmla="*/ 39 w 106"/>
                <a:gd name="T35" fmla="*/ 87 h 124"/>
                <a:gd name="T36" fmla="*/ 47 w 106"/>
                <a:gd name="T37" fmla="*/ 92 h 124"/>
                <a:gd name="T38" fmla="*/ 47 w 106"/>
                <a:gd name="T39" fmla="*/ 67 h 124"/>
                <a:gd name="T40" fmla="*/ 23 w 106"/>
                <a:gd name="T41" fmla="*/ 61 h 124"/>
                <a:gd name="T42" fmla="*/ 10 w 106"/>
                <a:gd name="T43" fmla="*/ 52 h 124"/>
                <a:gd name="T44" fmla="*/ 5 w 106"/>
                <a:gd name="T45" fmla="*/ 36 h 124"/>
                <a:gd name="T46" fmla="*/ 16 w 106"/>
                <a:gd name="T47" fmla="*/ 16 h 124"/>
                <a:gd name="T48" fmla="*/ 47 w 106"/>
                <a:gd name="T49" fmla="*/ 6 h 124"/>
                <a:gd name="T50" fmla="*/ 47 w 106"/>
                <a:gd name="T51" fmla="*/ 0 h 124"/>
                <a:gd name="T52" fmla="*/ 60 w 106"/>
                <a:gd name="T53" fmla="*/ 0 h 124"/>
                <a:gd name="T54" fmla="*/ 60 w 106"/>
                <a:gd name="T55" fmla="*/ 6 h 124"/>
                <a:gd name="T56" fmla="*/ 89 w 106"/>
                <a:gd name="T57" fmla="*/ 14 h 124"/>
                <a:gd name="T58" fmla="*/ 102 w 106"/>
                <a:gd name="T59" fmla="*/ 28 h 124"/>
                <a:gd name="T60" fmla="*/ 66 w 106"/>
                <a:gd name="T61" fmla="*/ 28 h 124"/>
                <a:gd name="T62" fmla="*/ 60 w 106"/>
                <a:gd name="T63" fmla="*/ 25 h 124"/>
                <a:gd name="T64" fmla="*/ 60 w 106"/>
                <a:gd name="T65" fmla="*/ 45 h 124"/>
                <a:gd name="T66" fmla="*/ 95 w 106"/>
                <a:gd name="T67" fmla="*/ 57 h 124"/>
                <a:gd name="T68" fmla="*/ 106 w 106"/>
                <a:gd name="T69" fmla="*/ 78 h 124"/>
                <a:gd name="T70" fmla="*/ 102 w 106"/>
                <a:gd name="T71" fmla="*/ 92 h 124"/>
                <a:gd name="T72" fmla="*/ 92 w 106"/>
                <a:gd name="T73" fmla="*/ 102 h 124"/>
                <a:gd name="T74" fmla="*/ 74 w 106"/>
                <a:gd name="T75" fmla="*/ 81 h 124"/>
                <a:gd name="T76" fmla="*/ 71 w 106"/>
                <a:gd name="T77" fmla="*/ 75 h 124"/>
                <a:gd name="T78" fmla="*/ 60 w 106"/>
                <a:gd name="T79" fmla="*/ 70 h 124"/>
                <a:gd name="T80" fmla="*/ 60 w 106"/>
                <a:gd name="T81" fmla="*/ 93 h 124"/>
                <a:gd name="T82" fmla="*/ 71 w 106"/>
                <a:gd name="T83" fmla="*/ 88 h 124"/>
                <a:gd name="T84" fmla="*/ 74 w 106"/>
                <a:gd name="T85" fmla="*/ 8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124">
                  <a:moveTo>
                    <a:pt x="40" y="28"/>
                  </a:moveTo>
                  <a:cubicBezTo>
                    <a:pt x="38" y="29"/>
                    <a:pt x="38" y="31"/>
                    <a:pt x="38" y="33"/>
                  </a:cubicBezTo>
                  <a:cubicBezTo>
                    <a:pt x="38" y="35"/>
                    <a:pt x="38" y="37"/>
                    <a:pt x="40" y="38"/>
                  </a:cubicBezTo>
                  <a:cubicBezTo>
                    <a:pt x="41" y="40"/>
                    <a:pt x="44" y="41"/>
                    <a:pt x="47" y="42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25"/>
                    <a:pt x="41" y="27"/>
                    <a:pt x="40" y="28"/>
                  </a:cubicBezTo>
                  <a:close/>
                  <a:moveTo>
                    <a:pt x="92" y="102"/>
                  </a:moveTo>
                  <a:cubicBezTo>
                    <a:pt x="87" y="105"/>
                    <a:pt x="83" y="107"/>
                    <a:pt x="78" y="108"/>
                  </a:cubicBezTo>
                  <a:cubicBezTo>
                    <a:pt x="73" y="110"/>
                    <a:pt x="67" y="110"/>
                    <a:pt x="60" y="111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39" y="110"/>
                    <a:pt x="32" y="109"/>
                    <a:pt x="27" y="107"/>
                  </a:cubicBezTo>
                  <a:cubicBezTo>
                    <a:pt x="22" y="106"/>
                    <a:pt x="17" y="104"/>
                    <a:pt x="13" y="101"/>
                  </a:cubicBezTo>
                  <a:cubicBezTo>
                    <a:pt x="10" y="98"/>
                    <a:pt x="7" y="95"/>
                    <a:pt x="5" y="92"/>
                  </a:cubicBezTo>
                  <a:cubicBezTo>
                    <a:pt x="3" y="89"/>
                    <a:pt x="1" y="85"/>
                    <a:pt x="0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7" y="84"/>
                    <a:pt x="38" y="85"/>
                    <a:pt x="39" y="87"/>
                  </a:cubicBezTo>
                  <a:cubicBezTo>
                    <a:pt x="40" y="89"/>
                    <a:pt x="43" y="90"/>
                    <a:pt x="47" y="92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36" y="65"/>
                    <a:pt x="28" y="63"/>
                    <a:pt x="23" y="61"/>
                  </a:cubicBezTo>
                  <a:cubicBezTo>
                    <a:pt x="18" y="59"/>
                    <a:pt x="14" y="56"/>
                    <a:pt x="10" y="52"/>
                  </a:cubicBezTo>
                  <a:cubicBezTo>
                    <a:pt x="7" y="47"/>
                    <a:pt x="5" y="42"/>
                    <a:pt x="5" y="36"/>
                  </a:cubicBezTo>
                  <a:cubicBezTo>
                    <a:pt x="5" y="28"/>
                    <a:pt x="8" y="21"/>
                    <a:pt x="16" y="16"/>
                  </a:cubicBezTo>
                  <a:cubicBezTo>
                    <a:pt x="23" y="10"/>
                    <a:pt x="33" y="7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73" y="7"/>
                    <a:pt x="82" y="10"/>
                    <a:pt x="89" y="14"/>
                  </a:cubicBezTo>
                  <a:cubicBezTo>
                    <a:pt x="95" y="17"/>
                    <a:pt x="99" y="22"/>
                    <a:pt x="102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7"/>
                    <a:pt x="63" y="26"/>
                    <a:pt x="60" y="2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7" y="48"/>
                    <a:pt x="89" y="52"/>
                    <a:pt x="95" y="57"/>
                  </a:cubicBezTo>
                  <a:cubicBezTo>
                    <a:pt x="102" y="62"/>
                    <a:pt x="106" y="69"/>
                    <a:pt x="106" y="78"/>
                  </a:cubicBezTo>
                  <a:cubicBezTo>
                    <a:pt x="106" y="83"/>
                    <a:pt x="105" y="88"/>
                    <a:pt x="102" y="92"/>
                  </a:cubicBezTo>
                  <a:cubicBezTo>
                    <a:pt x="99" y="96"/>
                    <a:pt x="96" y="99"/>
                    <a:pt x="92" y="102"/>
                  </a:cubicBezTo>
                  <a:close/>
                  <a:moveTo>
                    <a:pt x="74" y="81"/>
                  </a:moveTo>
                  <a:cubicBezTo>
                    <a:pt x="74" y="79"/>
                    <a:pt x="73" y="77"/>
                    <a:pt x="71" y="75"/>
                  </a:cubicBezTo>
                  <a:cubicBezTo>
                    <a:pt x="69" y="74"/>
                    <a:pt x="65" y="72"/>
                    <a:pt x="60" y="7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5" y="92"/>
                    <a:pt x="68" y="90"/>
                    <a:pt x="71" y="88"/>
                  </a:cubicBezTo>
                  <a:cubicBezTo>
                    <a:pt x="73" y="86"/>
                    <a:pt x="74" y="84"/>
                    <a:pt x="74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159"/>
            <p:cNvSpPr/>
            <p:nvPr/>
          </p:nvSpPr>
          <p:spPr bwMode="auto">
            <a:xfrm>
              <a:off x="14065" y="4953"/>
              <a:ext cx="238" cy="68"/>
            </a:xfrm>
            <a:custGeom>
              <a:avLst/>
              <a:gdLst>
                <a:gd name="T0" fmla="*/ 0 w 50"/>
                <a:gd name="T1" fmla="*/ 14 h 14"/>
                <a:gd name="T2" fmla="*/ 0 w 50"/>
                <a:gd name="T3" fmla="*/ 13 h 14"/>
                <a:gd name="T4" fmla="*/ 13 w 50"/>
                <a:gd name="T5" fmla="*/ 0 h 14"/>
                <a:gd name="T6" fmla="*/ 38 w 50"/>
                <a:gd name="T7" fmla="*/ 0 h 14"/>
                <a:gd name="T8" fmla="*/ 50 w 50"/>
                <a:gd name="T9" fmla="*/ 13 h 14"/>
                <a:gd name="T10" fmla="*/ 50 w 50"/>
                <a:gd name="T11" fmla="*/ 14 h 14"/>
                <a:gd name="T12" fmla="*/ 0 w 5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4">
                  <a:moveTo>
                    <a:pt x="0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50" y="6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Freeform 160"/>
            <p:cNvSpPr/>
            <p:nvPr/>
          </p:nvSpPr>
          <p:spPr bwMode="auto">
            <a:xfrm>
              <a:off x="14155" y="4783"/>
              <a:ext cx="453" cy="153"/>
            </a:xfrm>
            <a:custGeom>
              <a:avLst/>
              <a:gdLst>
                <a:gd name="T0" fmla="*/ 0 w 181"/>
                <a:gd name="T1" fmla="*/ 61 h 61"/>
                <a:gd name="T2" fmla="*/ 0 w 181"/>
                <a:gd name="T3" fmla="*/ 0 h 61"/>
                <a:gd name="T4" fmla="*/ 181 w 181"/>
                <a:gd name="T5" fmla="*/ 0 h 61"/>
                <a:gd name="T6" fmla="*/ 181 w 181"/>
                <a:gd name="T7" fmla="*/ 61 h 61"/>
                <a:gd name="T8" fmla="*/ 149 w 181"/>
                <a:gd name="T9" fmla="*/ 61 h 61"/>
                <a:gd name="T10" fmla="*/ 149 w 181"/>
                <a:gd name="T11" fmla="*/ 30 h 61"/>
                <a:gd name="T12" fmla="*/ 31 w 181"/>
                <a:gd name="T13" fmla="*/ 30 h 61"/>
                <a:gd name="T14" fmla="*/ 31 w 181"/>
                <a:gd name="T15" fmla="*/ 61 h 61"/>
                <a:gd name="T16" fmla="*/ 0 w 181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1">
                  <a:moveTo>
                    <a:pt x="0" y="61"/>
                  </a:moveTo>
                  <a:lnTo>
                    <a:pt x="0" y="0"/>
                  </a:lnTo>
                  <a:lnTo>
                    <a:pt x="181" y="0"/>
                  </a:lnTo>
                  <a:lnTo>
                    <a:pt x="181" y="61"/>
                  </a:lnTo>
                  <a:lnTo>
                    <a:pt x="149" y="61"/>
                  </a:lnTo>
                  <a:lnTo>
                    <a:pt x="149" y="30"/>
                  </a:lnTo>
                  <a:lnTo>
                    <a:pt x="31" y="30"/>
                  </a:lnTo>
                  <a:lnTo>
                    <a:pt x="31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Freeform 161"/>
            <p:cNvSpPr>
              <a:spLocks noEditPoints="1"/>
            </p:cNvSpPr>
            <p:nvPr/>
          </p:nvSpPr>
          <p:spPr bwMode="auto">
            <a:xfrm>
              <a:off x="16543" y="5390"/>
              <a:ext cx="300" cy="515"/>
            </a:xfrm>
            <a:custGeom>
              <a:avLst/>
              <a:gdLst>
                <a:gd name="T0" fmla="*/ 120 w 120"/>
                <a:gd name="T1" fmla="*/ 0 h 206"/>
                <a:gd name="T2" fmla="*/ 120 w 120"/>
                <a:gd name="T3" fmla="*/ 206 h 206"/>
                <a:gd name="T4" fmla="*/ 0 w 120"/>
                <a:gd name="T5" fmla="*/ 206 h 206"/>
                <a:gd name="T6" fmla="*/ 0 w 120"/>
                <a:gd name="T7" fmla="*/ 0 h 206"/>
                <a:gd name="T8" fmla="*/ 120 w 120"/>
                <a:gd name="T9" fmla="*/ 0 h 206"/>
                <a:gd name="T10" fmla="*/ 101 w 120"/>
                <a:gd name="T11" fmla="*/ 99 h 206"/>
                <a:gd name="T12" fmla="*/ 101 w 120"/>
                <a:gd name="T13" fmla="*/ 74 h 206"/>
                <a:gd name="T14" fmla="*/ 80 w 120"/>
                <a:gd name="T15" fmla="*/ 74 h 206"/>
                <a:gd name="T16" fmla="*/ 80 w 120"/>
                <a:gd name="T17" fmla="*/ 99 h 206"/>
                <a:gd name="T18" fmla="*/ 101 w 120"/>
                <a:gd name="T19" fmla="*/ 99 h 206"/>
                <a:gd name="T20" fmla="*/ 99 w 120"/>
                <a:gd name="T21" fmla="*/ 59 h 206"/>
                <a:gd name="T22" fmla="*/ 99 w 120"/>
                <a:gd name="T23" fmla="*/ 34 h 206"/>
                <a:gd name="T24" fmla="*/ 80 w 120"/>
                <a:gd name="T25" fmla="*/ 34 h 206"/>
                <a:gd name="T26" fmla="*/ 80 w 120"/>
                <a:gd name="T27" fmla="*/ 59 h 206"/>
                <a:gd name="T28" fmla="*/ 99 w 120"/>
                <a:gd name="T29" fmla="*/ 59 h 206"/>
                <a:gd name="T30" fmla="*/ 70 w 120"/>
                <a:gd name="T31" fmla="*/ 99 h 206"/>
                <a:gd name="T32" fmla="*/ 70 w 120"/>
                <a:gd name="T33" fmla="*/ 74 h 206"/>
                <a:gd name="T34" fmla="*/ 49 w 120"/>
                <a:gd name="T35" fmla="*/ 74 h 206"/>
                <a:gd name="T36" fmla="*/ 49 w 120"/>
                <a:gd name="T37" fmla="*/ 99 h 206"/>
                <a:gd name="T38" fmla="*/ 70 w 120"/>
                <a:gd name="T39" fmla="*/ 99 h 206"/>
                <a:gd name="T40" fmla="*/ 68 w 120"/>
                <a:gd name="T41" fmla="*/ 59 h 206"/>
                <a:gd name="T42" fmla="*/ 68 w 120"/>
                <a:gd name="T43" fmla="*/ 34 h 206"/>
                <a:gd name="T44" fmla="*/ 49 w 120"/>
                <a:gd name="T45" fmla="*/ 34 h 206"/>
                <a:gd name="T46" fmla="*/ 49 w 120"/>
                <a:gd name="T47" fmla="*/ 59 h 206"/>
                <a:gd name="T48" fmla="*/ 68 w 120"/>
                <a:gd name="T49" fmla="*/ 59 h 206"/>
                <a:gd name="T50" fmla="*/ 40 w 120"/>
                <a:gd name="T51" fmla="*/ 99 h 206"/>
                <a:gd name="T52" fmla="*/ 40 w 120"/>
                <a:gd name="T53" fmla="*/ 74 h 206"/>
                <a:gd name="T54" fmla="*/ 21 w 120"/>
                <a:gd name="T55" fmla="*/ 74 h 206"/>
                <a:gd name="T56" fmla="*/ 21 w 120"/>
                <a:gd name="T57" fmla="*/ 99 h 206"/>
                <a:gd name="T58" fmla="*/ 40 w 120"/>
                <a:gd name="T59" fmla="*/ 99 h 206"/>
                <a:gd name="T60" fmla="*/ 40 w 120"/>
                <a:gd name="T61" fmla="*/ 59 h 206"/>
                <a:gd name="T62" fmla="*/ 40 w 120"/>
                <a:gd name="T63" fmla="*/ 34 h 206"/>
                <a:gd name="T64" fmla="*/ 21 w 120"/>
                <a:gd name="T65" fmla="*/ 34 h 206"/>
                <a:gd name="T66" fmla="*/ 21 w 120"/>
                <a:gd name="T67" fmla="*/ 59 h 206"/>
                <a:gd name="T68" fmla="*/ 40 w 120"/>
                <a:gd name="T69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206">
                  <a:moveTo>
                    <a:pt x="120" y="0"/>
                  </a:moveTo>
                  <a:lnTo>
                    <a:pt x="120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20" y="0"/>
                  </a:lnTo>
                  <a:close/>
                  <a:moveTo>
                    <a:pt x="101" y="99"/>
                  </a:moveTo>
                  <a:lnTo>
                    <a:pt x="101" y="74"/>
                  </a:lnTo>
                  <a:lnTo>
                    <a:pt x="80" y="74"/>
                  </a:lnTo>
                  <a:lnTo>
                    <a:pt x="80" y="99"/>
                  </a:lnTo>
                  <a:lnTo>
                    <a:pt x="101" y="99"/>
                  </a:lnTo>
                  <a:close/>
                  <a:moveTo>
                    <a:pt x="99" y="59"/>
                  </a:moveTo>
                  <a:lnTo>
                    <a:pt x="99" y="34"/>
                  </a:lnTo>
                  <a:lnTo>
                    <a:pt x="80" y="34"/>
                  </a:lnTo>
                  <a:lnTo>
                    <a:pt x="80" y="59"/>
                  </a:lnTo>
                  <a:lnTo>
                    <a:pt x="99" y="59"/>
                  </a:lnTo>
                  <a:close/>
                  <a:moveTo>
                    <a:pt x="70" y="99"/>
                  </a:moveTo>
                  <a:lnTo>
                    <a:pt x="70" y="74"/>
                  </a:lnTo>
                  <a:lnTo>
                    <a:pt x="49" y="74"/>
                  </a:lnTo>
                  <a:lnTo>
                    <a:pt x="49" y="99"/>
                  </a:lnTo>
                  <a:lnTo>
                    <a:pt x="70" y="99"/>
                  </a:lnTo>
                  <a:close/>
                  <a:moveTo>
                    <a:pt x="68" y="59"/>
                  </a:moveTo>
                  <a:lnTo>
                    <a:pt x="68" y="34"/>
                  </a:lnTo>
                  <a:lnTo>
                    <a:pt x="49" y="34"/>
                  </a:lnTo>
                  <a:lnTo>
                    <a:pt x="49" y="59"/>
                  </a:lnTo>
                  <a:lnTo>
                    <a:pt x="68" y="59"/>
                  </a:lnTo>
                  <a:close/>
                  <a:moveTo>
                    <a:pt x="40" y="99"/>
                  </a:moveTo>
                  <a:lnTo>
                    <a:pt x="40" y="74"/>
                  </a:lnTo>
                  <a:lnTo>
                    <a:pt x="21" y="74"/>
                  </a:lnTo>
                  <a:lnTo>
                    <a:pt x="21" y="99"/>
                  </a:lnTo>
                  <a:lnTo>
                    <a:pt x="40" y="99"/>
                  </a:lnTo>
                  <a:close/>
                  <a:moveTo>
                    <a:pt x="40" y="59"/>
                  </a:moveTo>
                  <a:lnTo>
                    <a:pt x="40" y="34"/>
                  </a:lnTo>
                  <a:lnTo>
                    <a:pt x="21" y="34"/>
                  </a:lnTo>
                  <a:lnTo>
                    <a:pt x="21" y="59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162"/>
            <p:cNvSpPr>
              <a:spLocks noEditPoints="1"/>
            </p:cNvSpPr>
            <p:nvPr/>
          </p:nvSpPr>
          <p:spPr bwMode="auto">
            <a:xfrm>
              <a:off x="16090" y="4843"/>
              <a:ext cx="423" cy="1063"/>
            </a:xfrm>
            <a:custGeom>
              <a:avLst/>
              <a:gdLst>
                <a:gd name="T0" fmla="*/ 169 w 169"/>
                <a:gd name="T1" fmla="*/ 0 h 425"/>
                <a:gd name="T2" fmla="*/ 169 w 169"/>
                <a:gd name="T3" fmla="*/ 425 h 425"/>
                <a:gd name="T4" fmla="*/ 63 w 169"/>
                <a:gd name="T5" fmla="*/ 425 h 425"/>
                <a:gd name="T6" fmla="*/ 63 w 169"/>
                <a:gd name="T7" fmla="*/ 71 h 425"/>
                <a:gd name="T8" fmla="*/ 0 w 169"/>
                <a:gd name="T9" fmla="*/ 71 h 425"/>
                <a:gd name="T10" fmla="*/ 0 w 169"/>
                <a:gd name="T11" fmla="*/ 0 h 425"/>
                <a:gd name="T12" fmla="*/ 169 w 169"/>
                <a:gd name="T13" fmla="*/ 0 h 425"/>
                <a:gd name="T14" fmla="*/ 148 w 169"/>
                <a:gd name="T15" fmla="*/ 217 h 425"/>
                <a:gd name="T16" fmla="*/ 148 w 169"/>
                <a:gd name="T17" fmla="*/ 198 h 425"/>
                <a:gd name="T18" fmla="*/ 86 w 169"/>
                <a:gd name="T19" fmla="*/ 198 h 425"/>
                <a:gd name="T20" fmla="*/ 86 w 169"/>
                <a:gd name="T21" fmla="*/ 217 h 425"/>
                <a:gd name="T22" fmla="*/ 148 w 169"/>
                <a:gd name="T23" fmla="*/ 217 h 425"/>
                <a:gd name="T24" fmla="*/ 148 w 169"/>
                <a:gd name="T25" fmla="*/ 164 h 425"/>
                <a:gd name="T26" fmla="*/ 148 w 169"/>
                <a:gd name="T27" fmla="*/ 145 h 425"/>
                <a:gd name="T28" fmla="*/ 86 w 169"/>
                <a:gd name="T29" fmla="*/ 145 h 425"/>
                <a:gd name="T30" fmla="*/ 86 w 169"/>
                <a:gd name="T31" fmla="*/ 164 h 425"/>
                <a:gd name="T32" fmla="*/ 148 w 169"/>
                <a:gd name="T33" fmla="*/ 164 h 425"/>
                <a:gd name="T34" fmla="*/ 147 w 169"/>
                <a:gd name="T35" fmla="*/ 368 h 425"/>
                <a:gd name="T36" fmla="*/ 147 w 169"/>
                <a:gd name="T37" fmla="*/ 349 h 425"/>
                <a:gd name="T38" fmla="*/ 86 w 169"/>
                <a:gd name="T39" fmla="*/ 349 h 425"/>
                <a:gd name="T40" fmla="*/ 86 w 169"/>
                <a:gd name="T41" fmla="*/ 368 h 425"/>
                <a:gd name="T42" fmla="*/ 147 w 169"/>
                <a:gd name="T43" fmla="*/ 368 h 425"/>
                <a:gd name="T44" fmla="*/ 147 w 169"/>
                <a:gd name="T45" fmla="*/ 115 h 425"/>
                <a:gd name="T46" fmla="*/ 147 w 169"/>
                <a:gd name="T47" fmla="*/ 96 h 425"/>
                <a:gd name="T48" fmla="*/ 86 w 169"/>
                <a:gd name="T49" fmla="*/ 96 h 425"/>
                <a:gd name="T50" fmla="*/ 86 w 169"/>
                <a:gd name="T51" fmla="*/ 115 h 425"/>
                <a:gd name="T52" fmla="*/ 147 w 169"/>
                <a:gd name="T53" fmla="*/ 115 h 425"/>
                <a:gd name="T54" fmla="*/ 147 w 169"/>
                <a:gd name="T55" fmla="*/ 61 h 425"/>
                <a:gd name="T56" fmla="*/ 147 w 169"/>
                <a:gd name="T57" fmla="*/ 42 h 425"/>
                <a:gd name="T58" fmla="*/ 86 w 169"/>
                <a:gd name="T59" fmla="*/ 42 h 425"/>
                <a:gd name="T60" fmla="*/ 86 w 169"/>
                <a:gd name="T61" fmla="*/ 61 h 425"/>
                <a:gd name="T62" fmla="*/ 147 w 169"/>
                <a:gd name="T63" fmla="*/ 61 h 425"/>
                <a:gd name="T64" fmla="*/ 147 w 169"/>
                <a:gd name="T65" fmla="*/ 318 h 425"/>
                <a:gd name="T66" fmla="*/ 147 w 169"/>
                <a:gd name="T67" fmla="*/ 299 h 425"/>
                <a:gd name="T68" fmla="*/ 86 w 169"/>
                <a:gd name="T69" fmla="*/ 299 h 425"/>
                <a:gd name="T70" fmla="*/ 86 w 169"/>
                <a:gd name="T71" fmla="*/ 318 h 425"/>
                <a:gd name="T72" fmla="*/ 147 w 169"/>
                <a:gd name="T73" fmla="*/ 318 h 425"/>
                <a:gd name="T74" fmla="*/ 147 w 169"/>
                <a:gd name="T75" fmla="*/ 267 h 425"/>
                <a:gd name="T76" fmla="*/ 147 w 169"/>
                <a:gd name="T77" fmla="*/ 248 h 425"/>
                <a:gd name="T78" fmla="*/ 86 w 169"/>
                <a:gd name="T79" fmla="*/ 248 h 425"/>
                <a:gd name="T80" fmla="*/ 86 w 169"/>
                <a:gd name="T81" fmla="*/ 267 h 425"/>
                <a:gd name="T82" fmla="*/ 147 w 169"/>
                <a:gd name="T83" fmla="*/ 267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425">
                  <a:moveTo>
                    <a:pt x="169" y="0"/>
                  </a:moveTo>
                  <a:lnTo>
                    <a:pt x="169" y="425"/>
                  </a:lnTo>
                  <a:lnTo>
                    <a:pt x="63" y="425"/>
                  </a:ln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69" y="0"/>
                  </a:lnTo>
                  <a:close/>
                  <a:moveTo>
                    <a:pt x="148" y="217"/>
                  </a:moveTo>
                  <a:lnTo>
                    <a:pt x="148" y="198"/>
                  </a:lnTo>
                  <a:lnTo>
                    <a:pt x="86" y="198"/>
                  </a:lnTo>
                  <a:lnTo>
                    <a:pt x="86" y="217"/>
                  </a:lnTo>
                  <a:lnTo>
                    <a:pt x="148" y="217"/>
                  </a:lnTo>
                  <a:close/>
                  <a:moveTo>
                    <a:pt x="148" y="164"/>
                  </a:moveTo>
                  <a:lnTo>
                    <a:pt x="148" y="145"/>
                  </a:lnTo>
                  <a:lnTo>
                    <a:pt x="86" y="145"/>
                  </a:lnTo>
                  <a:lnTo>
                    <a:pt x="86" y="164"/>
                  </a:lnTo>
                  <a:lnTo>
                    <a:pt x="148" y="164"/>
                  </a:lnTo>
                  <a:close/>
                  <a:moveTo>
                    <a:pt x="147" y="368"/>
                  </a:moveTo>
                  <a:lnTo>
                    <a:pt x="147" y="349"/>
                  </a:lnTo>
                  <a:lnTo>
                    <a:pt x="86" y="349"/>
                  </a:lnTo>
                  <a:lnTo>
                    <a:pt x="86" y="368"/>
                  </a:lnTo>
                  <a:lnTo>
                    <a:pt x="147" y="368"/>
                  </a:lnTo>
                  <a:close/>
                  <a:moveTo>
                    <a:pt x="147" y="115"/>
                  </a:moveTo>
                  <a:lnTo>
                    <a:pt x="147" y="96"/>
                  </a:lnTo>
                  <a:lnTo>
                    <a:pt x="86" y="96"/>
                  </a:lnTo>
                  <a:lnTo>
                    <a:pt x="86" y="115"/>
                  </a:lnTo>
                  <a:lnTo>
                    <a:pt x="147" y="115"/>
                  </a:lnTo>
                  <a:close/>
                  <a:moveTo>
                    <a:pt x="147" y="61"/>
                  </a:moveTo>
                  <a:lnTo>
                    <a:pt x="147" y="42"/>
                  </a:lnTo>
                  <a:lnTo>
                    <a:pt x="86" y="42"/>
                  </a:lnTo>
                  <a:lnTo>
                    <a:pt x="86" y="61"/>
                  </a:lnTo>
                  <a:lnTo>
                    <a:pt x="147" y="61"/>
                  </a:lnTo>
                  <a:close/>
                  <a:moveTo>
                    <a:pt x="147" y="318"/>
                  </a:moveTo>
                  <a:lnTo>
                    <a:pt x="147" y="299"/>
                  </a:lnTo>
                  <a:lnTo>
                    <a:pt x="86" y="299"/>
                  </a:lnTo>
                  <a:lnTo>
                    <a:pt x="86" y="318"/>
                  </a:lnTo>
                  <a:lnTo>
                    <a:pt x="147" y="318"/>
                  </a:lnTo>
                  <a:close/>
                  <a:moveTo>
                    <a:pt x="147" y="267"/>
                  </a:moveTo>
                  <a:lnTo>
                    <a:pt x="147" y="248"/>
                  </a:lnTo>
                  <a:lnTo>
                    <a:pt x="86" y="248"/>
                  </a:lnTo>
                  <a:lnTo>
                    <a:pt x="86" y="267"/>
                  </a:lnTo>
                  <a:lnTo>
                    <a:pt x="147" y="2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163"/>
            <p:cNvSpPr>
              <a:spLocks noEditPoints="1"/>
            </p:cNvSpPr>
            <p:nvPr/>
          </p:nvSpPr>
          <p:spPr bwMode="auto">
            <a:xfrm>
              <a:off x="15748" y="5072"/>
              <a:ext cx="453" cy="833"/>
            </a:xfrm>
            <a:custGeom>
              <a:avLst/>
              <a:gdLst>
                <a:gd name="T0" fmla="*/ 125 w 181"/>
                <a:gd name="T1" fmla="*/ 112 h 333"/>
                <a:gd name="T2" fmla="*/ 160 w 181"/>
                <a:gd name="T3" fmla="*/ 156 h 333"/>
                <a:gd name="T4" fmla="*/ 160 w 181"/>
                <a:gd name="T5" fmla="*/ 219 h 333"/>
                <a:gd name="T6" fmla="*/ 125 w 181"/>
                <a:gd name="T7" fmla="*/ 177 h 333"/>
                <a:gd name="T8" fmla="*/ 160 w 181"/>
                <a:gd name="T9" fmla="*/ 219 h 333"/>
                <a:gd name="T10" fmla="*/ 74 w 181"/>
                <a:gd name="T11" fmla="*/ 219 h 333"/>
                <a:gd name="T12" fmla="*/ 108 w 181"/>
                <a:gd name="T13" fmla="*/ 177 h 333"/>
                <a:gd name="T14" fmla="*/ 57 w 181"/>
                <a:gd name="T15" fmla="*/ 219 h 333"/>
                <a:gd name="T16" fmla="*/ 24 w 181"/>
                <a:gd name="T17" fmla="*/ 177 h 333"/>
                <a:gd name="T18" fmla="*/ 57 w 181"/>
                <a:gd name="T19" fmla="*/ 219 h 333"/>
                <a:gd name="T20" fmla="*/ 181 w 181"/>
                <a:gd name="T21" fmla="*/ 333 h 333"/>
                <a:gd name="T22" fmla="*/ 0 w 181"/>
                <a:gd name="T23" fmla="*/ 0 h 333"/>
                <a:gd name="T24" fmla="*/ 160 w 181"/>
                <a:gd name="T25" fmla="*/ 285 h 333"/>
                <a:gd name="T26" fmla="*/ 125 w 181"/>
                <a:gd name="T27" fmla="*/ 241 h 333"/>
                <a:gd name="T28" fmla="*/ 160 w 181"/>
                <a:gd name="T29" fmla="*/ 285 h 333"/>
                <a:gd name="T30" fmla="*/ 158 w 181"/>
                <a:gd name="T31" fmla="*/ 47 h 333"/>
                <a:gd name="T32" fmla="*/ 125 w 181"/>
                <a:gd name="T33" fmla="*/ 89 h 333"/>
                <a:gd name="T34" fmla="*/ 108 w 181"/>
                <a:gd name="T35" fmla="*/ 285 h 333"/>
                <a:gd name="T36" fmla="*/ 74 w 181"/>
                <a:gd name="T37" fmla="*/ 241 h 333"/>
                <a:gd name="T38" fmla="*/ 108 w 181"/>
                <a:gd name="T39" fmla="*/ 285 h 333"/>
                <a:gd name="T40" fmla="*/ 108 w 181"/>
                <a:gd name="T41" fmla="*/ 112 h 333"/>
                <a:gd name="T42" fmla="*/ 74 w 181"/>
                <a:gd name="T43" fmla="*/ 156 h 333"/>
                <a:gd name="T44" fmla="*/ 106 w 181"/>
                <a:gd name="T45" fmla="*/ 89 h 333"/>
                <a:gd name="T46" fmla="*/ 74 w 181"/>
                <a:gd name="T47" fmla="*/ 47 h 333"/>
                <a:gd name="T48" fmla="*/ 106 w 181"/>
                <a:gd name="T49" fmla="*/ 89 h 333"/>
                <a:gd name="T50" fmla="*/ 59 w 181"/>
                <a:gd name="T51" fmla="*/ 241 h 333"/>
                <a:gd name="T52" fmla="*/ 24 w 181"/>
                <a:gd name="T53" fmla="*/ 285 h 333"/>
                <a:gd name="T54" fmla="*/ 57 w 181"/>
                <a:gd name="T55" fmla="*/ 156 h 333"/>
                <a:gd name="T56" fmla="*/ 24 w 181"/>
                <a:gd name="T57" fmla="*/ 112 h 333"/>
                <a:gd name="T58" fmla="*/ 57 w 181"/>
                <a:gd name="T59" fmla="*/ 156 h 333"/>
                <a:gd name="T60" fmla="*/ 57 w 181"/>
                <a:gd name="T61" fmla="*/ 47 h 333"/>
                <a:gd name="T62" fmla="*/ 23 w 181"/>
                <a:gd name="T63" fmla="*/ 8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1" h="333">
                  <a:moveTo>
                    <a:pt x="160" y="112"/>
                  </a:moveTo>
                  <a:lnTo>
                    <a:pt x="125" y="112"/>
                  </a:lnTo>
                  <a:lnTo>
                    <a:pt x="125" y="156"/>
                  </a:lnTo>
                  <a:lnTo>
                    <a:pt x="160" y="156"/>
                  </a:lnTo>
                  <a:lnTo>
                    <a:pt x="160" y="112"/>
                  </a:lnTo>
                  <a:close/>
                  <a:moveTo>
                    <a:pt x="160" y="219"/>
                  </a:moveTo>
                  <a:lnTo>
                    <a:pt x="160" y="177"/>
                  </a:lnTo>
                  <a:lnTo>
                    <a:pt x="125" y="177"/>
                  </a:lnTo>
                  <a:lnTo>
                    <a:pt x="125" y="219"/>
                  </a:lnTo>
                  <a:lnTo>
                    <a:pt x="160" y="219"/>
                  </a:lnTo>
                  <a:close/>
                  <a:moveTo>
                    <a:pt x="74" y="177"/>
                  </a:moveTo>
                  <a:lnTo>
                    <a:pt x="74" y="219"/>
                  </a:lnTo>
                  <a:lnTo>
                    <a:pt x="108" y="219"/>
                  </a:lnTo>
                  <a:lnTo>
                    <a:pt x="108" y="177"/>
                  </a:lnTo>
                  <a:lnTo>
                    <a:pt x="74" y="177"/>
                  </a:lnTo>
                  <a:close/>
                  <a:moveTo>
                    <a:pt x="57" y="219"/>
                  </a:moveTo>
                  <a:lnTo>
                    <a:pt x="57" y="177"/>
                  </a:lnTo>
                  <a:lnTo>
                    <a:pt x="24" y="177"/>
                  </a:lnTo>
                  <a:lnTo>
                    <a:pt x="24" y="219"/>
                  </a:lnTo>
                  <a:lnTo>
                    <a:pt x="57" y="219"/>
                  </a:lnTo>
                  <a:close/>
                  <a:moveTo>
                    <a:pt x="181" y="0"/>
                  </a:moveTo>
                  <a:lnTo>
                    <a:pt x="181" y="333"/>
                  </a:lnTo>
                  <a:lnTo>
                    <a:pt x="0" y="333"/>
                  </a:lnTo>
                  <a:lnTo>
                    <a:pt x="0" y="0"/>
                  </a:lnTo>
                  <a:lnTo>
                    <a:pt x="181" y="0"/>
                  </a:lnTo>
                  <a:close/>
                  <a:moveTo>
                    <a:pt x="160" y="285"/>
                  </a:moveTo>
                  <a:lnTo>
                    <a:pt x="160" y="241"/>
                  </a:lnTo>
                  <a:lnTo>
                    <a:pt x="125" y="241"/>
                  </a:lnTo>
                  <a:lnTo>
                    <a:pt x="125" y="285"/>
                  </a:lnTo>
                  <a:lnTo>
                    <a:pt x="160" y="285"/>
                  </a:lnTo>
                  <a:close/>
                  <a:moveTo>
                    <a:pt x="158" y="89"/>
                  </a:moveTo>
                  <a:lnTo>
                    <a:pt x="158" y="47"/>
                  </a:lnTo>
                  <a:lnTo>
                    <a:pt x="125" y="47"/>
                  </a:lnTo>
                  <a:lnTo>
                    <a:pt x="125" y="89"/>
                  </a:lnTo>
                  <a:lnTo>
                    <a:pt x="158" y="89"/>
                  </a:lnTo>
                  <a:close/>
                  <a:moveTo>
                    <a:pt x="108" y="285"/>
                  </a:moveTo>
                  <a:lnTo>
                    <a:pt x="108" y="241"/>
                  </a:lnTo>
                  <a:lnTo>
                    <a:pt x="74" y="241"/>
                  </a:lnTo>
                  <a:lnTo>
                    <a:pt x="74" y="285"/>
                  </a:lnTo>
                  <a:lnTo>
                    <a:pt x="108" y="285"/>
                  </a:lnTo>
                  <a:close/>
                  <a:moveTo>
                    <a:pt x="108" y="156"/>
                  </a:moveTo>
                  <a:lnTo>
                    <a:pt x="108" y="112"/>
                  </a:lnTo>
                  <a:lnTo>
                    <a:pt x="74" y="112"/>
                  </a:lnTo>
                  <a:lnTo>
                    <a:pt x="74" y="156"/>
                  </a:lnTo>
                  <a:lnTo>
                    <a:pt x="108" y="156"/>
                  </a:lnTo>
                  <a:close/>
                  <a:moveTo>
                    <a:pt x="106" y="89"/>
                  </a:moveTo>
                  <a:lnTo>
                    <a:pt x="106" y="47"/>
                  </a:lnTo>
                  <a:lnTo>
                    <a:pt x="74" y="47"/>
                  </a:lnTo>
                  <a:lnTo>
                    <a:pt x="74" y="89"/>
                  </a:lnTo>
                  <a:lnTo>
                    <a:pt x="106" y="89"/>
                  </a:lnTo>
                  <a:close/>
                  <a:moveTo>
                    <a:pt x="59" y="285"/>
                  </a:moveTo>
                  <a:lnTo>
                    <a:pt x="59" y="241"/>
                  </a:lnTo>
                  <a:lnTo>
                    <a:pt x="24" y="241"/>
                  </a:lnTo>
                  <a:lnTo>
                    <a:pt x="24" y="285"/>
                  </a:lnTo>
                  <a:lnTo>
                    <a:pt x="59" y="285"/>
                  </a:lnTo>
                  <a:close/>
                  <a:moveTo>
                    <a:pt x="57" y="156"/>
                  </a:moveTo>
                  <a:lnTo>
                    <a:pt x="57" y="112"/>
                  </a:lnTo>
                  <a:lnTo>
                    <a:pt x="24" y="112"/>
                  </a:lnTo>
                  <a:lnTo>
                    <a:pt x="24" y="156"/>
                  </a:lnTo>
                  <a:lnTo>
                    <a:pt x="57" y="156"/>
                  </a:lnTo>
                  <a:close/>
                  <a:moveTo>
                    <a:pt x="57" y="89"/>
                  </a:moveTo>
                  <a:lnTo>
                    <a:pt x="57" y="47"/>
                  </a:lnTo>
                  <a:lnTo>
                    <a:pt x="23" y="47"/>
                  </a:lnTo>
                  <a:lnTo>
                    <a:pt x="23" y="89"/>
                  </a:lnTo>
                  <a:lnTo>
                    <a:pt x="57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164"/>
            <p:cNvSpPr/>
            <p:nvPr/>
          </p:nvSpPr>
          <p:spPr bwMode="auto">
            <a:xfrm>
              <a:off x="18523" y="5068"/>
              <a:ext cx="335" cy="190"/>
            </a:xfrm>
            <a:custGeom>
              <a:avLst/>
              <a:gdLst>
                <a:gd name="T0" fmla="*/ 60 w 70"/>
                <a:gd name="T1" fmla="*/ 19 h 40"/>
                <a:gd name="T2" fmla="*/ 50 w 70"/>
                <a:gd name="T3" fmla="*/ 9 h 40"/>
                <a:gd name="T4" fmla="*/ 21 w 70"/>
                <a:gd name="T5" fmla="*/ 9 h 40"/>
                <a:gd name="T6" fmla="*/ 11 w 70"/>
                <a:gd name="T7" fmla="*/ 19 h 40"/>
                <a:gd name="T8" fmla="*/ 11 w 70"/>
                <a:gd name="T9" fmla="*/ 40 h 40"/>
                <a:gd name="T10" fmla="*/ 0 w 70"/>
                <a:gd name="T11" fmla="*/ 40 h 40"/>
                <a:gd name="T12" fmla="*/ 0 w 70"/>
                <a:gd name="T13" fmla="*/ 14 h 40"/>
                <a:gd name="T14" fmla="*/ 14 w 70"/>
                <a:gd name="T15" fmla="*/ 0 h 40"/>
                <a:gd name="T16" fmla="*/ 56 w 70"/>
                <a:gd name="T17" fmla="*/ 0 h 40"/>
                <a:gd name="T18" fmla="*/ 70 w 70"/>
                <a:gd name="T19" fmla="*/ 14 h 40"/>
                <a:gd name="T20" fmla="*/ 70 w 70"/>
                <a:gd name="T21" fmla="*/ 40 h 40"/>
                <a:gd name="T22" fmla="*/ 60 w 70"/>
                <a:gd name="T23" fmla="*/ 40 h 40"/>
                <a:gd name="T24" fmla="*/ 60 w 70"/>
                <a:gd name="T25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40">
                  <a:moveTo>
                    <a:pt x="60" y="19"/>
                  </a:moveTo>
                  <a:cubicBezTo>
                    <a:pt x="60" y="14"/>
                    <a:pt x="55" y="9"/>
                    <a:pt x="5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9"/>
                    <a:pt x="11" y="14"/>
                    <a:pt x="11" y="1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4" y="0"/>
                    <a:pt x="70" y="6"/>
                    <a:pt x="70" y="14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0" y="40"/>
                    <a:pt x="60" y="40"/>
                    <a:pt x="60" y="40"/>
                  </a:cubicBezTo>
                  <a:lnTo>
                    <a:pt x="60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165"/>
            <p:cNvSpPr>
              <a:spLocks noEditPoints="1"/>
            </p:cNvSpPr>
            <p:nvPr/>
          </p:nvSpPr>
          <p:spPr bwMode="auto">
            <a:xfrm>
              <a:off x="18285" y="5280"/>
              <a:ext cx="505" cy="495"/>
            </a:xfrm>
            <a:custGeom>
              <a:avLst/>
              <a:gdLst>
                <a:gd name="T0" fmla="*/ 53 w 106"/>
                <a:gd name="T1" fmla="*/ 29 h 104"/>
                <a:gd name="T2" fmla="*/ 40 w 106"/>
                <a:gd name="T3" fmla="*/ 42 h 104"/>
                <a:gd name="T4" fmla="*/ 47 w 106"/>
                <a:gd name="T5" fmla="*/ 53 h 104"/>
                <a:gd name="T6" fmla="*/ 47 w 106"/>
                <a:gd name="T7" fmla="*/ 69 h 104"/>
                <a:gd name="T8" fmla="*/ 53 w 106"/>
                <a:gd name="T9" fmla="*/ 75 h 104"/>
                <a:gd name="T10" fmla="*/ 59 w 106"/>
                <a:gd name="T11" fmla="*/ 69 h 104"/>
                <a:gd name="T12" fmla="*/ 59 w 106"/>
                <a:gd name="T13" fmla="*/ 53 h 104"/>
                <a:gd name="T14" fmla="*/ 66 w 106"/>
                <a:gd name="T15" fmla="*/ 42 h 104"/>
                <a:gd name="T16" fmla="*/ 53 w 106"/>
                <a:gd name="T17" fmla="*/ 29 h 104"/>
                <a:gd name="T18" fmla="*/ 14 w 106"/>
                <a:gd name="T19" fmla="*/ 104 h 104"/>
                <a:gd name="T20" fmla="*/ 0 w 106"/>
                <a:gd name="T21" fmla="*/ 90 h 104"/>
                <a:gd name="T22" fmla="*/ 0 w 106"/>
                <a:gd name="T23" fmla="*/ 66 h 104"/>
                <a:gd name="T24" fmla="*/ 16 w 106"/>
                <a:gd name="T25" fmla="*/ 66 h 104"/>
                <a:gd name="T26" fmla="*/ 19 w 106"/>
                <a:gd name="T27" fmla="*/ 63 h 104"/>
                <a:gd name="T28" fmla="*/ 16 w 106"/>
                <a:gd name="T29" fmla="*/ 59 h 104"/>
                <a:gd name="T30" fmla="*/ 0 w 106"/>
                <a:gd name="T31" fmla="*/ 59 h 104"/>
                <a:gd name="T32" fmla="*/ 0 w 106"/>
                <a:gd name="T33" fmla="*/ 45 h 104"/>
                <a:gd name="T34" fmla="*/ 16 w 106"/>
                <a:gd name="T35" fmla="*/ 45 h 104"/>
                <a:gd name="T36" fmla="*/ 19 w 106"/>
                <a:gd name="T37" fmla="*/ 41 h 104"/>
                <a:gd name="T38" fmla="*/ 16 w 106"/>
                <a:gd name="T39" fmla="*/ 38 h 104"/>
                <a:gd name="T40" fmla="*/ 0 w 106"/>
                <a:gd name="T41" fmla="*/ 38 h 104"/>
                <a:gd name="T42" fmla="*/ 0 w 106"/>
                <a:gd name="T43" fmla="*/ 14 h 104"/>
                <a:gd name="T44" fmla="*/ 14 w 106"/>
                <a:gd name="T45" fmla="*/ 0 h 104"/>
                <a:gd name="T46" fmla="*/ 92 w 106"/>
                <a:gd name="T47" fmla="*/ 0 h 104"/>
                <a:gd name="T48" fmla="*/ 106 w 106"/>
                <a:gd name="T49" fmla="*/ 14 h 104"/>
                <a:gd name="T50" fmla="*/ 106 w 106"/>
                <a:gd name="T51" fmla="*/ 39 h 104"/>
                <a:gd name="T52" fmla="*/ 92 w 106"/>
                <a:gd name="T53" fmla="*/ 39 h 104"/>
                <a:gd name="T54" fmla="*/ 89 w 106"/>
                <a:gd name="T55" fmla="*/ 42 h 104"/>
                <a:gd name="T56" fmla="*/ 92 w 106"/>
                <a:gd name="T57" fmla="*/ 45 h 104"/>
                <a:gd name="T58" fmla="*/ 106 w 106"/>
                <a:gd name="T59" fmla="*/ 45 h 104"/>
                <a:gd name="T60" fmla="*/ 106 w 106"/>
                <a:gd name="T61" fmla="*/ 60 h 104"/>
                <a:gd name="T62" fmla="*/ 92 w 106"/>
                <a:gd name="T63" fmla="*/ 60 h 104"/>
                <a:gd name="T64" fmla="*/ 89 w 106"/>
                <a:gd name="T65" fmla="*/ 63 h 104"/>
                <a:gd name="T66" fmla="*/ 92 w 106"/>
                <a:gd name="T67" fmla="*/ 67 h 104"/>
                <a:gd name="T68" fmla="*/ 106 w 106"/>
                <a:gd name="T69" fmla="*/ 67 h 104"/>
                <a:gd name="T70" fmla="*/ 106 w 106"/>
                <a:gd name="T71" fmla="*/ 90 h 104"/>
                <a:gd name="T72" fmla="*/ 92 w 106"/>
                <a:gd name="T73" fmla="*/ 104 h 104"/>
                <a:gd name="T74" fmla="*/ 14 w 106"/>
                <a:gd name="T7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04">
                  <a:moveTo>
                    <a:pt x="53" y="29"/>
                  </a:moveTo>
                  <a:cubicBezTo>
                    <a:pt x="46" y="29"/>
                    <a:pt x="40" y="35"/>
                    <a:pt x="40" y="42"/>
                  </a:cubicBezTo>
                  <a:cubicBezTo>
                    <a:pt x="40" y="47"/>
                    <a:pt x="43" y="51"/>
                    <a:pt x="47" y="5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72"/>
                    <a:pt x="50" y="75"/>
                    <a:pt x="53" y="75"/>
                  </a:cubicBezTo>
                  <a:cubicBezTo>
                    <a:pt x="56" y="75"/>
                    <a:pt x="59" y="72"/>
                    <a:pt x="59" y="69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3" y="51"/>
                    <a:pt x="66" y="47"/>
                    <a:pt x="66" y="42"/>
                  </a:cubicBezTo>
                  <a:cubicBezTo>
                    <a:pt x="66" y="35"/>
                    <a:pt x="60" y="29"/>
                    <a:pt x="53" y="29"/>
                  </a:cubicBezTo>
                  <a:close/>
                  <a:moveTo>
                    <a:pt x="14" y="104"/>
                  </a:moveTo>
                  <a:cubicBezTo>
                    <a:pt x="6" y="104"/>
                    <a:pt x="0" y="97"/>
                    <a:pt x="0" y="9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9" y="64"/>
                    <a:pt x="19" y="63"/>
                  </a:cubicBezTo>
                  <a:cubicBezTo>
                    <a:pt x="19" y="61"/>
                    <a:pt x="18" y="59"/>
                    <a:pt x="1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5"/>
                    <a:pt x="19" y="43"/>
                    <a:pt x="19" y="41"/>
                  </a:cubicBezTo>
                  <a:cubicBezTo>
                    <a:pt x="19" y="39"/>
                    <a:pt x="18" y="38"/>
                    <a:pt x="1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0" y="0"/>
                    <a:pt x="106" y="6"/>
                    <a:pt x="106" y="14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0" y="39"/>
                    <a:pt x="89" y="40"/>
                    <a:pt x="89" y="42"/>
                  </a:cubicBezTo>
                  <a:cubicBezTo>
                    <a:pt x="89" y="44"/>
                    <a:pt x="90" y="45"/>
                    <a:pt x="92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0" y="60"/>
                    <a:pt x="89" y="62"/>
                    <a:pt x="89" y="63"/>
                  </a:cubicBezTo>
                  <a:cubicBezTo>
                    <a:pt x="89" y="65"/>
                    <a:pt x="90" y="67"/>
                    <a:pt x="92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7"/>
                    <a:pt x="100" y="104"/>
                    <a:pt x="92" y="104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166"/>
            <p:cNvSpPr/>
            <p:nvPr/>
          </p:nvSpPr>
          <p:spPr bwMode="auto">
            <a:xfrm>
              <a:off x="17518" y="5025"/>
              <a:ext cx="845" cy="703"/>
            </a:xfrm>
            <a:custGeom>
              <a:avLst/>
              <a:gdLst>
                <a:gd name="T0" fmla="*/ 166 w 177"/>
                <a:gd name="T1" fmla="*/ 23 h 148"/>
                <a:gd name="T2" fmla="*/ 177 w 177"/>
                <a:gd name="T3" fmla="*/ 35 h 148"/>
                <a:gd name="T4" fmla="*/ 177 w 177"/>
                <a:gd name="T5" fmla="*/ 45 h 148"/>
                <a:gd name="T6" fmla="*/ 170 w 177"/>
                <a:gd name="T7" fmla="*/ 45 h 148"/>
                <a:gd name="T8" fmla="*/ 152 w 177"/>
                <a:gd name="T9" fmla="*/ 63 h 148"/>
                <a:gd name="T10" fmla="*/ 152 w 177"/>
                <a:gd name="T11" fmla="*/ 148 h 148"/>
                <a:gd name="T12" fmla="*/ 12 w 177"/>
                <a:gd name="T13" fmla="*/ 148 h 148"/>
                <a:gd name="T14" fmla="*/ 0 w 177"/>
                <a:gd name="T15" fmla="*/ 136 h 148"/>
                <a:gd name="T16" fmla="*/ 0 w 177"/>
                <a:gd name="T17" fmla="*/ 35 h 148"/>
                <a:gd name="T18" fmla="*/ 9 w 177"/>
                <a:gd name="T19" fmla="*/ 24 h 148"/>
                <a:gd name="T20" fmla="*/ 9 w 177"/>
                <a:gd name="T21" fmla="*/ 0 h 148"/>
                <a:gd name="T22" fmla="*/ 58 w 177"/>
                <a:gd name="T23" fmla="*/ 0 h 148"/>
                <a:gd name="T24" fmla="*/ 69 w 177"/>
                <a:gd name="T25" fmla="*/ 10 h 148"/>
                <a:gd name="T26" fmla="*/ 69 w 177"/>
                <a:gd name="T27" fmla="*/ 23 h 148"/>
                <a:gd name="T28" fmla="*/ 166 w 177"/>
                <a:gd name="T29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48">
                  <a:moveTo>
                    <a:pt x="166" y="23"/>
                  </a:moveTo>
                  <a:cubicBezTo>
                    <a:pt x="172" y="23"/>
                    <a:pt x="177" y="29"/>
                    <a:pt x="177" y="3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0" y="45"/>
                    <a:pt x="152" y="53"/>
                    <a:pt x="152" y="63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0"/>
                    <a:pt x="4" y="25"/>
                    <a:pt x="9" y="2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69" y="0"/>
                    <a:pt x="69" y="10"/>
                  </a:cubicBezTo>
                  <a:cubicBezTo>
                    <a:pt x="69" y="23"/>
                    <a:pt x="69" y="23"/>
                    <a:pt x="69" y="23"/>
                  </a:cubicBezTo>
                  <a:lnTo>
                    <a:pt x="166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167"/>
            <p:cNvSpPr>
              <a:spLocks noEditPoints="1"/>
            </p:cNvSpPr>
            <p:nvPr/>
          </p:nvSpPr>
          <p:spPr bwMode="auto">
            <a:xfrm>
              <a:off x="17658" y="6538"/>
              <a:ext cx="1143" cy="765"/>
            </a:xfrm>
            <a:custGeom>
              <a:avLst/>
              <a:gdLst>
                <a:gd name="T0" fmla="*/ 457 w 457"/>
                <a:gd name="T1" fmla="*/ 0 h 306"/>
                <a:gd name="T2" fmla="*/ 457 w 457"/>
                <a:gd name="T3" fmla="*/ 306 h 306"/>
                <a:gd name="T4" fmla="*/ 0 w 457"/>
                <a:gd name="T5" fmla="*/ 306 h 306"/>
                <a:gd name="T6" fmla="*/ 0 w 457"/>
                <a:gd name="T7" fmla="*/ 0 h 306"/>
                <a:gd name="T8" fmla="*/ 457 w 457"/>
                <a:gd name="T9" fmla="*/ 0 h 306"/>
                <a:gd name="T10" fmla="*/ 434 w 457"/>
                <a:gd name="T11" fmla="*/ 287 h 306"/>
                <a:gd name="T12" fmla="*/ 434 w 457"/>
                <a:gd name="T13" fmla="*/ 19 h 306"/>
                <a:gd name="T14" fmla="*/ 23 w 457"/>
                <a:gd name="T15" fmla="*/ 19 h 306"/>
                <a:gd name="T16" fmla="*/ 23 w 457"/>
                <a:gd name="T17" fmla="*/ 287 h 306"/>
                <a:gd name="T18" fmla="*/ 434 w 457"/>
                <a:gd name="T19" fmla="*/ 28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306">
                  <a:moveTo>
                    <a:pt x="457" y="0"/>
                  </a:moveTo>
                  <a:lnTo>
                    <a:pt x="457" y="306"/>
                  </a:lnTo>
                  <a:lnTo>
                    <a:pt x="0" y="306"/>
                  </a:lnTo>
                  <a:lnTo>
                    <a:pt x="0" y="0"/>
                  </a:lnTo>
                  <a:lnTo>
                    <a:pt x="457" y="0"/>
                  </a:lnTo>
                  <a:close/>
                  <a:moveTo>
                    <a:pt x="434" y="287"/>
                  </a:moveTo>
                  <a:lnTo>
                    <a:pt x="434" y="19"/>
                  </a:lnTo>
                  <a:lnTo>
                    <a:pt x="23" y="19"/>
                  </a:lnTo>
                  <a:lnTo>
                    <a:pt x="23" y="287"/>
                  </a:lnTo>
                  <a:lnTo>
                    <a:pt x="434" y="2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168"/>
            <p:cNvSpPr/>
            <p:nvPr/>
          </p:nvSpPr>
          <p:spPr bwMode="auto">
            <a:xfrm>
              <a:off x="18228" y="6695"/>
              <a:ext cx="440" cy="100"/>
            </a:xfrm>
            <a:custGeom>
              <a:avLst/>
              <a:gdLst>
                <a:gd name="T0" fmla="*/ 176 w 176"/>
                <a:gd name="T1" fmla="*/ 0 h 40"/>
                <a:gd name="T2" fmla="*/ 176 w 176"/>
                <a:gd name="T3" fmla="*/ 11 h 40"/>
                <a:gd name="T4" fmla="*/ 46 w 176"/>
                <a:gd name="T5" fmla="*/ 11 h 40"/>
                <a:gd name="T6" fmla="*/ 8 w 176"/>
                <a:gd name="T7" fmla="*/ 40 h 40"/>
                <a:gd name="T8" fmla="*/ 0 w 176"/>
                <a:gd name="T9" fmla="*/ 30 h 40"/>
                <a:gd name="T10" fmla="*/ 44 w 176"/>
                <a:gd name="T11" fmla="*/ 0 h 40"/>
                <a:gd name="T12" fmla="*/ 176 w 17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0">
                  <a:moveTo>
                    <a:pt x="176" y="0"/>
                  </a:moveTo>
                  <a:lnTo>
                    <a:pt x="176" y="11"/>
                  </a:lnTo>
                  <a:lnTo>
                    <a:pt x="46" y="11"/>
                  </a:lnTo>
                  <a:lnTo>
                    <a:pt x="8" y="40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Rectangle 169"/>
            <p:cNvSpPr>
              <a:spLocks noChangeArrowheads="1"/>
            </p:cNvSpPr>
            <p:nvPr/>
          </p:nvSpPr>
          <p:spPr bwMode="auto">
            <a:xfrm>
              <a:off x="18575" y="7328"/>
              <a:ext cx="83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170"/>
            <p:cNvSpPr>
              <a:spLocks noEditPoints="1"/>
            </p:cNvSpPr>
            <p:nvPr/>
          </p:nvSpPr>
          <p:spPr bwMode="auto">
            <a:xfrm>
              <a:off x="18558" y="6990"/>
              <a:ext cx="105" cy="100"/>
            </a:xfrm>
            <a:custGeom>
              <a:avLst/>
              <a:gdLst>
                <a:gd name="T0" fmla="*/ 11 w 22"/>
                <a:gd name="T1" fmla="*/ 0 h 21"/>
                <a:gd name="T2" fmla="*/ 22 w 22"/>
                <a:gd name="T3" fmla="*/ 11 h 21"/>
                <a:gd name="T4" fmla="*/ 11 w 22"/>
                <a:gd name="T5" fmla="*/ 21 h 21"/>
                <a:gd name="T6" fmla="*/ 0 w 22"/>
                <a:gd name="T7" fmla="*/ 11 h 21"/>
                <a:gd name="T8" fmla="*/ 11 w 22"/>
                <a:gd name="T9" fmla="*/ 0 h 21"/>
                <a:gd name="T10" fmla="*/ 15 w 22"/>
                <a:gd name="T11" fmla="*/ 11 h 21"/>
                <a:gd name="T12" fmla="*/ 11 w 22"/>
                <a:gd name="T13" fmla="*/ 7 h 21"/>
                <a:gd name="T14" fmla="*/ 7 w 22"/>
                <a:gd name="T15" fmla="*/ 11 h 21"/>
                <a:gd name="T16" fmla="*/ 11 w 22"/>
                <a:gd name="T17" fmla="*/ 15 h 21"/>
                <a:gd name="T18" fmla="*/ 15 w 22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1">
                  <a:moveTo>
                    <a:pt x="11" y="0"/>
                  </a:move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15" y="11"/>
                  </a:moveTo>
                  <a:cubicBezTo>
                    <a:pt x="15" y="9"/>
                    <a:pt x="13" y="7"/>
                    <a:pt x="11" y="7"/>
                  </a:cubicBez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5"/>
                    <a:pt x="11" y="15"/>
                  </a:cubicBezTo>
                  <a:cubicBezTo>
                    <a:pt x="13" y="15"/>
                    <a:pt x="15" y="13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171"/>
            <p:cNvSpPr/>
            <p:nvPr/>
          </p:nvSpPr>
          <p:spPr bwMode="auto">
            <a:xfrm>
              <a:off x="18432" y="6875"/>
              <a:ext cx="190" cy="205"/>
            </a:xfrm>
            <a:custGeom>
              <a:avLst/>
              <a:gdLst>
                <a:gd name="T0" fmla="*/ 76 w 76"/>
                <a:gd name="T1" fmla="*/ 13 h 82"/>
                <a:gd name="T2" fmla="*/ 16 w 76"/>
                <a:gd name="T3" fmla="*/ 82 h 82"/>
                <a:gd name="T4" fmla="*/ 0 w 76"/>
                <a:gd name="T5" fmla="*/ 69 h 82"/>
                <a:gd name="T6" fmla="*/ 59 w 76"/>
                <a:gd name="T7" fmla="*/ 0 h 82"/>
                <a:gd name="T8" fmla="*/ 76 w 76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2">
                  <a:moveTo>
                    <a:pt x="76" y="13"/>
                  </a:moveTo>
                  <a:lnTo>
                    <a:pt x="16" y="82"/>
                  </a:lnTo>
                  <a:lnTo>
                    <a:pt x="0" y="69"/>
                  </a:lnTo>
                  <a:lnTo>
                    <a:pt x="59" y="0"/>
                  </a:lnTo>
                  <a:lnTo>
                    <a:pt x="76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172"/>
            <p:cNvSpPr>
              <a:spLocks noEditPoints="1"/>
            </p:cNvSpPr>
            <p:nvPr/>
          </p:nvSpPr>
          <p:spPr bwMode="auto">
            <a:xfrm>
              <a:off x="18385" y="6875"/>
              <a:ext cx="100" cy="100"/>
            </a:xfrm>
            <a:custGeom>
              <a:avLst/>
              <a:gdLst>
                <a:gd name="T0" fmla="*/ 10 w 21"/>
                <a:gd name="T1" fmla="*/ 0 h 21"/>
                <a:gd name="T2" fmla="*/ 21 w 21"/>
                <a:gd name="T3" fmla="*/ 11 h 21"/>
                <a:gd name="T4" fmla="*/ 10 w 21"/>
                <a:gd name="T5" fmla="*/ 21 h 21"/>
                <a:gd name="T6" fmla="*/ 0 w 21"/>
                <a:gd name="T7" fmla="*/ 11 h 21"/>
                <a:gd name="T8" fmla="*/ 10 w 21"/>
                <a:gd name="T9" fmla="*/ 0 h 21"/>
                <a:gd name="T10" fmla="*/ 14 w 21"/>
                <a:gd name="T11" fmla="*/ 11 h 21"/>
                <a:gd name="T12" fmla="*/ 10 w 21"/>
                <a:gd name="T13" fmla="*/ 6 h 21"/>
                <a:gd name="T14" fmla="*/ 6 w 21"/>
                <a:gd name="T15" fmla="*/ 11 h 21"/>
                <a:gd name="T16" fmla="*/ 10 w 21"/>
                <a:gd name="T17" fmla="*/ 15 h 21"/>
                <a:gd name="T18" fmla="*/ 14 w 21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6" y="0"/>
                    <a:pt x="21" y="5"/>
                    <a:pt x="21" y="11"/>
                  </a:cubicBezTo>
                  <a:cubicBezTo>
                    <a:pt x="21" y="16"/>
                    <a:pt x="16" y="21"/>
                    <a:pt x="10" y="21"/>
                  </a:cubicBezTo>
                  <a:cubicBezTo>
                    <a:pt x="4" y="21"/>
                    <a:pt x="0" y="16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lose/>
                  <a:moveTo>
                    <a:pt x="14" y="11"/>
                  </a:move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6" y="8"/>
                    <a:pt x="6" y="11"/>
                  </a:cubicBezTo>
                  <a:cubicBezTo>
                    <a:pt x="6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Freeform 173"/>
            <p:cNvSpPr/>
            <p:nvPr/>
          </p:nvSpPr>
          <p:spPr bwMode="auto">
            <a:xfrm>
              <a:off x="18058" y="6965"/>
              <a:ext cx="205" cy="200"/>
            </a:xfrm>
            <a:custGeom>
              <a:avLst/>
              <a:gdLst>
                <a:gd name="T0" fmla="*/ 0 w 43"/>
                <a:gd name="T1" fmla="*/ 0 h 42"/>
                <a:gd name="T2" fmla="*/ 43 w 43"/>
                <a:gd name="T3" fmla="*/ 0 h 42"/>
                <a:gd name="T4" fmla="*/ 0 w 43"/>
                <a:gd name="T5" fmla="*/ 42 h 42"/>
                <a:gd name="T6" fmla="*/ 0 w 4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23"/>
                    <a:pt x="24" y="42"/>
                    <a:pt x="0" y="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Freeform 174"/>
            <p:cNvSpPr/>
            <p:nvPr/>
          </p:nvSpPr>
          <p:spPr bwMode="auto">
            <a:xfrm>
              <a:off x="17810" y="6670"/>
              <a:ext cx="405" cy="205"/>
            </a:xfrm>
            <a:custGeom>
              <a:avLst/>
              <a:gdLst>
                <a:gd name="T0" fmla="*/ 85 w 85"/>
                <a:gd name="T1" fmla="*/ 43 h 43"/>
                <a:gd name="T2" fmla="*/ 68 w 85"/>
                <a:gd name="T3" fmla="*/ 43 h 43"/>
                <a:gd name="T4" fmla="*/ 43 w 85"/>
                <a:gd name="T5" fmla="*/ 43 h 43"/>
                <a:gd name="T6" fmla="*/ 0 w 85"/>
                <a:gd name="T7" fmla="*/ 43 h 43"/>
                <a:gd name="T8" fmla="*/ 43 w 85"/>
                <a:gd name="T9" fmla="*/ 0 h 43"/>
                <a:gd name="T10" fmla="*/ 85 w 85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43">
                  <a:moveTo>
                    <a:pt x="85" y="43"/>
                  </a:moveTo>
                  <a:cubicBezTo>
                    <a:pt x="68" y="43"/>
                    <a:pt x="68" y="43"/>
                    <a:pt x="68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5" y="19"/>
                    <a:pt x="85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Freeform 175"/>
            <p:cNvSpPr/>
            <p:nvPr/>
          </p:nvSpPr>
          <p:spPr bwMode="auto">
            <a:xfrm>
              <a:off x="17810" y="6900"/>
              <a:ext cx="205" cy="200"/>
            </a:xfrm>
            <a:custGeom>
              <a:avLst/>
              <a:gdLst>
                <a:gd name="T0" fmla="*/ 43 w 43"/>
                <a:gd name="T1" fmla="*/ 0 h 42"/>
                <a:gd name="T2" fmla="*/ 43 w 43"/>
                <a:gd name="T3" fmla="*/ 42 h 42"/>
                <a:gd name="T4" fmla="*/ 0 w 43"/>
                <a:gd name="T5" fmla="*/ 0 h 42"/>
                <a:gd name="T6" fmla="*/ 43 w 4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19" y="42"/>
                    <a:pt x="0" y="23"/>
                    <a:pt x="0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Rectangle 176"/>
            <p:cNvSpPr>
              <a:spLocks noChangeArrowheads="1"/>
            </p:cNvSpPr>
            <p:nvPr/>
          </p:nvSpPr>
          <p:spPr bwMode="auto">
            <a:xfrm>
              <a:off x="17775" y="7328"/>
              <a:ext cx="83" cy="3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Freeform 177"/>
            <p:cNvSpPr/>
            <p:nvPr/>
          </p:nvSpPr>
          <p:spPr bwMode="auto">
            <a:xfrm>
              <a:off x="3148" y="6505"/>
              <a:ext cx="105" cy="138"/>
            </a:xfrm>
            <a:custGeom>
              <a:avLst/>
              <a:gdLst>
                <a:gd name="T0" fmla="*/ 35 w 42"/>
                <a:gd name="T1" fmla="*/ 0 h 55"/>
                <a:gd name="T2" fmla="*/ 42 w 42"/>
                <a:gd name="T3" fmla="*/ 55 h 55"/>
                <a:gd name="T4" fmla="*/ 0 w 42"/>
                <a:gd name="T5" fmla="*/ 43 h 55"/>
                <a:gd name="T6" fmla="*/ 35 w 4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5">
                  <a:moveTo>
                    <a:pt x="35" y="0"/>
                  </a:moveTo>
                  <a:lnTo>
                    <a:pt x="42" y="55"/>
                  </a:lnTo>
                  <a:lnTo>
                    <a:pt x="0" y="4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Freeform 178"/>
            <p:cNvSpPr/>
            <p:nvPr/>
          </p:nvSpPr>
          <p:spPr bwMode="auto">
            <a:xfrm>
              <a:off x="2605" y="7153"/>
              <a:ext cx="643" cy="85"/>
            </a:xfrm>
            <a:custGeom>
              <a:avLst/>
              <a:gdLst>
                <a:gd name="T0" fmla="*/ 135 w 135"/>
                <a:gd name="T1" fmla="*/ 13 h 18"/>
                <a:gd name="T2" fmla="*/ 135 w 135"/>
                <a:gd name="T3" fmla="*/ 18 h 18"/>
                <a:gd name="T4" fmla="*/ 1 w 135"/>
                <a:gd name="T5" fmla="*/ 18 h 18"/>
                <a:gd name="T6" fmla="*/ 0 w 135"/>
                <a:gd name="T7" fmla="*/ 13 h 18"/>
                <a:gd name="T8" fmla="*/ 13 w 135"/>
                <a:gd name="T9" fmla="*/ 0 h 18"/>
                <a:gd name="T10" fmla="*/ 123 w 135"/>
                <a:gd name="T11" fmla="*/ 0 h 18"/>
                <a:gd name="T12" fmla="*/ 135 w 135"/>
                <a:gd name="T1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8">
                  <a:moveTo>
                    <a:pt x="135" y="13"/>
                  </a:moveTo>
                  <a:cubicBezTo>
                    <a:pt x="135" y="15"/>
                    <a:pt x="135" y="16"/>
                    <a:pt x="135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0" y="0"/>
                    <a:pt x="135" y="6"/>
                    <a:pt x="13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Freeform 179"/>
            <p:cNvSpPr/>
            <p:nvPr/>
          </p:nvSpPr>
          <p:spPr bwMode="auto">
            <a:xfrm>
              <a:off x="3015" y="6643"/>
              <a:ext cx="228" cy="480"/>
            </a:xfrm>
            <a:custGeom>
              <a:avLst/>
              <a:gdLst>
                <a:gd name="T0" fmla="*/ 91 w 91"/>
                <a:gd name="T1" fmla="*/ 11 h 192"/>
                <a:gd name="T2" fmla="*/ 44 w 91"/>
                <a:gd name="T3" fmla="*/ 192 h 192"/>
                <a:gd name="T4" fmla="*/ 0 w 91"/>
                <a:gd name="T5" fmla="*/ 192 h 192"/>
                <a:gd name="T6" fmla="*/ 51 w 91"/>
                <a:gd name="T7" fmla="*/ 0 h 192"/>
                <a:gd name="T8" fmla="*/ 91 w 91"/>
                <a:gd name="T9" fmla="*/ 1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92">
                  <a:moveTo>
                    <a:pt x="91" y="11"/>
                  </a:moveTo>
                  <a:lnTo>
                    <a:pt x="44" y="192"/>
                  </a:lnTo>
                  <a:lnTo>
                    <a:pt x="0" y="192"/>
                  </a:lnTo>
                  <a:lnTo>
                    <a:pt x="51" y="0"/>
                  </a:lnTo>
                  <a:lnTo>
                    <a:pt x="9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Freeform 180"/>
            <p:cNvSpPr/>
            <p:nvPr/>
          </p:nvSpPr>
          <p:spPr bwMode="auto">
            <a:xfrm>
              <a:off x="2638" y="7265"/>
              <a:ext cx="600" cy="448"/>
            </a:xfrm>
            <a:custGeom>
              <a:avLst/>
              <a:gdLst>
                <a:gd name="T0" fmla="*/ 126 w 126"/>
                <a:gd name="T1" fmla="*/ 0 h 94"/>
                <a:gd name="T2" fmla="*/ 126 w 126"/>
                <a:gd name="T3" fmla="*/ 72 h 94"/>
                <a:gd name="T4" fmla="*/ 103 w 126"/>
                <a:gd name="T5" fmla="*/ 94 h 94"/>
                <a:gd name="T6" fmla="*/ 22 w 126"/>
                <a:gd name="T7" fmla="*/ 94 h 94"/>
                <a:gd name="T8" fmla="*/ 0 w 126"/>
                <a:gd name="T9" fmla="*/ 72 h 94"/>
                <a:gd name="T10" fmla="*/ 0 w 126"/>
                <a:gd name="T11" fmla="*/ 0 h 94"/>
                <a:gd name="T12" fmla="*/ 126 w 126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94">
                  <a:moveTo>
                    <a:pt x="126" y="0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84"/>
                    <a:pt x="116" y="94"/>
                    <a:pt x="103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10" y="94"/>
                    <a:pt x="0" y="84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Rectangle 181"/>
            <p:cNvSpPr>
              <a:spLocks noChangeArrowheads="1"/>
            </p:cNvSpPr>
            <p:nvPr/>
          </p:nvSpPr>
          <p:spPr bwMode="auto">
            <a:xfrm>
              <a:off x="2878" y="6485"/>
              <a:ext cx="105" cy="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182"/>
            <p:cNvSpPr/>
            <p:nvPr/>
          </p:nvSpPr>
          <p:spPr bwMode="auto">
            <a:xfrm>
              <a:off x="2878" y="6323"/>
              <a:ext cx="105" cy="130"/>
            </a:xfrm>
            <a:custGeom>
              <a:avLst/>
              <a:gdLst>
                <a:gd name="T0" fmla="*/ 21 w 42"/>
                <a:gd name="T1" fmla="*/ 0 h 52"/>
                <a:gd name="T2" fmla="*/ 42 w 42"/>
                <a:gd name="T3" fmla="*/ 52 h 52"/>
                <a:gd name="T4" fmla="*/ 0 w 42"/>
                <a:gd name="T5" fmla="*/ 52 h 52"/>
                <a:gd name="T6" fmla="*/ 21 w 42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52">
                  <a:moveTo>
                    <a:pt x="21" y="0"/>
                  </a:moveTo>
                  <a:lnTo>
                    <a:pt x="42" y="52"/>
                  </a:lnTo>
                  <a:lnTo>
                    <a:pt x="0" y="5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183"/>
            <p:cNvSpPr/>
            <p:nvPr/>
          </p:nvSpPr>
          <p:spPr bwMode="auto">
            <a:xfrm>
              <a:off x="2610" y="6653"/>
              <a:ext cx="228" cy="475"/>
            </a:xfrm>
            <a:custGeom>
              <a:avLst/>
              <a:gdLst>
                <a:gd name="T0" fmla="*/ 40 w 91"/>
                <a:gd name="T1" fmla="*/ 0 h 190"/>
                <a:gd name="T2" fmla="*/ 91 w 91"/>
                <a:gd name="T3" fmla="*/ 190 h 190"/>
                <a:gd name="T4" fmla="*/ 48 w 91"/>
                <a:gd name="T5" fmla="*/ 190 h 190"/>
                <a:gd name="T6" fmla="*/ 0 w 91"/>
                <a:gd name="T7" fmla="*/ 9 h 190"/>
                <a:gd name="T8" fmla="*/ 40 w 9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90">
                  <a:moveTo>
                    <a:pt x="40" y="0"/>
                  </a:moveTo>
                  <a:lnTo>
                    <a:pt x="91" y="190"/>
                  </a:lnTo>
                  <a:lnTo>
                    <a:pt x="48" y="190"/>
                  </a:lnTo>
                  <a:lnTo>
                    <a:pt x="0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Freeform 184"/>
            <p:cNvSpPr/>
            <p:nvPr/>
          </p:nvSpPr>
          <p:spPr bwMode="auto">
            <a:xfrm>
              <a:off x="2600" y="6510"/>
              <a:ext cx="100" cy="138"/>
            </a:xfrm>
            <a:custGeom>
              <a:avLst/>
              <a:gdLst>
                <a:gd name="T0" fmla="*/ 8 w 40"/>
                <a:gd name="T1" fmla="*/ 0 h 55"/>
                <a:gd name="T2" fmla="*/ 40 w 40"/>
                <a:gd name="T3" fmla="*/ 43 h 55"/>
                <a:gd name="T4" fmla="*/ 0 w 40"/>
                <a:gd name="T5" fmla="*/ 55 h 55"/>
                <a:gd name="T6" fmla="*/ 8 w 4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5">
                  <a:moveTo>
                    <a:pt x="8" y="0"/>
                  </a:moveTo>
                  <a:lnTo>
                    <a:pt x="40" y="43"/>
                  </a:lnTo>
                  <a:lnTo>
                    <a:pt x="0" y="5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185"/>
            <p:cNvSpPr/>
            <p:nvPr/>
          </p:nvSpPr>
          <p:spPr bwMode="auto">
            <a:xfrm>
              <a:off x="4420" y="6708"/>
              <a:ext cx="790" cy="68"/>
            </a:xfrm>
            <a:custGeom>
              <a:avLst/>
              <a:gdLst>
                <a:gd name="T0" fmla="*/ 166 w 166"/>
                <a:gd name="T1" fmla="*/ 14 h 14"/>
                <a:gd name="T2" fmla="*/ 0 w 166"/>
                <a:gd name="T3" fmla="*/ 14 h 14"/>
                <a:gd name="T4" fmla="*/ 17 w 166"/>
                <a:gd name="T5" fmla="*/ 0 h 14"/>
                <a:gd name="T6" fmla="*/ 149 w 166"/>
                <a:gd name="T7" fmla="*/ 0 h 14"/>
                <a:gd name="T8" fmla="*/ 166 w 16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6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6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186"/>
            <p:cNvSpPr>
              <a:spLocks noEditPoints="1"/>
            </p:cNvSpPr>
            <p:nvPr/>
          </p:nvSpPr>
          <p:spPr bwMode="auto">
            <a:xfrm>
              <a:off x="4458" y="6818"/>
              <a:ext cx="715" cy="800"/>
            </a:xfrm>
            <a:custGeom>
              <a:avLst/>
              <a:gdLst>
                <a:gd name="T0" fmla="*/ 150 w 150"/>
                <a:gd name="T1" fmla="*/ 0 h 168"/>
                <a:gd name="T2" fmla="*/ 150 w 150"/>
                <a:gd name="T3" fmla="*/ 122 h 168"/>
                <a:gd name="T4" fmla="*/ 105 w 150"/>
                <a:gd name="T5" fmla="*/ 168 h 168"/>
                <a:gd name="T6" fmla="*/ 46 w 150"/>
                <a:gd name="T7" fmla="*/ 168 h 168"/>
                <a:gd name="T8" fmla="*/ 0 w 150"/>
                <a:gd name="T9" fmla="*/ 122 h 168"/>
                <a:gd name="T10" fmla="*/ 0 w 150"/>
                <a:gd name="T11" fmla="*/ 0 h 168"/>
                <a:gd name="T12" fmla="*/ 150 w 150"/>
                <a:gd name="T13" fmla="*/ 0 h 168"/>
                <a:gd name="T14" fmla="*/ 130 w 150"/>
                <a:gd name="T15" fmla="*/ 116 h 168"/>
                <a:gd name="T16" fmla="*/ 130 w 150"/>
                <a:gd name="T17" fmla="*/ 20 h 168"/>
                <a:gd name="T18" fmla="*/ 118 w 150"/>
                <a:gd name="T19" fmla="*/ 20 h 168"/>
                <a:gd name="T20" fmla="*/ 118 w 150"/>
                <a:gd name="T21" fmla="*/ 116 h 168"/>
                <a:gd name="T22" fmla="*/ 130 w 150"/>
                <a:gd name="T23" fmla="*/ 116 h 168"/>
                <a:gd name="T24" fmla="*/ 105 w 150"/>
                <a:gd name="T25" fmla="*/ 116 h 168"/>
                <a:gd name="T26" fmla="*/ 105 w 150"/>
                <a:gd name="T27" fmla="*/ 20 h 168"/>
                <a:gd name="T28" fmla="*/ 93 w 150"/>
                <a:gd name="T29" fmla="*/ 20 h 168"/>
                <a:gd name="T30" fmla="*/ 93 w 150"/>
                <a:gd name="T31" fmla="*/ 116 h 168"/>
                <a:gd name="T32" fmla="*/ 105 w 150"/>
                <a:gd name="T33" fmla="*/ 116 h 168"/>
                <a:gd name="T34" fmla="*/ 81 w 150"/>
                <a:gd name="T35" fmla="*/ 116 h 168"/>
                <a:gd name="T36" fmla="*/ 81 w 150"/>
                <a:gd name="T37" fmla="*/ 20 h 168"/>
                <a:gd name="T38" fmla="*/ 69 w 150"/>
                <a:gd name="T39" fmla="*/ 20 h 168"/>
                <a:gd name="T40" fmla="*/ 69 w 150"/>
                <a:gd name="T41" fmla="*/ 116 h 168"/>
                <a:gd name="T42" fmla="*/ 81 w 150"/>
                <a:gd name="T43" fmla="*/ 116 h 168"/>
                <a:gd name="T44" fmla="*/ 56 w 150"/>
                <a:gd name="T45" fmla="*/ 116 h 168"/>
                <a:gd name="T46" fmla="*/ 56 w 150"/>
                <a:gd name="T47" fmla="*/ 20 h 168"/>
                <a:gd name="T48" fmla="*/ 44 w 150"/>
                <a:gd name="T49" fmla="*/ 20 h 168"/>
                <a:gd name="T50" fmla="*/ 44 w 150"/>
                <a:gd name="T51" fmla="*/ 116 h 168"/>
                <a:gd name="T52" fmla="*/ 56 w 150"/>
                <a:gd name="T53" fmla="*/ 116 h 168"/>
                <a:gd name="T54" fmla="*/ 32 w 150"/>
                <a:gd name="T55" fmla="*/ 116 h 168"/>
                <a:gd name="T56" fmla="*/ 32 w 150"/>
                <a:gd name="T57" fmla="*/ 20 h 168"/>
                <a:gd name="T58" fmla="*/ 20 w 150"/>
                <a:gd name="T59" fmla="*/ 20 h 168"/>
                <a:gd name="T60" fmla="*/ 20 w 150"/>
                <a:gd name="T61" fmla="*/ 116 h 168"/>
                <a:gd name="T62" fmla="*/ 32 w 150"/>
                <a:gd name="T63" fmla="*/ 1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68">
                  <a:moveTo>
                    <a:pt x="150" y="0"/>
                  </a:moveTo>
                  <a:cubicBezTo>
                    <a:pt x="150" y="122"/>
                    <a:pt x="150" y="122"/>
                    <a:pt x="150" y="122"/>
                  </a:cubicBezTo>
                  <a:cubicBezTo>
                    <a:pt x="150" y="147"/>
                    <a:pt x="130" y="168"/>
                    <a:pt x="105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20" y="168"/>
                    <a:pt x="0" y="147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0" y="0"/>
                  </a:lnTo>
                  <a:close/>
                  <a:moveTo>
                    <a:pt x="130" y="116"/>
                  </a:moveTo>
                  <a:cubicBezTo>
                    <a:pt x="130" y="20"/>
                    <a:pt x="130" y="20"/>
                    <a:pt x="130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6"/>
                    <a:pt x="118" y="116"/>
                    <a:pt x="118" y="116"/>
                  </a:cubicBezTo>
                  <a:lnTo>
                    <a:pt x="130" y="116"/>
                  </a:lnTo>
                  <a:close/>
                  <a:moveTo>
                    <a:pt x="105" y="116"/>
                  </a:moveTo>
                  <a:cubicBezTo>
                    <a:pt x="105" y="20"/>
                    <a:pt x="105" y="20"/>
                    <a:pt x="105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05" y="116"/>
                  </a:lnTo>
                  <a:close/>
                  <a:moveTo>
                    <a:pt x="81" y="116"/>
                  </a:moveTo>
                  <a:cubicBezTo>
                    <a:pt x="81" y="20"/>
                    <a:pt x="81" y="20"/>
                    <a:pt x="81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16"/>
                    <a:pt x="69" y="116"/>
                    <a:pt x="69" y="116"/>
                  </a:cubicBezTo>
                  <a:lnTo>
                    <a:pt x="81" y="116"/>
                  </a:lnTo>
                  <a:close/>
                  <a:moveTo>
                    <a:pt x="56" y="116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16"/>
                    <a:pt x="44" y="116"/>
                    <a:pt x="44" y="116"/>
                  </a:cubicBezTo>
                  <a:lnTo>
                    <a:pt x="56" y="116"/>
                  </a:lnTo>
                  <a:close/>
                  <a:moveTo>
                    <a:pt x="32" y="116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16"/>
                    <a:pt x="20" y="116"/>
                    <a:pt x="20" y="116"/>
                  </a:cubicBezTo>
                  <a:lnTo>
                    <a:pt x="32" y="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187"/>
            <p:cNvSpPr/>
            <p:nvPr/>
          </p:nvSpPr>
          <p:spPr bwMode="auto">
            <a:xfrm>
              <a:off x="4410" y="6490"/>
              <a:ext cx="688" cy="210"/>
            </a:xfrm>
            <a:custGeom>
              <a:avLst/>
              <a:gdLst>
                <a:gd name="T0" fmla="*/ 143 w 144"/>
                <a:gd name="T1" fmla="*/ 8 h 44"/>
                <a:gd name="T2" fmla="*/ 136 w 144"/>
                <a:gd name="T3" fmla="*/ 18 h 44"/>
                <a:gd name="T4" fmla="*/ 10 w 144"/>
                <a:gd name="T5" fmla="*/ 43 h 44"/>
                <a:gd name="T6" fmla="*/ 0 w 144"/>
                <a:gd name="T7" fmla="*/ 36 h 44"/>
                <a:gd name="T8" fmla="*/ 0 w 144"/>
                <a:gd name="T9" fmla="*/ 34 h 44"/>
                <a:gd name="T10" fmla="*/ 7 w 144"/>
                <a:gd name="T11" fmla="*/ 25 h 44"/>
                <a:gd name="T12" fmla="*/ 132 w 144"/>
                <a:gd name="T13" fmla="*/ 1 h 44"/>
                <a:gd name="T14" fmla="*/ 143 w 144"/>
                <a:gd name="T1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44">
                  <a:moveTo>
                    <a:pt x="143" y="8"/>
                  </a:moveTo>
                  <a:cubicBezTo>
                    <a:pt x="144" y="12"/>
                    <a:pt x="140" y="17"/>
                    <a:pt x="136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6" y="44"/>
                    <a:pt x="1" y="41"/>
                    <a:pt x="0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0"/>
                    <a:pt x="3" y="26"/>
                    <a:pt x="7" y="25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7" y="0"/>
                    <a:pt x="142" y="3"/>
                    <a:pt x="14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188"/>
            <p:cNvSpPr/>
            <p:nvPr/>
          </p:nvSpPr>
          <p:spPr bwMode="auto">
            <a:xfrm>
              <a:off x="4645" y="6418"/>
              <a:ext cx="185" cy="130"/>
            </a:xfrm>
            <a:custGeom>
              <a:avLst/>
              <a:gdLst>
                <a:gd name="T0" fmla="*/ 39 w 39"/>
                <a:gd name="T1" fmla="*/ 20 h 27"/>
                <a:gd name="T2" fmla="*/ 3 w 39"/>
                <a:gd name="T3" fmla="*/ 27 h 27"/>
                <a:gd name="T4" fmla="*/ 2 w 39"/>
                <a:gd name="T5" fmla="*/ 24 h 27"/>
                <a:gd name="T6" fmla="*/ 17 w 39"/>
                <a:gd name="T7" fmla="*/ 2 h 27"/>
                <a:gd name="T8" fmla="*/ 39 w 39"/>
                <a:gd name="T9" fmla="*/ 17 h 27"/>
                <a:gd name="T10" fmla="*/ 39 w 39"/>
                <a:gd name="T11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7">
                  <a:moveTo>
                    <a:pt x="39" y="20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5"/>
                    <a:pt x="2" y="24"/>
                  </a:cubicBezTo>
                  <a:cubicBezTo>
                    <a:pt x="0" y="14"/>
                    <a:pt x="6" y="4"/>
                    <a:pt x="17" y="2"/>
                  </a:cubicBezTo>
                  <a:cubicBezTo>
                    <a:pt x="27" y="0"/>
                    <a:pt x="37" y="6"/>
                    <a:pt x="39" y="17"/>
                  </a:cubicBezTo>
                  <a:cubicBezTo>
                    <a:pt x="39" y="18"/>
                    <a:pt x="39" y="19"/>
                    <a:pt x="39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Freeform 189"/>
            <p:cNvSpPr>
              <a:spLocks noEditPoints="1"/>
            </p:cNvSpPr>
            <p:nvPr/>
          </p:nvSpPr>
          <p:spPr bwMode="auto">
            <a:xfrm>
              <a:off x="6110" y="6858"/>
              <a:ext cx="1298" cy="570"/>
            </a:xfrm>
            <a:custGeom>
              <a:avLst/>
              <a:gdLst>
                <a:gd name="T0" fmla="*/ 90 w 272"/>
                <a:gd name="T1" fmla="*/ 101 h 120"/>
                <a:gd name="T2" fmla="*/ 101 w 272"/>
                <a:gd name="T3" fmla="*/ 90 h 120"/>
                <a:gd name="T4" fmla="*/ 101 w 272"/>
                <a:gd name="T5" fmla="*/ 29 h 120"/>
                <a:gd name="T6" fmla="*/ 90 w 272"/>
                <a:gd name="T7" fmla="*/ 19 h 120"/>
                <a:gd name="T8" fmla="*/ 29 w 272"/>
                <a:gd name="T9" fmla="*/ 19 h 120"/>
                <a:gd name="T10" fmla="*/ 19 w 272"/>
                <a:gd name="T11" fmla="*/ 29 h 120"/>
                <a:gd name="T12" fmla="*/ 19 w 272"/>
                <a:gd name="T13" fmla="*/ 90 h 120"/>
                <a:gd name="T14" fmla="*/ 29 w 272"/>
                <a:gd name="T15" fmla="*/ 101 h 120"/>
                <a:gd name="T16" fmla="*/ 90 w 272"/>
                <a:gd name="T17" fmla="*/ 101 h 120"/>
                <a:gd name="T18" fmla="*/ 242 w 272"/>
                <a:gd name="T19" fmla="*/ 101 h 120"/>
                <a:gd name="T20" fmla="*/ 252 w 272"/>
                <a:gd name="T21" fmla="*/ 90 h 120"/>
                <a:gd name="T22" fmla="*/ 252 w 272"/>
                <a:gd name="T23" fmla="*/ 29 h 120"/>
                <a:gd name="T24" fmla="*/ 242 w 272"/>
                <a:gd name="T25" fmla="*/ 19 h 120"/>
                <a:gd name="T26" fmla="*/ 181 w 272"/>
                <a:gd name="T27" fmla="*/ 19 h 120"/>
                <a:gd name="T28" fmla="*/ 170 w 272"/>
                <a:gd name="T29" fmla="*/ 29 h 120"/>
                <a:gd name="T30" fmla="*/ 170 w 272"/>
                <a:gd name="T31" fmla="*/ 90 h 120"/>
                <a:gd name="T32" fmla="*/ 181 w 272"/>
                <a:gd name="T33" fmla="*/ 101 h 120"/>
                <a:gd name="T34" fmla="*/ 242 w 272"/>
                <a:gd name="T35" fmla="*/ 101 h 120"/>
                <a:gd name="T36" fmla="*/ 272 w 272"/>
                <a:gd name="T37" fmla="*/ 15 h 120"/>
                <a:gd name="T38" fmla="*/ 272 w 272"/>
                <a:gd name="T39" fmla="*/ 104 h 120"/>
                <a:gd name="T40" fmla="*/ 256 w 272"/>
                <a:gd name="T41" fmla="*/ 120 h 120"/>
                <a:gd name="T42" fmla="*/ 167 w 272"/>
                <a:gd name="T43" fmla="*/ 120 h 120"/>
                <a:gd name="T44" fmla="*/ 151 w 272"/>
                <a:gd name="T45" fmla="*/ 104 h 120"/>
                <a:gd name="T46" fmla="*/ 151 w 272"/>
                <a:gd name="T47" fmla="*/ 60 h 120"/>
                <a:gd name="T48" fmla="*/ 120 w 272"/>
                <a:gd name="T49" fmla="*/ 60 h 120"/>
                <a:gd name="T50" fmla="*/ 120 w 272"/>
                <a:gd name="T51" fmla="*/ 104 h 120"/>
                <a:gd name="T52" fmla="*/ 105 w 272"/>
                <a:gd name="T53" fmla="*/ 120 h 120"/>
                <a:gd name="T54" fmla="*/ 15 w 272"/>
                <a:gd name="T55" fmla="*/ 120 h 120"/>
                <a:gd name="T56" fmla="*/ 0 w 272"/>
                <a:gd name="T57" fmla="*/ 104 h 120"/>
                <a:gd name="T58" fmla="*/ 0 w 272"/>
                <a:gd name="T59" fmla="*/ 15 h 120"/>
                <a:gd name="T60" fmla="*/ 15 w 272"/>
                <a:gd name="T61" fmla="*/ 0 h 120"/>
                <a:gd name="T62" fmla="*/ 105 w 272"/>
                <a:gd name="T63" fmla="*/ 0 h 120"/>
                <a:gd name="T64" fmla="*/ 120 w 272"/>
                <a:gd name="T65" fmla="*/ 15 h 120"/>
                <a:gd name="T66" fmla="*/ 120 w 272"/>
                <a:gd name="T67" fmla="*/ 40 h 120"/>
                <a:gd name="T68" fmla="*/ 151 w 272"/>
                <a:gd name="T69" fmla="*/ 40 h 120"/>
                <a:gd name="T70" fmla="*/ 151 w 272"/>
                <a:gd name="T71" fmla="*/ 15 h 120"/>
                <a:gd name="T72" fmla="*/ 167 w 272"/>
                <a:gd name="T73" fmla="*/ 0 h 120"/>
                <a:gd name="T74" fmla="*/ 256 w 272"/>
                <a:gd name="T75" fmla="*/ 0 h 120"/>
                <a:gd name="T76" fmla="*/ 272 w 272"/>
                <a:gd name="T77" fmla="*/ 1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2" h="120">
                  <a:moveTo>
                    <a:pt x="90" y="101"/>
                  </a:moveTo>
                  <a:cubicBezTo>
                    <a:pt x="96" y="101"/>
                    <a:pt x="101" y="96"/>
                    <a:pt x="101" y="9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4"/>
                    <a:pt x="96" y="19"/>
                    <a:pt x="90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4" y="19"/>
                    <a:pt x="19" y="24"/>
                    <a:pt x="19" y="2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6"/>
                    <a:pt x="24" y="101"/>
                    <a:pt x="29" y="101"/>
                  </a:cubicBezTo>
                  <a:lnTo>
                    <a:pt x="90" y="101"/>
                  </a:lnTo>
                  <a:close/>
                  <a:moveTo>
                    <a:pt x="242" y="101"/>
                  </a:moveTo>
                  <a:cubicBezTo>
                    <a:pt x="247" y="101"/>
                    <a:pt x="252" y="96"/>
                    <a:pt x="252" y="90"/>
                  </a:cubicBezTo>
                  <a:cubicBezTo>
                    <a:pt x="252" y="29"/>
                    <a:pt x="252" y="29"/>
                    <a:pt x="252" y="29"/>
                  </a:cubicBezTo>
                  <a:cubicBezTo>
                    <a:pt x="252" y="24"/>
                    <a:pt x="247" y="19"/>
                    <a:pt x="242" y="19"/>
                  </a:cubicBezTo>
                  <a:cubicBezTo>
                    <a:pt x="181" y="19"/>
                    <a:pt x="181" y="19"/>
                    <a:pt x="181" y="19"/>
                  </a:cubicBezTo>
                  <a:cubicBezTo>
                    <a:pt x="175" y="19"/>
                    <a:pt x="170" y="24"/>
                    <a:pt x="170" y="29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70" y="96"/>
                    <a:pt x="175" y="101"/>
                    <a:pt x="181" y="101"/>
                  </a:cubicBezTo>
                  <a:lnTo>
                    <a:pt x="242" y="101"/>
                  </a:lnTo>
                  <a:close/>
                  <a:moveTo>
                    <a:pt x="272" y="15"/>
                  </a:moveTo>
                  <a:cubicBezTo>
                    <a:pt x="272" y="104"/>
                    <a:pt x="272" y="104"/>
                    <a:pt x="272" y="104"/>
                  </a:cubicBezTo>
                  <a:cubicBezTo>
                    <a:pt x="272" y="113"/>
                    <a:pt x="265" y="120"/>
                    <a:pt x="256" y="120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58" y="120"/>
                    <a:pt x="151" y="113"/>
                    <a:pt x="151" y="104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13"/>
                    <a:pt x="113" y="120"/>
                    <a:pt x="105" y="120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6" y="120"/>
                    <a:pt x="0" y="113"/>
                    <a:pt x="0" y="10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3" y="0"/>
                    <a:pt x="120" y="6"/>
                    <a:pt x="120" y="15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6"/>
                    <a:pt x="158" y="0"/>
                    <a:pt x="167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65" y="0"/>
                    <a:pt x="272" y="6"/>
                    <a:pt x="272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Freeform 190"/>
            <p:cNvSpPr/>
            <p:nvPr/>
          </p:nvSpPr>
          <p:spPr bwMode="auto">
            <a:xfrm>
              <a:off x="6810" y="6580"/>
              <a:ext cx="473" cy="253"/>
            </a:xfrm>
            <a:custGeom>
              <a:avLst/>
              <a:gdLst>
                <a:gd name="T0" fmla="*/ 99 w 99"/>
                <a:gd name="T1" fmla="*/ 53 h 53"/>
                <a:gd name="T2" fmla="*/ 73 w 99"/>
                <a:gd name="T3" fmla="*/ 53 h 53"/>
                <a:gd name="T4" fmla="*/ 27 w 99"/>
                <a:gd name="T5" fmla="*/ 14 h 53"/>
                <a:gd name="T6" fmla="*/ 15 w 99"/>
                <a:gd name="T7" fmla="*/ 14 h 53"/>
                <a:gd name="T8" fmla="*/ 15 w 99"/>
                <a:gd name="T9" fmla="*/ 26 h 53"/>
                <a:gd name="T10" fmla="*/ 0 w 99"/>
                <a:gd name="T11" fmla="*/ 26 h 53"/>
                <a:gd name="T12" fmla="*/ 0 w 99"/>
                <a:gd name="T13" fmla="*/ 15 h 53"/>
                <a:gd name="T14" fmla="*/ 15 w 99"/>
                <a:gd name="T15" fmla="*/ 0 h 53"/>
                <a:gd name="T16" fmla="*/ 33 w 99"/>
                <a:gd name="T17" fmla="*/ 0 h 53"/>
                <a:gd name="T18" fmla="*/ 99 w 99"/>
                <a:gd name="T1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3">
                  <a:moveTo>
                    <a:pt x="99" y="53"/>
                  </a:moveTo>
                  <a:cubicBezTo>
                    <a:pt x="73" y="53"/>
                    <a:pt x="73" y="53"/>
                    <a:pt x="73" y="5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3"/>
                    <a:pt x="0" y="15"/>
                  </a:cubicBezTo>
                  <a:cubicBezTo>
                    <a:pt x="0" y="0"/>
                    <a:pt x="15" y="0"/>
                    <a:pt x="15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9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191"/>
            <p:cNvSpPr/>
            <p:nvPr/>
          </p:nvSpPr>
          <p:spPr bwMode="auto">
            <a:xfrm>
              <a:off x="6235" y="6580"/>
              <a:ext cx="473" cy="248"/>
            </a:xfrm>
            <a:custGeom>
              <a:avLst/>
              <a:gdLst>
                <a:gd name="T0" fmla="*/ 85 w 99"/>
                <a:gd name="T1" fmla="*/ 14 h 52"/>
                <a:gd name="T2" fmla="*/ 72 w 99"/>
                <a:gd name="T3" fmla="*/ 14 h 52"/>
                <a:gd name="T4" fmla="*/ 27 w 99"/>
                <a:gd name="T5" fmla="*/ 52 h 52"/>
                <a:gd name="T6" fmla="*/ 0 w 99"/>
                <a:gd name="T7" fmla="*/ 52 h 52"/>
                <a:gd name="T8" fmla="*/ 67 w 99"/>
                <a:gd name="T9" fmla="*/ 0 h 52"/>
                <a:gd name="T10" fmla="*/ 85 w 99"/>
                <a:gd name="T11" fmla="*/ 0 h 52"/>
                <a:gd name="T12" fmla="*/ 99 w 99"/>
                <a:gd name="T13" fmla="*/ 15 h 52"/>
                <a:gd name="T14" fmla="*/ 99 w 99"/>
                <a:gd name="T15" fmla="*/ 26 h 52"/>
                <a:gd name="T16" fmla="*/ 85 w 99"/>
                <a:gd name="T17" fmla="*/ 26 h 52"/>
                <a:gd name="T18" fmla="*/ 85 w 99"/>
                <a:gd name="T1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52">
                  <a:moveTo>
                    <a:pt x="85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99" y="0"/>
                    <a:pt x="99" y="15"/>
                  </a:cubicBezTo>
                  <a:cubicBezTo>
                    <a:pt x="99" y="22"/>
                    <a:pt x="99" y="25"/>
                    <a:pt x="99" y="26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5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Freeform 192"/>
            <p:cNvSpPr>
              <a:spLocks noEditPoints="1"/>
            </p:cNvSpPr>
            <p:nvPr/>
          </p:nvSpPr>
          <p:spPr bwMode="auto">
            <a:xfrm>
              <a:off x="8178" y="6813"/>
              <a:ext cx="883" cy="678"/>
            </a:xfrm>
            <a:custGeom>
              <a:avLst/>
              <a:gdLst>
                <a:gd name="T0" fmla="*/ 18 w 185"/>
                <a:gd name="T1" fmla="*/ 142 h 142"/>
                <a:gd name="T2" fmla="*/ 0 w 185"/>
                <a:gd name="T3" fmla="*/ 124 h 142"/>
                <a:gd name="T4" fmla="*/ 0 w 185"/>
                <a:gd name="T5" fmla="*/ 27 h 142"/>
                <a:gd name="T6" fmla="*/ 113 w 185"/>
                <a:gd name="T7" fmla="*/ 27 h 142"/>
                <a:gd name="T8" fmla="*/ 113 w 185"/>
                <a:gd name="T9" fmla="*/ 0 h 142"/>
                <a:gd name="T10" fmla="*/ 167 w 185"/>
                <a:gd name="T11" fmla="*/ 0 h 142"/>
                <a:gd name="T12" fmla="*/ 185 w 185"/>
                <a:gd name="T13" fmla="*/ 18 h 142"/>
                <a:gd name="T14" fmla="*/ 185 w 185"/>
                <a:gd name="T15" fmla="*/ 124 h 142"/>
                <a:gd name="T16" fmla="*/ 167 w 185"/>
                <a:gd name="T17" fmla="*/ 142 h 142"/>
                <a:gd name="T18" fmla="*/ 18 w 185"/>
                <a:gd name="T19" fmla="*/ 142 h 142"/>
                <a:gd name="T20" fmla="*/ 100 w 185"/>
                <a:gd name="T21" fmla="*/ 115 h 142"/>
                <a:gd name="T22" fmla="*/ 100 w 185"/>
                <a:gd name="T23" fmla="*/ 104 h 142"/>
                <a:gd name="T24" fmla="*/ 17 w 185"/>
                <a:gd name="T25" fmla="*/ 104 h 142"/>
                <a:gd name="T26" fmla="*/ 17 w 185"/>
                <a:gd name="T27" fmla="*/ 115 h 142"/>
                <a:gd name="T28" fmla="*/ 100 w 185"/>
                <a:gd name="T29" fmla="*/ 115 h 142"/>
                <a:gd name="T30" fmla="*/ 72 w 185"/>
                <a:gd name="T31" fmla="*/ 93 h 142"/>
                <a:gd name="T32" fmla="*/ 72 w 185"/>
                <a:gd name="T33" fmla="*/ 82 h 142"/>
                <a:gd name="T34" fmla="*/ 16 w 185"/>
                <a:gd name="T35" fmla="*/ 82 h 142"/>
                <a:gd name="T36" fmla="*/ 16 w 185"/>
                <a:gd name="T37" fmla="*/ 93 h 142"/>
                <a:gd name="T38" fmla="*/ 72 w 185"/>
                <a:gd name="T39" fmla="*/ 93 h 142"/>
                <a:gd name="T40" fmla="*/ 72 w 185"/>
                <a:gd name="T41" fmla="*/ 71 h 142"/>
                <a:gd name="T42" fmla="*/ 72 w 185"/>
                <a:gd name="T43" fmla="*/ 59 h 142"/>
                <a:gd name="T44" fmla="*/ 16 w 185"/>
                <a:gd name="T45" fmla="*/ 59 h 142"/>
                <a:gd name="T46" fmla="*/ 16 w 185"/>
                <a:gd name="T47" fmla="*/ 71 h 142"/>
                <a:gd name="T48" fmla="*/ 72 w 185"/>
                <a:gd name="T49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" h="142">
                  <a:moveTo>
                    <a:pt x="18" y="142"/>
                  </a:moveTo>
                  <a:cubicBezTo>
                    <a:pt x="8" y="142"/>
                    <a:pt x="0" y="134"/>
                    <a:pt x="0" y="12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7" y="0"/>
                    <a:pt x="185" y="8"/>
                    <a:pt x="185" y="18"/>
                  </a:cubicBezTo>
                  <a:cubicBezTo>
                    <a:pt x="185" y="124"/>
                    <a:pt x="185" y="124"/>
                    <a:pt x="185" y="124"/>
                  </a:cubicBezTo>
                  <a:cubicBezTo>
                    <a:pt x="185" y="134"/>
                    <a:pt x="177" y="142"/>
                    <a:pt x="167" y="142"/>
                  </a:cubicBezTo>
                  <a:lnTo>
                    <a:pt x="18" y="142"/>
                  </a:lnTo>
                  <a:close/>
                  <a:moveTo>
                    <a:pt x="100" y="115"/>
                  </a:moveTo>
                  <a:cubicBezTo>
                    <a:pt x="100" y="104"/>
                    <a:pt x="100" y="104"/>
                    <a:pt x="100" y="104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15"/>
                    <a:pt x="17" y="115"/>
                    <a:pt x="17" y="115"/>
                  </a:cubicBezTo>
                  <a:lnTo>
                    <a:pt x="100" y="115"/>
                  </a:lnTo>
                  <a:close/>
                  <a:moveTo>
                    <a:pt x="72" y="93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93"/>
                    <a:pt x="16" y="93"/>
                    <a:pt x="16" y="93"/>
                  </a:cubicBezTo>
                  <a:lnTo>
                    <a:pt x="72" y="93"/>
                  </a:lnTo>
                  <a:close/>
                  <a:moveTo>
                    <a:pt x="72" y="71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71"/>
                    <a:pt x="16" y="71"/>
                    <a:pt x="16" y="71"/>
                  </a:cubicBezTo>
                  <a:lnTo>
                    <a:pt x="7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Freeform 193"/>
            <p:cNvSpPr>
              <a:spLocks noEditPoints="1"/>
            </p:cNvSpPr>
            <p:nvPr/>
          </p:nvSpPr>
          <p:spPr bwMode="auto">
            <a:xfrm>
              <a:off x="8298" y="6500"/>
              <a:ext cx="580" cy="400"/>
            </a:xfrm>
            <a:custGeom>
              <a:avLst/>
              <a:gdLst>
                <a:gd name="T0" fmla="*/ 53 w 122"/>
                <a:gd name="T1" fmla="*/ 11 h 84"/>
                <a:gd name="T2" fmla="*/ 53 w 122"/>
                <a:gd name="T3" fmla="*/ 14 h 84"/>
                <a:gd name="T4" fmla="*/ 40 w 122"/>
                <a:gd name="T5" fmla="*/ 18 h 84"/>
                <a:gd name="T6" fmla="*/ 35 w 122"/>
                <a:gd name="T7" fmla="*/ 27 h 84"/>
                <a:gd name="T8" fmla="*/ 38 w 122"/>
                <a:gd name="T9" fmla="*/ 34 h 84"/>
                <a:gd name="T10" fmla="*/ 43 w 122"/>
                <a:gd name="T11" fmla="*/ 38 h 84"/>
                <a:gd name="T12" fmla="*/ 53 w 122"/>
                <a:gd name="T13" fmla="*/ 41 h 84"/>
                <a:gd name="T14" fmla="*/ 53 w 122"/>
                <a:gd name="T15" fmla="*/ 52 h 84"/>
                <a:gd name="T16" fmla="*/ 50 w 122"/>
                <a:gd name="T17" fmla="*/ 49 h 84"/>
                <a:gd name="T18" fmla="*/ 49 w 122"/>
                <a:gd name="T19" fmla="*/ 47 h 84"/>
                <a:gd name="T20" fmla="*/ 33 w 122"/>
                <a:gd name="T21" fmla="*/ 47 h 84"/>
                <a:gd name="T22" fmla="*/ 35 w 122"/>
                <a:gd name="T23" fmla="*/ 52 h 84"/>
                <a:gd name="T24" fmla="*/ 39 w 122"/>
                <a:gd name="T25" fmla="*/ 56 h 84"/>
                <a:gd name="T26" fmla="*/ 45 w 122"/>
                <a:gd name="T27" fmla="*/ 59 h 84"/>
                <a:gd name="T28" fmla="*/ 53 w 122"/>
                <a:gd name="T29" fmla="*/ 60 h 84"/>
                <a:gd name="T30" fmla="*/ 53 w 122"/>
                <a:gd name="T31" fmla="*/ 66 h 84"/>
                <a:gd name="T32" fmla="*/ 59 w 122"/>
                <a:gd name="T33" fmla="*/ 66 h 84"/>
                <a:gd name="T34" fmla="*/ 59 w 122"/>
                <a:gd name="T35" fmla="*/ 60 h 84"/>
                <a:gd name="T36" fmla="*/ 66 w 122"/>
                <a:gd name="T37" fmla="*/ 59 h 84"/>
                <a:gd name="T38" fmla="*/ 72 w 122"/>
                <a:gd name="T39" fmla="*/ 56 h 84"/>
                <a:gd name="T40" fmla="*/ 77 w 122"/>
                <a:gd name="T41" fmla="*/ 52 h 84"/>
                <a:gd name="T42" fmla="*/ 78 w 122"/>
                <a:gd name="T43" fmla="*/ 46 h 84"/>
                <a:gd name="T44" fmla="*/ 74 w 122"/>
                <a:gd name="T45" fmla="*/ 36 h 84"/>
                <a:gd name="T46" fmla="*/ 59 w 122"/>
                <a:gd name="T47" fmla="*/ 31 h 84"/>
                <a:gd name="T48" fmla="*/ 59 w 122"/>
                <a:gd name="T49" fmla="*/ 22 h 84"/>
                <a:gd name="T50" fmla="*/ 61 w 122"/>
                <a:gd name="T51" fmla="*/ 24 h 84"/>
                <a:gd name="T52" fmla="*/ 62 w 122"/>
                <a:gd name="T53" fmla="*/ 25 h 84"/>
                <a:gd name="T54" fmla="*/ 77 w 122"/>
                <a:gd name="T55" fmla="*/ 25 h 84"/>
                <a:gd name="T56" fmla="*/ 71 w 122"/>
                <a:gd name="T57" fmla="*/ 18 h 84"/>
                <a:gd name="T58" fmla="*/ 59 w 122"/>
                <a:gd name="T59" fmla="*/ 14 h 84"/>
                <a:gd name="T60" fmla="*/ 59 w 122"/>
                <a:gd name="T61" fmla="*/ 11 h 84"/>
                <a:gd name="T62" fmla="*/ 53 w 122"/>
                <a:gd name="T63" fmla="*/ 11 h 84"/>
                <a:gd name="T64" fmla="*/ 122 w 122"/>
                <a:gd name="T65" fmla="*/ 0 h 84"/>
                <a:gd name="T66" fmla="*/ 122 w 122"/>
                <a:gd name="T67" fmla="*/ 58 h 84"/>
                <a:gd name="T68" fmla="*/ 81 w 122"/>
                <a:gd name="T69" fmla="*/ 58 h 84"/>
                <a:gd name="T70" fmla="*/ 81 w 122"/>
                <a:gd name="T71" fmla="*/ 84 h 84"/>
                <a:gd name="T72" fmla="*/ 0 w 122"/>
                <a:gd name="T73" fmla="*/ 84 h 84"/>
                <a:gd name="T74" fmla="*/ 0 w 122"/>
                <a:gd name="T75" fmla="*/ 0 h 84"/>
                <a:gd name="T76" fmla="*/ 122 w 122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4">
                  <a:moveTo>
                    <a:pt x="53" y="11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47" y="15"/>
                    <a:pt x="43" y="16"/>
                    <a:pt x="40" y="18"/>
                  </a:cubicBezTo>
                  <a:cubicBezTo>
                    <a:pt x="37" y="21"/>
                    <a:pt x="35" y="24"/>
                    <a:pt x="35" y="27"/>
                  </a:cubicBezTo>
                  <a:cubicBezTo>
                    <a:pt x="35" y="30"/>
                    <a:pt x="36" y="32"/>
                    <a:pt x="38" y="34"/>
                  </a:cubicBezTo>
                  <a:cubicBezTo>
                    <a:pt x="39" y="36"/>
                    <a:pt x="41" y="37"/>
                    <a:pt x="43" y="38"/>
                  </a:cubicBezTo>
                  <a:cubicBezTo>
                    <a:pt x="45" y="39"/>
                    <a:pt x="48" y="40"/>
                    <a:pt x="53" y="4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2" y="51"/>
                    <a:pt x="50" y="50"/>
                    <a:pt x="50" y="49"/>
                  </a:cubicBezTo>
                  <a:cubicBezTo>
                    <a:pt x="49" y="49"/>
                    <a:pt x="49" y="48"/>
                    <a:pt x="49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9"/>
                    <a:pt x="34" y="50"/>
                    <a:pt x="35" y="52"/>
                  </a:cubicBezTo>
                  <a:cubicBezTo>
                    <a:pt x="36" y="53"/>
                    <a:pt x="37" y="54"/>
                    <a:pt x="39" y="56"/>
                  </a:cubicBezTo>
                  <a:cubicBezTo>
                    <a:pt x="41" y="57"/>
                    <a:pt x="42" y="58"/>
                    <a:pt x="45" y="59"/>
                  </a:cubicBezTo>
                  <a:cubicBezTo>
                    <a:pt x="47" y="59"/>
                    <a:pt x="50" y="60"/>
                    <a:pt x="53" y="60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2" y="60"/>
                    <a:pt x="64" y="60"/>
                    <a:pt x="66" y="59"/>
                  </a:cubicBezTo>
                  <a:cubicBezTo>
                    <a:pt x="68" y="58"/>
                    <a:pt x="70" y="58"/>
                    <a:pt x="72" y="56"/>
                  </a:cubicBezTo>
                  <a:cubicBezTo>
                    <a:pt x="74" y="55"/>
                    <a:pt x="76" y="54"/>
                    <a:pt x="77" y="52"/>
                  </a:cubicBezTo>
                  <a:cubicBezTo>
                    <a:pt x="78" y="50"/>
                    <a:pt x="78" y="48"/>
                    <a:pt x="78" y="46"/>
                  </a:cubicBezTo>
                  <a:cubicBezTo>
                    <a:pt x="78" y="42"/>
                    <a:pt x="77" y="39"/>
                    <a:pt x="74" y="36"/>
                  </a:cubicBezTo>
                  <a:cubicBezTo>
                    <a:pt x="71" y="35"/>
                    <a:pt x="66" y="33"/>
                    <a:pt x="59" y="3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3"/>
                    <a:pt x="61" y="24"/>
                    <a:pt x="61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6" y="22"/>
                    <a:pt x="74" y="19"/>
                    <a:pt x="71" y="18"/>
                  </a:cubicBezTo>
                  <a:cubicBezTo>
                    <a:pt x="68" y="16"/>
                    <a:pt x="64" y="15"/>
                    <a:pt x="59" y="14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53" y="11"/>
                  </a:lnTo>
                  <a:close/>
                  <a:moveTo>
                    <a:pt x="122" y="0"/>
                  </a:moveTo>
                  <a:cubicBezTo>
                    <a:pt x="122" y="58"/>
                    <a:pt x="122" y="58"/>
                    <a:pt x="122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Freeform 194"/>
            <p:cNvSpPr/>
            <p:nvPr/>
          </p:nvSpPr>
          <p:spPr bwMode="auto">
            <a:xfrm>
              <a:off x="8578" y="6700"/>
              <a:ext cx="30" cy="48"/>
            </a:xfrm>
            <a:custGeom>
              <a:avLst/>
              <a:gdLst>
                <a:gd name="T0" fmla="*/ 6 w 6"/>
                <a:gd name="T1" fmla="*/ 5 h 10"/>
                <a:gd name="T2" fmla="*/ 4 w 6"/>
                <a:gd name="T3" fmla="*/ 8 h 10"/>
                <a:gd name="T4" fmla="*/ 0 w 6"/>
                <a:gd name="T5" fmla="*/ 10 h 10"/>
                <a:gd name="T6" fmla="*/ 0 w 6"/>
                <a:gd name="T7" fmla="*/ 0 h 10"/>
                <a:gd name="T8" fmla="*/ 4 w 6"/>
                <a:gd name="T9" fmla="*/ 3 h 10"/>
                <a:gd name="T10" fmla="*/ 6 w 6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6" y="6"/>
                    <a:pt x="5" y="7"/>
                    <a:pt x="4" y="8"/>
                  </a:cubicBezTo>
                  <a:cubicBezTo>
                    <a:pt x="3" y="9"/>
                    <a:pt x="2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Freeform 195"/>
            <p:cNvSpPr/>
            <p:nvPr/>
          </p:nvSpPr>
          <p:spPr bwMode="auto">
            <a:xfrm>
              <a:off x="8530" y="6605"/>
              <a:ext cx="20" cy="38"/>
            </a:xfrm>
            <a:custGeom>
              <a:avLst/>
              <a:gdLst>
                <a:gd name="T0" fmla="*/ 0 w 4"/>
                <a:gd name="T1" fmla="*/ 4 h 8"/>
                <a:gd name="T2" fmla="*/ 1 w 4"/>
                <a:gd name="T3" fmla="*/ 2 h 8"/>
                <a:gd name="T4" fmla="*/ 4 w 4"/>
                <a:gd name="T5" fmla="*/ 0 h 8"/>
                <a:gd name="T6" fmla="*/ 4 w 4"/>
                <a:gd name="T7" fmla="*/ 8 h 8"/>
                <a:gd name="T8" fmla="*/ 1 w 4"/>
                <a:gd name="T9" fmla="*/ 6 h 8"/>
                <a:gd name="T10" fmla="*/ 0 w 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Freeform 196"/>
            <p:cNvSpPr>
              <a:spLocks noEditPoints="1"/>
            </p:cNvSpPr>
            <p:nvPr/>
          </p:nvSpPr>
          <p:spPr bwMode="auto">
            <a:xfrm>
              <a:off x="10403" y="6385"/>
              <a:ext cx="685" cy="743"/>
            </a:xfrm>
            <a:custGeom>
              <a:avLst/>
              <a:gdLst>
                <a:gd name="T0" fmla="*/ 54 w 144"/>
                <a:gd name="T1" fmla="*/ 91 h 156"/>
                <a:gd name="T2" fmla="*/ 54 w 144"/>
                <a:gd name="T3" fmla="*/ 83 h 156"/>
                <a:gd name="T4" fmla="*/ 24 w 144"/>
                <a:gd name="T5" fmla="*/ 83 h 156"/>
                <a:gd name="T6" fmla="*/ 24 w 144"/>
                <a:gd name="T7" fmla="*/ 91 h 156"/>
                <a:gd name="T8" fmla="*/ 54 w 144"/>
                <a:gd name="T9" fmla="*/ 91 h 156"/>
                <a:gd name="T10" fmla="*/ 144 w 144"/>
                <a:gd name="T11" fmla="*/ 0 h 156"/>
                <a:gd name="T12" fmla="*/ 144 w 144"/>
                <a:gd name="T13" fmla="*/ 111 h 156"/>
                <a:gd name="T14" fmla="*/ 75 w 144"/>
                <a:gd name="T15" fmla="*/ 111 h 156"/>
                <a:gd name="T16" fmla="*/ 27 w 144"/>
                <a:gd name="T17" fmla="*/ 156 h 156"/>
                <a:gd name="T18" fmla="*/ 41 w 144"/>
                <a:gd name="T19" fmla="*/ 111 h 156"/>
                <a:gd name="T20" fmla="*/ 18 w 144"/>
                <a:gd name="T21" fmla="*/ 111 h 156"/>
                <a:gd name="T22" fmla="*/ 0 w 144"/>
                <a:gd name="T23" fmla="*/ 83 h 156"/>
                <a:gd name="T24" fmla="*/ 0 w 144"/>
                <a:gd name="T25" fmla="*/ 0 h 156"/>
                <a:gd name="T26" fmla="*/ 144 w 144"/>
                <a:gd name="T27" fmla="*/ 0 h 156"/>
                <a:gd name="T28" fmla="*/ 121 w 144"/>
                <a:gd name="T29" fmla="*/ 47 h 156"/>
                <a:gd name="T30" fmla="*/ 121 w 144"/>
                <a:gd name="T31" fmla="*/ 39 h 156"/>
                <a:gd name="T32" fmla="*/ 24 w 144"/>
                <a:gd name="T33" fmla="*/ 39 h 156"/>
                <a:gd name="T34" fmla="*/ 24 w 144"/>
                <a:gd name="T35" fmla="*/ 47 h 156"/>
                <a:gd name="T36" fmla="*/ 121 w 144"/>
                <a:gd name="T37" fmla="*/ 47 h 156"/>
                <a:gd name="T38" fmla="*/ 121 w 144"/>
                <a:gd name="T39" fmla="*/ 27 h 156"/>
                <a:gd name="T40" fmla="*/ 121 w 144"/>
                <a:gd name="T41" fmla="*/ 19 h 156"/>
                <a:gd name="T42" fmla="*/ 24 w 144"/>
                <a:gd name="T43" fmla="*/ 19 h 156"/>
                <a:gd name="T44" fmla="*/ 24 w 144"/>
                <a:gd name="T45" fmla="*/ 27 h 156"/>
                <a:gd name="T46" fmla="*/ 121 w 144"/>
                <a:gd name="T47" fmla="*/ 27 h 156"/>
                <a:gd name="T48" fmla="*/ 72 w 144"/>
                <a:gd name="T49" fmla="*/ 71 h 156"/>
                <a:gd name="T50" fmla="*/ 72 w 144"/>
                <a:gd name="T51" fmla="*/ 62 h 156"/>
                <a:gd name="T52" fmla="*/ 24 w 144"/>
                <a:gd name="T53" fmla="*/ 62 h 156"/>
                <a:gd name="T54" fmla="*/ 24 w 144"/>
                <a:gd name="T55" fmla="*/ 71 h 156"/>
                <a:gd name="T56" fmla="*/ 72 w 144"/>
                <a:gd name="T57" fmla="*/ 7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56">
                  <a:moveTo>
                    <a:pt x="54" y="91"/>
                  </a:moveTo>
                  <a:cubicBezTo>
                    <a:pt x="54" y="83"/>
                    <a:pt x="54" y="83"/>
                    <a:pt x="5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91"/>
                    <a:pt x="24" y="91"/>
                    <a:pt x="24" y="91"/>
                  </a:cubicBezTo>
                  <a:lnTo>
                    <a:pt x="54" y="91"/>
                  </a:lnTo>
                  <a:close/>
                  <a:moveTo>
                    <a:pt x="144" y="0"/>
                  </a:moveTo>
                  <a:cubicBezTo>
                    <a:pt x="144" y="111"/>
                    <a:pt x="144" y="111"/>
                    <a:pt x="144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16" y="97"/>
                    <a:pt x="11" y="87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4" y="0"/>
                  </a:lnTo>
                  <a:close/>
                  <a:moveTo>
                    <a:pt x="121" y="47"/>
                  </a:moveTo>
                  <a:cubicBezTo>
                    <a:pt x="121" y="39"/>
                    <a:pt x="121" y="39"/>
                    <a:pt x="121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7"/>
                    <a:pt x="24" y="47"/>
                    <a:pt x="24" y="47"/>
                  </a:cubicBezTo>
                  <a:lnTo>
                    <a:pt x="121" y="47"/>
                  </a:lnTo>
                  <a:close/>
                  <a:moveTo>
                    <a:pt x="121" y="27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121" y="27"/>
                  </a:lnTo>
                  <a:close/>
                  <a:moveTo>
                    <a:pt x="72" y="71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71"/>
                    <a:pt x="24" y="71"/>
                    <a:pt x="24" y="71"/>
                  </a:cubicBezTo>
                  <a:lnTo>
                    <a:pt x="7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Freeform 197"/>
            <p:cNvSpPr>
              <a:spLocks noEditPoints="1"/>
            </p:cNvSpPr>
            <p:nvPr/>
          </p:nvSpPr>
          <p:spPr bwMode="auto">
            <a:xfrm>
              <a:off x="9978" y="7138"/>
              <a:ext cx="710" cy="558"/>
            </a:xfrm>
            <a:custGeom>
              <a:avLst/>
              <a:gdLst>
                <a:gd name="T0" fmla="*/ 0 w 149"/>
                <a:gd name="T1" fmla="*/ 51 h 117"/>
                <a:gd name="T2" fmla="*/ 46 w 149"/>
                <a:gd name="T3" fmla="*/ 0 h 117"/>
                <a:gd name="T4" fmla="*/ 75 w 149"/>
                <a:gd name="T5" fmla="*/ 81 h 117"/>
                <a:gd name="T6" fmla="*/ 104 w 149"/>
                <a:gd name="T7" fmla="*/ 0 h 117"/>
                <a:gd name="T8" fmla="*/ 149 w 149"/>
                <a:gd name="T9" fmla="*/ 51 h 117"/>
                <a:gd name="T10" fmla="*/ 149 w 149"/>
                <a:gd name="T11" fmla="*/ 117 h 117"/>
                <a:gd name="T12" fmla="*/ 94 w 149"/>
                <a:gd name="T13" fmla="*/ 117 h 117"/>
                <a:gd name="T14" fmla="*/ 56 w 149"/>
                <a:gd name="T15" fmla="*/ 117 h 117"/>
                <a:gd name="T16" fmla="*/ 0 w 149"/>
                <a:gd name="T17" fmla="*/ 117 h 117"/>
                <a:gd name="T18" fmla="*/ 0 w 149"/>
                <a:gd name="T19" fmla="*/ 51 h 117"/>
                <a:gd name="T20" fmla="*/ 134 w 149"/>
                <a:gd name="T21" fmla="*/ 66 h 117"/>
                <a:gd name="T22" fmla="*/ 134 w 149"/>
                <a:gd name="T23" fmla="*/ 52 h 117"/>
                <a:gd name="T24" fmla="*/ 101 w 149"/>
                <a:gd name="T25" fmla="*/ 52 h 117"/>
                <a:gd name="T26" fmla="*/ 101 w 149"/>
                <a:gd name="T27" fmla="*/ 66 h 117"/>
                <a:gd name="T28" fmla="*/ 134 w 149"/>
                <a:gd name="T29" fmla="*/ 6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9" h="117">
                  <a:moveTo>
                    <a:pt x="0" y="51"/>
                  </a:moveTo>
                  <a:cubicBezTo>
                    <a:pt x="0" y="20"/>
                    <a:pt x="25" y="6"/>
                    <a:pt x="46" y="0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5" y="6"/>
                    <a:pt x="149" y="20"/>
                    <a:pt x="149" y="51"/>
                  </a:cubicBezTo>
                  <a:cubicBezTo>
                    <a:pt x="149" y="105"/>
                    <a:pt x="149" y="117"/>
                    <a:pt x="149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05"/>
                    <a:pt x="0" y="51"/>
                  </a:cubicBezTo>
                  <a:close/>
                  <a:moveTo>
                    <a:pt x="134" y="66"/>
                  </a:moveTo>
                  <a:cubicBezTo>
                    <a:pt x="134" y="52"/>
                    <a:pt x="134" y="52"/>
                    <a:pt x="134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134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Freeform 198"/>
            <p:cNvSpPr/>
            <p:nvPr/>
          </p:nvSpPr>
          <p:spPr bwMode="auto">
            <a:xfrm>
              <a:off x="10283" y="7175"/>
              <a:ext cx="105" cy="268"/>
            </a:xfrm>
            <a:custGeom>
              <a:avLst/>
              <a:gdLst>
                <a:gd name="T0" fmla="*/ 16 w 42"/>
                <a:gd name="T1" fmla="*/ 0 h 107"/>
                <a:gd name="T2" fmla="*/ 25 w 42"/>
                <a:gd name="T3" fmla="*/ 0 h 107"/>
                <a:gd name="T4" fmla="*/ 42 w 42"/>
                <a:gd name="T5" fmla="*/ 53 h 107"/>
                <a:gd name="T6" fmla="*/ 21 w 42"/>
                <a:gd name="T7" fmla="*/ 107 h 107"/>
                <a:gd name="T8" fmla="*/ 0 w 42"/>
                <a:gd name="T9" fmla="*/ 53 h 107"/>
                <a:gd name="T10" fmla="*/ 16 w 42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07">
                  <a:moveTo>
                    <a:pt x="16" y="0"/>
                  </a:moveTo>
                  <a:lnTo>
                    <a:pt x="25" y="0"/>
                  </a:lnTo>
                  <a:lnTo>
                    <a:pt x="42" y="53"/>
                  </a:lnTo>
                  <a:lnTo>
                    <a:pt x="21" y="107"/>
                  </a:lnTo>
                  <a:lnTo>
                    <a:pt x="0" y="5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Freeform 199"/>
            <p:cNvSpPr/>
            <p:nvPr/>
          </p:nvSpPr>
          <p:spPr bwMode="auto">
            <a:xfrm>
              <a:off x="10203" y="6808"/>
              <a:ext cx="258" cy="340"/>
            </a:xfrm>
            <a:custGeom>
              <a:avLst/>
              <a:gdLst>
                <a:gd name="T0" fmla="*/ 54 w 54"/>
                <a:gd name="T1" fmla="*/ 35 h 71"/>
                <a:gd name="T2" fmla="*/ 27 w 54"/>
                <a:gd name="T3" fmla="*/ 71 h 71"/>
                <a:gd name="T4" fmla="*/ 0 w 54"/>
                <a:gd name="T5" fmla="*/ 35 h 71"/>
                <a:gd name="T6" fmla="*/ 27 w 54"/>
                <a:gd name="T7" fmla="*/ 0 h 71"/>
                <a:gd name="T8" fmla="*/ 54 w 54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54" y="35"/>
                  </a:moveTo>
                  <a:cubicBezTo>
                    <a:pt x="54" y="55"/>
                    <a:pt x="39" y="71"/>
                    <a:pt x="27" y="71"/>
                  </a:cubicBezTo>
                  <a:cubicBezTo>
                    <a:pt x="15" y="71"/>
                    <a:pt x="0" y="55"/>
                    <a:pt x="0" y="35"/>
                  </a:cubicBezTo>
                  <a:cubicBezTo>
                    <a:pt x="0" y="16"/>
                    <a:pt x="5" y="0"/>
                    <a:pt x="27" y="0"/>
                  </a:cubicBezTo>
                  <a:cubicBezTo>
                    <a:pt x="48" y="0"/>
                    <a:pt x="54" y="16"/>
                    <a:pt x="5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200"/>
            <p:cNvSpPr>
              <a:spLocks noEditPoints="1"/>
            </p:cNvSpPr>
            <p:nvPr/>
          </p:nvSpPr>
          <p:spPr bwMode="auto">
            <a:xfrm>
              <a:off x="12485" y="7060"/>
              <a:ext cx="600" cy="605"/>
            </a:xfrm>
            <a:custGeom>
              <a:avLst/>
              <a:gdLst>
                <a:gd name="T0" fmla="*/ 240 w 240"/>
                <a:gd name="T1" fmla="*/ 0 h 242"/>
                <a:gd name="T2" fmla="*/ 240 w 240"/>
                <a:gd name="T3" fmla="*/ 242 h 242"/>
                <a:gd name="T4" fmla="*/ 0 w 240"/>
                <a:gd name="T5" fmla="*/ 242 h 242"/>
                <a:gd name="T6" fmla="*/ 0 w 240"/>
                <a:gd name="T7" fmla="*/ 0 h 242"/>
                <a:gd name="T8" fmla="*/ 240 w 240"/>
                <a:gd name="T9" fmla="*/ 0 h 242"/>
                <a:gd name="T10" fmla="*/ 213 w 240"/>
                <a:gd name="T11" fmla="*/ 215 h 242"/>
                <a:gd name="T12" fmla="*/ 213 w 240"/>
                <a:gd name="T13" fmla="*/ 27 h 242"/>
                <a:gd name="T14" fmla="*/ 24 w 240"/>
                <a:gd name="T15" fmla="*/ 27 h 242"/>
                <a:gd name="T16" fmla="*/ 24 w 240"/>
                <a:gd name="T17" fmla="*/ 215 h 242"/>
                <a:gd name="T18" fmla="*/ 213 w 240"/>
                <a:gd name="T19" fmla="*/ 21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2">
                  <a:moveTo>
                    <a:pt x="240" y="0"/>
                  </a:moveTo>
                  <a:lnTo>
                    <a:pt x="240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5"/>
                  </a:moveTo>
                  <a:lnTo>
                    <a:pt x="213" y="27"/>
                  </a:lnTo>
                  <a:lnTo>
                    <a:pt x="24" y="27"/>
                  </a:lnTo>
                  <a:lnTo>
                    <a:pt x="24" y="215"/>
                  </a:lnTo>
                  <a:lnTo>
                    <a:pt x="21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Freeform 201"/>
            <p:cNvSpPr>
              <a:spLocks noEditPoints="1"/>
            </p:cNvSpPr>
            <p:nvPr/>
          </p:nvSpPr>
          <p:spPr bwMode="auto">
            <a:xfrm>
              <a:off x="12160" y="6418"/>
              <a:ext cx="600" cy="600"/>
            </a:xfrm>
            <a:custGeom>
              <a:avLst/>
              <a:gdLst>
                <a:gd name="T0" fmla="*/ 240 w 240"/>
                <a:gd name="T1" fmla="*/ 0 h 240"/>
                <a:gd name="T2" fmla="*/ 240 w 240"/>
                <a:gd name="T3" fmla="*/ 240 h 240"/>
                <a:gd name="T4" fmla="*/ 0 w 240"/>
                <a:gd name="T5" fmla="*/ 240 h 240"/>
                <a:gd name="T6" fmla="*/ 0 w 240"/>
                <a:gd name="T7" fmla="*/ 0 h 240"/>
                <a:gd name="T8" fmla="*/ 240 w 240"/>
                <a:gd name="T9" fmla="*/ 0 h 240"/>
                <a:gd name="T10" fmla="*/ 213 w 240"/>
                <a:gd name="T11" fmla="*/ 214 h 240"/>
                <a:gd name="T12" fmla="*/ 213 w 240"/>
                <a:gd name="T13" fmla="*/ 27 h 240"/>
                <a:gd name="T14" fmla="*/ 27 w 240"/>
                <a:gd name="T15" fmla="*/ 27 h 240"/>
                <a:gd name="T16" fmla="*/ 27 w 240"/>
                <a:gd name="T17" fmla="*/ 214 h 240"/>
                <a:gd name="T18" fmla="*/ 213 w 240"/>
                <a:gd name="T19" fmla="*/ 2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4"/>
                  </a:moveTo>
                  <a:lnTo>
                    <a:pt x="213" y="27"/>
                  </a:lnTo>
                  <a:lnTo>
                    <a:pt x="27" y="27"/>
                  </a:lnTo>
                  <a:lnTo>
                    <a:pt x="27" y="214"/>
                  </a:lnTo>
                  <a:lnTo>
                    <a:pt x="213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Freeform 202"/>
            <p:cNvSpPr/>
            <p:nvPr/>
          </p:nvSpPr>
          <p:spPr bwMode="auto">
            <a:xfrm>
              <a:off x="12655" y="7208"/>
              <a:ext cx="285" cy="310"/>
            </a:xfrm>
            <a:custGeom>
              <a:avLst/>
              <a:gdLst>
                <a:gd name="T0" fmla="*/ 56 w 60"/>
                <a:gd name="T1" fmla="*/ 1 h 65"/>
                <a:gd name="T2" fmla="*/ 58 w 60"/>
                <a:gd name="T3" fmla="*/ 9 h 65"/>
                <a:gd name="T4" fmla="*/ 29 w 60"/>
                <a:gd name="T5" fmla="*/ 61 h 65"/>
                <a:gd name="T6" fmla="*/ 26 w 60"/>
                <a:gd name="T7" fmla="*/ 63 h 65"/>
                <a:gd name="T8" fmla="*/ 25 w 60"/>
                <a:gd name="T9" fmla="*/ 64 h 65"/>
                <a:gd name="T10" fmla="*/ 17 w 60"/>
                <a:gd name="T11" fmla="*/ 61 h 65"/>
                <a:gd name="T12" fmla="*/ 1 w 60"/>
                <a:gd name="T13" fmla="*/ 30 h 65"/>
                <a:gd name="T14" fmla="*/ 4 w 60"/>
                <a:gd name="T15" fmla="*/ 22 h 65"/>
                <a:gd name="T16" fmla="*/ 12 w 60"/>
                <a:gd name="T17" fmla="*/ 24 h 65"/>
                <a:gd name="T18" fmla="*/ 23 w 60"/>
                <a:gd name="T19" fmla="*/ 46 h 65"/>
                <a:gd name="T20" fmla="*/ 48 w 60"/>
                <a:gd name="T21" fmla="*/ 4 h 65"/>
                <a:gd name="T22" fmla="*/ 56 w 60"/>
                <a:gd name="T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5">
                  <a:moveTo>
                    <a:pt x="56" y="1"/>
                  </a:moveTo>
                  <a:cubicBezTo>
                    <a:pt x="59" y="3"/>
                    <a:pt x="60" y="7"/>
                    <a:pt x="58" y="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7" y="63"/>
                    <a:pt x="26" y="63"/>
                  </a:cubicBezTo>
                  <a:cubicBezTo>
                    <a:pt x="26" y="64"/>
                    <a:pt x="26" y="64"/>
                    <a:pt x="25" y="64"/>
                  </a:cubicBezTo>
                  <a:cubicBezTo>
                    <a:pt x="22" y="65"/>
                    <a:pt x="19" y="64"/>
                    <a:pt x="17" y="6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7"/>
                    <a:pt x="1" y="23"/>
                    <a:pt x="4" y="22"/>
                  </a:cubicBezTo>
                  <a:cubicBezTo>
                    <a:pt x="7" y="20"/>
                    <a:pt x="10" y="21"/>
                    <a:pt x="12" y="2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1"/>
                    <a:pt x="53" y="0"/>
                    <a:pt x="5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Freeform 203"/>
            <p:cNvSpPr/>
            <p:nvPr/>
          </p:nvSpPr>
          <p:spPr bwMode="auto">
            <a:xfrm>
              <a:off x="12328" y="6560"/>
              <a:ext cx="285" cy="315"/>
            </a:xfrm>
            <a:custGeom>
              <a:avLst/>
              <a:gdLst>
                <a:gd name="T0" fmla="*/ 56 w 60"/>
                <a:gd name="T1" fmla="*/ 2 h 66"/>
                <a:gd name="T2" fmla="*/ 58 w 60"/>
                <a:gd name="T3" fmla="*/ 10 h 66"/>
                <a:gd name="T4" fmla="*/ 29 w 60"/>
                <a:gd name="T5" fmla="*/ 62 h 66"/>
                <a:gd name="T6" fmla="*/ 27 w 60"/>
                <a:gd name="T7" fmla="*/ 64 h 66"/>
                <a:gd name="T8" fmla="*/ 26 w 60"/>
                <a:gd name="T9" fmla="*/ 64 h 66"/>
                <a:gd name="T10" fmla="*/ 18 w 60"/>
                <a:gd name="T11" fmla="*/ 62 h 66"/>
                <a:gd name="T12" fmla="*/ 2 w 60"/>
                <a:gd name="T13" fmla="*/ 30 h 66"/>
                <a:gd name="T14" fmla="*/ 4 w 60"/>
                <a:gd name="T15" fmla="*/ 22 h 66"/>
                <a:gd name="T16" fmla="*/ 12 w 60"/>
                <a:gd name="T17" fmla="*/ 25 h 66"/>
                <a:gd name="T18" fmla="*/ 24 w 60"/>
                <a:gd name="T19" fmla="*/ 47 h 66"/>
                <a:gd name="T20" fmla="*/ 48 w 60"/>
                <a:gd name="T21" fmla="*/ 4 h 66"/>
                <a:gd name="T22" fmla="*/ 56 w 60"/>
                <a:gd name="T2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6">
                  <a:moveTo>
                    <a:pt x="56" y="2"/>
                  </a:moveTo>
                  <a:cubicBezTo>
                    <a:pt x="59" y="4"/>
                    <a:pt x="60" y="7"/>
                    <a:pt x="58" y="10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3" y="66"/>
                    <a:pt x="19" y="65"/>
                    <a:pt x="18" y="6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1" y="24"/>
                    <a:pt x="4" y="22"/>
                  </a:cubicBezTo>
                  <a:cubicBezTo>
                    <a:pt x="7" y="21"/>
                    <a:pt x="11" y="22"/>
                    <a:pt x="12" y="25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0" y="1"/>
                    <a:pt x="53" y="0"/>
                    <a:pt x="5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Freeform 204"/>
            <p:cNvSpPr>
              <a:spLocks noEditPoints="1"/>
            </p:cNvSpPr>
            <p:nvPr/>
          </p:nvSpPr>
          <p:spPr bwMode="auto">
            <a:xfrm>
              <a:off x="11828" y="7060"/>
              <a:ext cx="600" cy="605"/>
            </a:xfrm>
            <a:custGeom>
              <a:avLst/>
              <a:gdLst>
                <a:gd name="T0" fmla="*/ 240 w 240"/>
                <a:gd name="T1" fmla="*/ 0 h 242"/>
                <a:gd name="T2" fmla="*/ 240 w 240"/>
                <a:gd name="T3" fmla="*/ 242 h 242"/>
                <a:gd name="T4" fmla="*/ 0 w 240"/>
                <a:gd name="T5" fmla="*/ 242 h 242"/>
                <a:gd name="T6" fmla="*/ 0 w 240"/>
                <a:gd name="T7" fmla="*/ 0 h 242"/>
                <a:gd name="T8" fmla="*/ 240 w 240"/>
                <a:gd name="T9" fmla="*/ 0 h 242"/>
                <a:gd name="T10" fmla="*/ 213 w 240"/>
                <a:gd name="T11" fmla="*/ 215 h 242"/>
                <a:gd name="T12" fmla="*/ 213 w 240"/>
                <a:gd name="T13" fmla="*/ 27 h 242"/>
                <a:gd name="T14" fmla="*/ 26 w 240"/>
                <a:gd name="T15" fmla="*/ 27 h 242"/>
                <a:gd name="T16" fmla="*/ 26 w 240"/>
                <a:gd name="T17" fmla="*/ 215 h 242"/>
                <a:gd name="T18" fmla="*/ 213 w 240"/>
                <a:gd name="T19" fmla="*/ 21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2">
                  <a:moveTo>
                    <a:pt x="240" y="0"/>
                  </a:moveTo>
                  <a:lnTo>
                    <a:pt x="240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240" y="0"/>
                  </a:lnTo>
                  <a:close/>
                  <a:moveTo>
                    <a:pt x="213" y="215"/>
                  </a:moveTo>
                  <a:lnTo>
                    <a:pt x="213" y="27"/>
                  </a:lnTo>
                  <a:lnTo>
                    <a:pt x="26" y="27"/>
                  </a:lnTo>
                  <a:lnTo>
                    <a:pt x="26" y="215"/>
                  </a:lnTo>
                  <a:lnTo>
                    <a:pt x="213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206"/>
            <p:cNvSpPr/>
            <p:nvPr/>
          </p:nvSpPr>
          <p:spPr bwMode="auto">
            <a:xfrm>
              <a:off x="11985" y="7208"/>
              <a:ext cx="285" cy="310"/>
            </a:xfrm>
            <a:custGeom>
              <a:avLst/>
              <a:gdLst>
                <a:gd name="T0" fmla="*/ 26 w 60"/>
                <a:gd name="T1" fmla="*/ 63 h 65"/>
                <a:gd name="T2" fmla="*/ 26 w 60"/>
                <a:gd name="T3" fmla="*/ 64 h 65"/>
                <a:gd name="T4" fmla="*/ 18 w 60"/>
                <a:gd name="T5" fmla="*/ 61 h 65"/>
                <a:gd name="T6" fmla="*/ 2 w 60"/>
                <a:gd name="T7" fmla="*/ 30 h 65"/>
                <a:gd name="T8" fmla="*/ 4 w 60"/>
                <a:gd name="T9" fmla="*/ 22 h 65"/>
                <a:gd name="T10" fmla="*/ 12 w 60"/>
                <a:gd name="T11" fmla="*/ 24 h 65"/>
                <a:gd name="T12" fmla="*/ 23 w 60"/>
                <a:gd name="T13" fmla="*/ 46 h 65"/>
                <a:gd name="T14" fmla="*/ 48 w 60"/>
                <a:gd name="T15" fmla="*/ 4 h 65"/>
                <a:gd name="T16" fmla="*/ 56 w 60"/>
                <a:gd name="T17" fmla="*/ 1 h 65"/>
                <a:gd name="T18" fmla="*/ 58 w 60"/>
                <a:gd name="T19" fmla="*/ 9 h 65"/>
                <a:gd name="T20" fmla="*/ 29 w 60"/>
                <a:gd name="T21" fmla="*/ 61 h 65"/>
                <a:gd name="T22" fmla="*/ 26 w 60"/>
                <a:gd name="T23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65">
                  <a:moveTo>
                    <a:pt x="26" y="63"/>
                  </a:moveTo>
                  <a:cubicBezTo>
                    <a:pt x="26" y="64"/>
                    <a:pt x="26" y="64"/>
                    <a:pt x="26" y="64"/>
                  </a:cubicBezTo>
                  <a:cubicBezTo>
                    <a:pt x="23" y="65"/>
                    <a:pt x="19" y="64"/>
                    <a:pt x="18" y="6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7"/>
                    <a:pt x="1" y="23"/>
                    <a:pt x="4" y="22"/>
                  </a:cubicBezTo>
                  <a:cubicBezTo>
                    <a:pt x="7" y="20"/>
                    <a:pt x="11" y="21"/>
                    <a:pt x="12" y="24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1"/>
                    <a:pt x="53" y="0"/>
                    <a:pt x="56" y="1"/>
                  </a:cubicBezTo>
                  <a:cubicBezTo>
                    <a:pt x="59" y="3"/>
                    <a:pt x="60" y="7"/>
                    <a:pt x="58" y="9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8" y="62"/>
                    <a:pt x="27" y="63"/>
                    <a:pt x="2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207"/>
            <p:cNvSpPr/>
            <p:nvPr/>
          </p:nvSpPr>
          <p:spPr bwMode="auto">
            <a:xfrm>
              <a:off x="16733" y="6880"/>
              <a:ext cx="385" cy="443"/>
            </a:xfrm>
            <a:custGeom>
              <a:avLst/>
              <a:gdLst>
                <a:gd name="T0" fmla="*/ 154 w 154"/>
                <a:gd name="T1" fmla="*/ 69 h 177"/>
                <a:gd name="T2" fmla="*/ 154 w 154"/>
                <a:gd name="T3" fmla="*/ 109 h 177"/>
                <a:gd name="T4" fmla="*/ 82 w 154"/>
                <a:gd name="T5" fmla="*/ 109 h 177"/>
                <a:gd name="T6" fmla="*/ 82 w 154"/>
                <a:gd name="T7" fmla="*/ 135 h 177"/>
                <a:gd name="T8" fmla="*/ 19 w 154"/>
                <a:gd name="T9" fmla="*/ 93 h 177"/>
                <a:gd name="T10" fmla="*/ 19 w 154"/>
                <a:gd name="T11" fmla="*/ 177 h 177"/>
                <a:gd name="T12" fmla="*/ 0 w 154"/>
                <a:gd name="T13" fmla="*/ 177 h 177"/>
                <a:gd name="T14" fmla="*/ 0 w 154"/>
                <a:gd name="T15" fmla="*/ 0 h 177"/>
                <a:gd name="T16" fmla="*/ 19 w 154"/>
                <a:gd name="T17" fmla="*/ 0 h 177"/>
                <a:gd name="T18" fmla="*/ 19 w 154"/>
                <a:gd name="T19" fmla="*/ 84 h 177"/>
                <a:gd name="T20" fmla="*/ 82 w 154"/>
                <a:gd name="T21" fmla="*/ 40 h 177"/>
                <a:gd name="T22" fmla="*/ 82 w 154"/>
                <a:gd name="T23" fmla="*/ 69 h 177"/>
                <a:gd name="T24" fmla="*/ 154 w 154"/>
                <a:gd name="T25" fmla="*/ 6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77">
                  <a:moveTo>
                    <a:pt x="154" y="69"/>
                  </a:moveTo>
                  <a:lnTo>
                    <a:pt x="154" y="109"/>
                  </a:lnTo>
                  <a:lnTo>
                    <a:pt x="82" y="109"/>
                  </a:lnTo>
                  <a:lnTo>
                    <a:pt x="82" y="135"/>
                  </a:lnTo>
                  <a:lnTo>
                    <a:pt x="19" y="93"/>
                  </a:lnTo>
                  <a:lnTo>
                    <a:pt x="19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4"/>
                  </a:lnTo>
                  <a:lnTo>
                    <a:pt x="82" y="40"/>
                  </a:lnTo>
                  <a:lnTo>
                    <a:pt x="82" y="69"/>
                  </a:lnTo>
                  <a:lnTo>
                    <a:pt x="154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208"/>
            <p:cNvSpPr>
              <a:spLocks noEditPoints="1"/>
            </p:cNvSpPr>
            <p:nvPr/>
          </p:nvSpPr>
          <p:spPr bwMode="auto">
            <a:xfrm>
              <a:off x="15638" y="6808"/>
              <a:ext cx="1048" cy="730"/>
            </a:xfrm>
            <a:custGeom>
              <a:avLst/>
              <a:gdLst>
                <a:gd name="T0" fmla="*/ 419 w 419"/>
                <a:gd name="T1" fmla="*/ 0 h 292"/>
                <a:gd name="T2" fmla="*/ 419 w 419"/>
                <a:gd name="T3" fmla="*/ 292 h 292"/>
                <a:gd name="T4" fmla="*/ 0 w 419"/>
                <a:gd name="T5" fmla="*/ 292 h 292"/>
                <a:gd name="T6" fmla="*/ 0 w 419"/>
                <a:gd name="T7" fmla="*/ 0 h 292"/>
                <a:gd name="T8" fmla="*/ 209 w 419"/>
                <a:gd name="T9" fmla="*/ 158 h 292"/>
                <a:gd name="T10" fmla="*/ 419 w 419"/>
                <a:gd name="T11" fmla="*/ 0 h 292"/>
                <a:gd name="T12" fmla="*/ 369 w 419"/>
                <a:gd name="T13" fmla="*/ 254 h 292"/>
                <a:gd name="T14" fmla="*/ 369 w 419"/>
                <a:gd name="T15" fmla="*/ 240 h 292"/>
                <a:gd name="T16" fmla="*/ 257 w 419"/>
                <a:gd name="T17" fmla="*/ 240 h 292"/>
                <a:gd name="T18" fmla="*/ 257 w 419"/>
                <a:gd name="T19" fmla="*/ 254 h 292"/>
                <a:gd name="T20" fmla="*/ 369 w 419"/>
                <a:gd name="T21" fmla="*/ 254 h 292"/>
                <a:gd name="T22" fmla="*/ 369 w 419"/>
                <a:gd name="T23" fmla="*/ 219 h 292"/>
                <a:gd name="T24" fmla="*/ 369 w 419"/>
                <a:gd name="T25" fmla="*/ 206 h 292"/>
                <a:gd name="T26" fmla="*/ 257 w 419"/>
                <a:gd name="T27" fmla="*/ 206 h 292"/>
                <a:gd name="T28" fmla="*/ 257 w 419"/>
                <a:gd name="T29" fmla="*/ 219 h 292"/>
                <a:gd name="T30" fmla="*/ 369 w 419"/>
                <a:gd name="T31" fmla="*/ 219 h 292"/>
                <a:gd name="T32" fmla="*/ 369 w 419"/>
                <a:gd name="T33" fmla="*/ 187 h 292"/>
                <a:gd name="T34" fmla="*/ 369 w 419"/>
                <a:gd name="T35" fmla="*/ 172 h 292"/>
                <a:gd name="T36" fmla="*/ 257 w 419"/>
                <a:gd name="T37" fmla="*/ 172 h 292"/>
                <a:gd name="T38" fmla="*/ 257 w 419"/>
                <a:gd name="T39" fmla="*/ 187 h 292"/>
                <a:gd name="T40" fmla="*/ 369 w 419"/>
                <a:gd name="T41" fmla="*/ 18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292">
                  <a:moveTo>
                    <a:pt x="419" y="0"/>
                  </a:moveTo>
                  <a:lnTo>
                    <a:pt x="419" y="292"/>
                  </a:lnTo>
                  <a:lnTo>
                    <a:pt x="0" y="292"/>
                  </a:lnTo>
                  <a:lnTo>
                    <a:pt x="0" y="0"/>
                  </a:lnTo>
                  <a:lnTo>
                    <a:pt x="209" y="158"/>
                  </a:lnTo>
                  <a:lnTo>
                    <a:pt x="419" y="0"/>
                  </a:lnTo>
                  <a:close/>
                  <a:moveTo>
                    <a:pt x="369" y="254"/>
                  </a:moveTo>
                  <a:lnTo>
                    <a:pt x="369" y="240"/>
                  </a:lnTo>
                  <a:lnTo>
                    <a:pt x="257" y="240"/>
                  </a:lnTo>
                  <a:lnTo>
                    <a:pt x="257" y="254"/>
                  </a:lnTo>
                  <a:lnTo>
                    <a:pt x="369" y="254"/>
                  </a:lnTo>
                  <a:close/>
                  <a:moveTo>
                    <a:pt x="369" y="219"/>
                  </a:moveTo>
                  <a:lnTo>
                    <a:pt x="369" y="206"/>
                  </a:lnTo>
                  <a:lnTo>
                    <a:pt x="257" y="206"/>
                  </a:lnTo>
                  <a:lnTo>
                    <a:pt x="257" y="219"/>
                  </a:lnTo>
                  <a:lnTo>
                    <a:pt x="369" y="219"/>
                  </a:lnTo>
                  <a:close/>
                  <a:moveTo>
                    <a:pt x="369" y="187"/>
                  </a:moveTo>
                  <a:lnTo>
                    <a:pt x="369" y="172"/>
                  </a:lnTo>
                  <a:lnTo>
                    <a:pt x="257" y="172"/>
                  </a:lnTo>
                  <a:lnTo>
                    <a:pt x="257" y="187"/>
                  </a:lnTo>
                  <a:lnTo>
                    <a:pt x="369" y="1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209"/>
            <p:cNvSpPr/>
            <p:nvPr/>
          </p:nvSpPr>
          <p:spPr bwMode="auto">
            <a:xfrm>
              <a:off x="15638" y="6733"/>
              <a:ext cx="1048" cy="400"/>
            </a:xfrm>
            <a:custGeom>
              <a:avLst/>
              <a:gdLst>
                <a:gd name="T0" fmla="*/ 419 w 419"/>
                <a:gd name="T1" fmla="*/ 0 h 160"/>
                <a:gd name="T2" fmla="*/ 209 w 419"/>
                <a:gd name="T3" fmla="*/ 160 h 160"/>
                <a:gd name="T4" fmla="*/ 0 w 419"/>
                <a:gd name="T5" fmla="*/ 0 h 160"/>
                <a:gd name="T6" fmla="*/ 419 w 419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160">
                  <a:moveTo>
                    <a:pt x="419" y="0"/>
                  </a:moveTo>
                  <a:lnTo>
                    <a:pt x="209" y="160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210"/>
            <p:cNvSpPr/>
            <p:nvPr/>
          </p:nvSpPr>
          <p:spPr bwMode="auto">
            <a:xfrm>
              <a:off x="14795" y="6860"/>
              <a:ext cx="370" cy="443"/>
            </a:xfrm>
            <a:custGeom>
              <a:avLst/>
              <a:gdLst>
                <a:gd name="T0" fmla="*/ 148 w 148"/>
                <a:gd name="T1" fmla="*/ 90 h 177"/>
                <a:gd name="T2" fmla="*/ 80 w 148"/>
                <a:gd name="T3" fmla="*/ 137 h 177"/>
                <a:gd name="T4" fmla="*/ 80 w 148"/>
                <a:gd name="T5" fmla="*/ 109 h 177"/>
                <a:gd name="T6" fmla="*/ 19 w 148"/>
                <a:gd name="T7" fmla="*/ 109 h 177"/>
                <a:gd name="T8" fmla="*/ 19 w 148"/>
                <a:gd name="T9" fmla="*/ 177 h 177"/>
                <a:gd name="T10" fmla="*/ 0 w 148"/>
                <a:gd name="T11" fmla="*/ 177 h 177"/>
                <a:gd name="T12" fmla="*/ 0 w 148"/>
                <a:gd name="T13" fmla="*/ 0 h 177"/>
                <a:gd name="T14" fmla="*/ 19 w 148"/>
                <a:gd name="T15" fmla="*/ 0 h 177"/>
                <a:gd name="T16" fmla="*/ 19 w 148"/>
                <a:gd name="T17" fmla="*/ 69 h 177"/>
                <a:gd name="T18" fmla="*/ 80 w 148"/>
                <a:gd name="T19" fmla="*/ 69 h 177"/>
                <a:gd name="T20" fmla="*/ 80 w 148"/>
                <a:gd name="T21" fmla="*/ 42 h 177"/>
                <a:gd name="T22" fmla="*/ 148 w 148"/>
                <a:gd name="T23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177">
                  <a:moveTo>
                    <a:pt x="148" y="90"/>
                  </a:moveTo>
                  <a:lnTo>
                    <a:pt x="80" y="137"/>
                  </a:lnTo>
                  <a:lnTo>
                    <a:pt x="80" y="109"/>
                  </a:lnTo>
                  <a:lnTo>
                    <a:pt x="19" y="109"/>
                  </a:lnTo>
                  <a:lnTo>
                    <a:pt x="19" y="177"/>
                  </a:lnTo>
                  <a:lnTo>
                    <a:pt x="0" y="17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69"/>
                  </a:lnTo>
                  <a:lnTo>
                    <a:pt x="80" y="69"/>
                  </a:lnTo>
                  <a:lnTo>
                    <a:pt x="80" y="42"/>
                  </a:lnTo>
                  <a:lnTo>
                    <a:pt x="148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211"/>
            <p:cNvSpPr>
              <a:spLocks noEditPoints="1"/>
            </p:cNvSpPr>
            <p:nvPr/>
          </p:nvSpPr>
          <p:spPr bwMode="auto">
            <a:xfrm>
              <a:off x="13695" y="6790"/>
              <a:ext cx="1053" cy="728"/>
            </a:xfrm>
            <a:custGeom>
              <a:avLst/>
              <a:gdLst>
                <a:gd name="T0" fmla="*/ 421 w 421"/>
                <a:gd name="T1" fmla="*/ 0 h 291"/>
                <a:gd name="T2" fmla="*/ 421 w 421"/>
                <a:gd name="T3" fmla="*/ 291 h 291"/>
                <a:gd name="T4" fmla="*/ 0 w 421"/>
                <a:gd name="T5" fmla="*/ 291 h 291"/>
                <a:gd name="T6" fmla="*/ 0 w 421"/>
                <a:gd name="T7" fmla="*/ 0 h 291"/>
                <a:gd name="T8" fmla="*/ 211 w 421"/>
                <a:gd name="T9" fmla="*/ 158 h 291"/>
                <a:gd name="T10" fmla="*/ 421 w 421"/>
                <a:gd name="T11" fmla="*/ 0 h 291"/>
                <a:gd name="T12" fmla="*/ 371 w 421"/>
                <a:gd name="T13" fmla="*/ 255 h 291"/>
                <a:gd name="T14" fmla="*/ 371 w 421"/>
                <a:gd name="T15" fmla="*/ 240 h 291"/>
                <a:gd name="T16" fmla="*/ 257 w 421"/>
                <a:gd name="T17" fmla="*/ 240 h 291"/>
                <a:gd name="T18" fmla="*/ 257 w 421"/>
                <a:gd name="T19" fmla="*/ 255 h 291"/>
                <a:gd name="T20" fmla="*/ 371 w 421"/>
                <a:gd name="T21" fmla="*/ 255 h 291"/>
                <a:gd name="T22" fmla="*/ 371 w 421"/>
                <a:gd name="T23" fmla="*/ 221 h 291"/>
                <a:gd name="T24" fmla="*/ 371 w 421"/>
                <a:gd name="T25" fmla="*/ 205 h 291"/>
                <a:gd name="T26" fmla="*/ 257 w 421"/>
                <a:gd name="T27" fmla="*/ 205 h 291"/>
                <a:gd name="T28" fmla="*/ 257 w 421"/>
                <a:gd name="T29" fmla="*/ 221 h 291"/>
                <a:gd name="T30" fmla="*/ 371 w 421"/>
                <a:gd name="T31" fmla="*/ 221 h 291"/>
                <a:gd name="T32" fmla="*/ 371 w 421"/>
                <a:gd name="T33" fmla="*/ 186 h 291"/>
                <a:gd name="T34" fmla="*/ 371 w 421"/>
                <a:gd name="T35" fmla="*/ 173 h 291"/>
                <a:gd name="T36" fmla="*/ 257 w 421"/>
                <a:gd name="T37" fmla="*/ 173 h 291"/>
                <a:gd name="T38" fmla="*/ 257 w 421"/>
                <a:gd name="T39" fmla="*/ 186 h 291"/>
                <a:gd name="T40" fmla="*/ 371 w 421"/>
                <a:gd name="T41" fmla="*/ 18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1" h="291">
                  <a:moveTo>
                    <a:pt x="421" y="0"/>
                  </a:moveTo>
                  <a:lnTo>
                    <a:pt x="421" y="291"/>
                  </a:lnTo>
                  <a:lnTo>
                    <a:pt x="0" y="291"/>
                  </a:lnTo>
                  <a:lnTo>
                    <a:pt x="0" y="0"/>
                  </a:lnTo>
                  <a:lnTo>
                    <a:pt x="211" y="158"/>
                  </a:lnTo>
                  <a:lnTo>
                    <a:pt x="421" y="0"/>
                  </a:lnTo>
                  <a:close/>
                  <a:moveTo>
                    <a:pt x="371" y="255"/>
                  </a:moveTo>
                  <a:lnTo>
                    <a:pt x="371" y="240"/>
                  </a:lnTo>
                  <a:lnTo>
                    <a:pt x="257" y="240"/>
                  </a:lnTo>
                  <a:lnTo>
                    <a:pt x="257" y="255"/>
                  </a:lnTo>
                  <a:lnTo>
                    <a:pt x="371" y="255"/>
                  </a:lnTo>
                  <a:close/>
                  <a:moveTo>
                    <a:pt x="371" y="221"/>
                  </a:moveTo>
                  <a:lnTo>
                    <a:pt x="371" y="205"/>
                  </a:lnTo>
                  <a:lnTo>
                    <a:pt x="257" y="205"/>
                  </a:lnTo>
                  <a:lnTo>
                    <a:pt x="257" y="221"/>
                  </a:lnTo>
                  <a:lnTo>
                    <a:pt x="371" y="221"/>
                  </a:lnTo>
                  <a:close/>
                  <a:moveTo>
                    <a:pt x="371" y="186"/>
                  </a:moveTo>
                  <a:lnTo>
                    <a:pt x="371" y="173"/>
                  </a:lnTo>
                  <a:lnTo>
                    <a:pt x="257" y="173"/>
                  </a:lnTo>
                  <a:lnTo>
                    <a:pt x="257" y="186"/>
                  </a:lnTo>
                  <a:lnTo>
                    <a:pt x="371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13695" y="6713"/>
              <a:ext cx="1053" cy="400"/>
            </a:xfrm>
            <a:custGeom>
              <a:avLst/>
              <a:gdLst>
                <a:gd name="T0" fmla="*/ 421 w 421"/>
                <a:gd name="T1" fmla="*/ 0 h 160"/>
                <a:gd name="T2" fmla="*/ 211 w 421"/>
                <a:gd name="T3" fmla="*/ 160 h 160"/>
                <a:gd name="T4" fmla="*/ 0 w 421"/>
                <a:gd name="T5" fmla="*/ 0 h 160"/>
                <a:gd name="T6" fmla="*/ 421 w 421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1" h="160">
                  <a:moveTo>
                    <a:pt x="421" y="0"/>
                  </a:moveTo>
                  <a:lnTo>
                    <a:pt x="211" y="160"/>
                  </a:lnTo>
                  <a:lnTo>
                    <a:pt x="0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1105" y="7070"/>
              <a:ext cx="643" cy="510"/>
            </a:xfrm>
            <a:custGeom>
              <a:avLst/>
              <a:gdLst>
                <a:gd name="T0" fmla="*/ 135 w 135"/>
                <a:gd name="T1" fmla="*/ 46 h 107"/>
                <a:gd name="T2" fmla="*/ 135 w 135"/>
                <a:gd name="T3" fmla="*/ 107 h 107"/>
                <a:gd name="T4" fmla="*/ 85 w 135"/>
                <a:gd name="T5" fmla="*/ 107 h 107"/>
                <a:gd name="T6" fmla="*/ 50 w 135"/>
                <a:gd name="T7" fmla="*/ 107 h 107"/>
                <a:gd name="T8" fmla="*/ 0 w 135"/>
                <a:gd name="T9" fmla="*/ 107 h 107"/>
                <a:gd name="T10" fmla="*/ 0 w 135"/>
                <a:gd name="T11" fmla="*/ 46 h 107"/>
                <a:gd name="T12" fmla="*/ 41 w 135"/>
                <a:gd name="T13" fmla="*/ 0 h 107"/>
                <a:gd name="T14" fmla="*/ 47 w 135"/>
                <a:gd name="T15" fmla="*/ 0 h 107"/>
                <a:gd name="T16" fmla="*/ 70 w 135"/>
                <a:gd name="T17" fmla="*/ 6 h 107"/>
                <a:gd name="T18" fmla="*/ 92 w 135"/>
                <a:gd name="T19" fmla="*/ 0 h 107"/>
                <a:gd name="T20" fmla="*/ 94 w 135"/>
                <a:gd name="T21" fmla="*/ 0 h 107"/>
                <a:gd name="T22" fmla="*/ 135 w 135"/>
                <a:gd name="T23" fmla="*/ 4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07">
                  <a:moveTo>
                    <a:pt x="135" y="46"/>
                  </a:moveTo>
                  <a:cubicBezTo>
                    <a:pt x="135" y="95"/>
                    <a:pt x="135" y="107"/>
                    <a:pt x="13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95"/>
                    <a:pt x="0" y="46"/>
                  </a:cubicBezTo>
                  <a:cubicBezTo>
                    <a:pt x="0" y="18"/>
                    <a:pt x="22" y="5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3"/>
                    <a:pt x="60" y="6"/>
                    <a:pt x="70" y="6"/>
                  </a:cubicBezTo>
                  <a:cubicBezTo>
                    <a:pt x="79" y="6"/>
                    <a:pt x="87" y="3"/>
                    <a:pt x="9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3" y="5"/>
                    <a:pt x="135" y="18"/>
                    <a:pt x="135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214"/>
            <p:cNvSpPr/>
            <p:nvPr/>
          </p:nvSpPr>
          <p:spPr bwMode="auto">
            <a:xfrm>
              <a:off x="1315" y="6760"/>
              <a:ext cx="233" cy="305"/>
            </a:xfrm>
            <a:custGeom>
              <a:avLst/>
              <a:gdLst>
                <a:gd name="T0" fmla="*/ 24 w 49"/>
                <a:gd name="T1" fmla="*/ 0 h 64"/>
                <a:gd name="T2" fmla="*/ 49 w 49"/>
                <a:gd name="T3" fmla="*/ 32 h 64"/>
                <a:gd name="T4" fmla="*/ 24 w 49"/>
                <a:gd name="T5" fmla="*/ 64 h 64"/>
                <a:gd name="T6" fmla="*/ 0 w 49"/>
                <a:gd name="T7" fmla="*/ 32 h 64"/>
                <a:gd name="T8" fmla="*/ 24 w 49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24" y="0"/>
                  </a:moveTo>
                  <a:cubicBezTo>
                    <a:pt x="44" y="0"/>
                    <a:pt x="49" y="14"/>
                    <a:pt x="49" y="32"/>
                  </a:cubicBezTo>
                  <a:cubicBezTo>
                    <a:pt x="49" y="50"/>
                    <a:pt x="35" y="64"/>
                    <a:pt x="24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5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215"/>
            <p:cNvSpPr>
              <a:spLocks noEditPoints="1"/>
            </p:cNvSpPr>
            <p:nvPr/>
          </p:nvSpPr>
          <p:spPr bwMode="auto">
            <a:xfrm>
              <a:off x="833" y="6638"/>
              <a:ext cx="435" cy="343"/>
            </a:xfrm>
            <a:custGeom>
              <a:avLst/>
              <a:gdLst>
                <a:gd name="T0" fmla="*/ 91 w 91"/>
                <a:gd name="T1" fmla="*/ 31 h 72"/>
                <a:gd name="T2" fmla="*/ 91 w 91"/>
                <a:gd name="T3" fmla="*/ 72 h 72"/>
                <a:gd name="T4" fmla="*/ 57 w 91"/>
                <a:gd name="T5" fmla="*/ 72 h 72"/>
                <a:gd name="T6" fmla="*/ 34 w 91"/>
                <a:gd name="T7" fmla="*/ 72 h 72"/>
                <a:gd name="T8" fmla="*/ 0 w 91"/>
                <a:gd name="T9" fmla="*/ 72 h 72"/>
                <a:gd name="T10" fmla="*/ 0 w 91"/>
                <a:gd name="T11" fmla="*/ 31 h 72"/>
                <a:gd name="T12" fmla="*/ 28 w 91"/>
                <a:gd name="T13" fmla="*/ 0 h 72"/>
                <a:gd name="T14" fmla="*/ 46 w 91"/>
                <a:gd name="T15" fmla="*/ 50 h 72"/>
                <a:gd name="T16" fmla="*/ 63 w 91"/>
                <a:gd name="T17" fmla="*/ 0 h 72"/>
                <a:gd name="T18" fmla="*/ 91 w 91"/>
                <a:gd name="T19" fmla="*/ 31 h 72"/>
                <a:gd name="T20" fmla="*/ 82 w 91"/>
                <a:gd name="T21" fmla="*/ 40 h 72"/>
                <a:gd name="T22" fmla="*/ 82 w 91"/>
                <a:gd name="T23" fmla="*/ 32 h 72"/>
                <a:gd name="T24" fmla="*/ 62 w 91"/>
                <a:gd name="T25" fmla="*/ 32 h 72"/>
                <a:gd name="T26" fmla="*/ 62 w 91"/>
                <a:gd name="T27" fmla="*/ 40 h 72"/>
                <a:gd name="T28" fmla="*/ 82 w 91"/>
                <a:gd name="T2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72">
                  <a:moveTo>
                    <a:pt x="91" y="31"/>
                  </a:moveTo>
                  <a:cubicBezTo>
                    <a:pt x="91" y="64"/>
                    <a:pt x="91" y="72"/>
                    <a:pt x="91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64"/>
                    <a:pt x="0" y="31"/>
                  </a:cubicBezTo>
                  <a:cubicBezTo>
                    <a:pt x="0" y="12"/>
                    <a:pt x="15" y="4"/>
                    <a:pt x="28" y="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6" y="4"/>
                    <a:pt x="91" y="12"/>
                    <a:pt x="91" y="31"/>
                  </a:cubicBezTo>
                  <a:close/>
                  <a:moveTo>
                    <a:pt x="82" y="40"/>
                  </a:moveTo>
                  <a:cubicBezTo>
                    <a:pt x="82" y="32"/>
                    <a:pt x="82" y="32"/>
                    <a:pt x="8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8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216"/>
            <p:cNvSpPr/>
            <p:nvPr/>
          </p:nvSpPr>
          <p:spPr bwMode="auto">
            <a:xfrm>
              <a:off x="968" y="6432"/>
              <a:ext cx="160" cy="210"/>
            </a:xfrm>
            <a:custGeom>
              <a:avLst/>
              <a:gdLst>
                <a:gd name="T0" fmla="*/ 17 w 34"/>
                <a:gd name="T1" fmla="*/ 0 h 44"/>
                <a:gd name="T2" fmla="*/ 34 w 34"/>
                <a:gd name="T3" fmla="*/ 22 h 44"/>
                <a:gd name="T4" fmla="*/ 17 w 34"/>
                <a:gd name="T5" fmla="*/ 44 h 44"/>
                <a:gd name="T6" fmla="*/ 0 w 34"/>
                <a:gd name="T7" fmla="*/ 22 h 44"/>
                <a:gd name="T8" fmla="*/ 17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17" y="0"/>
                  </a:moveTo>
                  <a:cubicBezTo>
                    <a:pt x="30" y="0"/>
                    <a:pt x="34" y="10"/>
                    <a:pt x="34" y="22"/>
                  </a:cubicBezTo>
                  <a:cubicBezTo>
                    <a:pt x="34" y="34"/>
                    <a:pt x="24" y="44"/>
                    <a:pt x="17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4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217"/>
            <p:cNvSpPr/>
            <p:nvPr/>
          </p:nvSpPr>
          <p:spPr bwMode="auto">
            <a:xfrm>
              <a:off x="1020" y="6660"/>
              <a:ext cx="60" cy="163"/>
            </a:xfrm>
            <a:custGeom>
              <a:avLst/>
              <a:gdLst>
                <a:gd name="T0" fmla="*/ 15 w 24"/>
                <a:gd name="T1" fmla="*/ 0 h 65"/>
                <a:gd name="T2" fmla="*/ 24 w 24"/>
                <a:gd name="T3" fmla="*/ 33 h 65"/>
                <a:gd name="T4" fmla="*/ 13 w 24"/>
                <a:gd name="T5" fmla="*/ 65 h 65"/>
                <a:gd name="T6" fmla="*/ 0 w 24"/>
                <a:gd name="T7" fmla="*/ 33 h 65"/>
                <a:gd name="T8" fmla="*/ 9 w 24"/>
                <a:gd name="T9" fmla="*/ 0 h 65"/>
                <a:gd name="T10" fmla="*/ 15 w 2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5">
                  <a:moveTo>
                    <a:pt x="15" y="0"/>
                  </a:moveTo>
                  <a:lnTo>
                    <a:pt x="24" y="33"/>
                  </a:lnTo>
                  <a:lnTo>
                    <a:pt x="13" y="65"/>
                  </a:lnTo>
                  <a:lnTo>
                    <a:pt x="0" y="33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218"/>
            <p:cNvSpPr/>
            <p:nvPr/>
          </p:nvSpPr>
          <p:spPr bwMode="auto">
            <a:xfrm>
              <a:off x="348" y="7070"/>
              <a:ext cx="643" cy="510"/>
            </a:xfrm>
            <a:custGeom>
              <a:avLst/>
              <a:gdLst>
                <a:gd name="T0" fmla="*/ 135 w 135"/>
                <a:gd name="T1" fmla="*/ 46 h 107"/>
                <a:gd name="T2" fmla="*/ 135 w 135"/>
                <a:gd name="T3" fmla="*/ 107 h 107"/>
                <a:gd name="T4" fmla="*/ 85 w 135"/>
                <a:gd name="T5" fmla="*/ 107 h 107"/>
                <a:gd name="T6" fmla="*/ 50 w 135"/>
                <a:gd name="T7" fmla="*/ 107 h 107"/>
                <a:gd name="T8" fmla="*/ 0 w 135"/>
                <a:gd name="T9" fmla="*/ 107 h 107"/>
                <a:gd name="T10" fmla="*/ 0 w 135"/>
                <a:gd name="T11" fmla="*/ 46 h 107"/>
                <a:gd name="T12" fmla="*/ 41 w 135"/>
                <a:gd name="T13" fmla="*/ 0 h 107"/>
                <a:gd name="T14" fmla="*/ 47 w 135"/>
                <a:gd name="T15" fmla="*/ 0 h 107"/>
                <a:gd name="T16" fmla="*/ 69 w 135"/>
                <a:gd name="T17" fmla="*/ 6 h 107"/>
                <a:gd name="T18" fmla="*/ 92 w 135"/>
                <a:gd name="T19" fmla="*/ 0 h 107"/>
                <a:gd name="T20" fmla="*/ 94 w 135"/>
                <a:gd name="T21" fmla="*/ 0 h 107"/>
                <a:gd name="T22" fmla="*/ 135 w 135"/>
                <a:gd name="T23" fmla="*/ 4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07">
                  <a:moveTo>
                    <a:pt x="135" y="46"/>
                  </a:moveTo>
                  <a:cubicBezTo>
                    <a:pt x="135" y="95"/>
                    <a:pt x="135" y="107"/>
                    <a:pt x="13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95"/>
                    <a:pt x="0" y="46"/>
                  </a:cubicBezTo>
                  <a:cubicBezTo>
                    <a:pt x="0" y="18"/>
                    <a:pt x="22" y="5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3"/>
                    <a:pt x="60" y="6"/>
                    <a:pt x="69" y="6"/>
                  </a:cubicBezTo>
                  <a:cubicBezTo>
                    <a:pt x="79" y="6"/>
                    <a:pt x="87" y="3"/>
                    <a:pt x="9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3" y="5"/>
                    <a:pt x="135" y="18"/>
                    <a:pt x="135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219"/>
            <p:cNvSpPr/>
            <p:nvPr/>
          </p:nvSpPr>
          <p:spPr bwMode="auto">
            <a:xfrm>
              <a:off x="553" y="6760"/>
              <a:ext cx="238" cy="305"/>
            </a:xfrm>
            <a:custGeom>
              <a:avLst/>
              <a:gdLst>
                <a:gd name="T0" fmla="*/ 25 w 50"/>
                <a:gd name="T1" fmla="*/ 0 h 64"/>
                <a:gd name="T2" fmla="*/ 50 w 50"/>
                <a:gd name="T3" fmla="*/ 32 h 64"/>
                <a:gd name="T4" fmla="*/ 25 w 50"/>
                <a:gd name="T5" fmla="*/ 64 h 64"/>
                <a:gd name="T6" fmla="*/ 0 w 50"/>
                <a:gd name="T7" fmla="*/ 32 h 64"/>
                <a:gd name="T8" fmla="*/ 25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5" y="0"/>
                  </a:moveTo>
                  <a:cubicBezTo>
                    <a:pt x="45" y="0"/>
                    <a:pt x="50" y="14"/>
                    <a:pt x="50" y="32"/>
                  </a:cubicBezTo>
                  <a:cubicBezTo>
                    <a:pt x="50" y="50"/>
                    <a:pt x="36" y="64"/>
                    <a:pt x="25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6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220"/>
            <p:cNvSpPr>
              <a:spLocks noEditPoints="1"/>
            </p:cNvSpPr>
            <p:nvPr/>
          </p:nvSpPr>
          <p:spPr bwMode="auto">
            <a:xfrm>
              <a:off x="448" y="8085"/>
              <a:ext cx="1185" cy="1185"/>
            </a:xfrm>
            <a:custGeom>
              <a:avLst/>
              <a:gdLst>
                <a:gd name="T0" fmla="*/ 14 w 249"/>
                <a:gd name="T1" fmla="*/ 58 h 249"/>
                <a:gd name="T2" fmla="*/ 59 w 249"/>
                <a:gd name="T3" fmla="*/ 14 h 249"/>
                <a:gd name="T4" fmla="*/ 85 w 249"/>
                <a:gd name="T5" fmla="*/ 40 h 249"/>
                <a:gd name="T6" fmla="*/ 93 w 249"/>
                <a:gd name="T7" fmla="*/ 36 h 249"/>
                <a:gd name="T8" fmla="*/ 93 w 249"/>
                <a:gd name="T9" fmla="*/ 0 h 249"/>
                <a:gd name="T10" fmla="*/ 156 w 249"/>
                <a:gd name="T11" fmla="*/ 0 h 249"/>
                <a:gd name="T12" fmla="*/ 156 w 249"/>
                <a:gd name="T13" fmla="*/ 36 h 249"/>
                <a:gd name="T14" fmla="*/ 165 w 249"/>
                <a:gd name="T15" fmla="*/ 40 h 249"/>
                <a:gd name="T16" fmla="*/ 191 w 249"/>
                <a:gd name="T17" fmla="*/ 14 h 249"/>
                <a:gd name="T18" fmla="*/ 235 w 249"/>
                <a:gd name="T19" fmla="*/ 58 h 249"/>
                <a:gd name="T20" fmla="*/ 209 w 249"/>
                <a:gd name="T21" fmla="*/ 84 h 249"/>
                <a:gd name="T22" fmla="*/ 213 w 249"/>
                <a:gd name="T23" fmla="*/ 93 h 249"/>
                <a:gd name="T24" fmla="*/ 249 w 249"/>
                <a:gd name="T25" fmla="*/ 93 h 249"/>
                <a:gd name="T26" fmla="*/ 249 w 249"/>
                <a:gd name="T27" fmla="*/ 156 h 249"/>
                <a:gd name="T28" fmla="*/ 213 w 249"/>
                <a:gd name="T29" fmla="*/ 156 h 249"/>
                <a:gd name="T30" fmla="*/ 209 w 249"/>
                <a:gd name="T31" fmla="*/ 164 h 249"/>
                <a:gd name="T32" fmla="*/ 235 w 249"/>
                <a:gd name="T33" fmla="*/ 190 h 249"/>
                <a:gd name="T34" fmla="*/ 191 w 249"/>
                <a:gd name="T35" fmla="*/ 235 h 249"/>
                <a:gd name="T36" fmla="*/ 165 w 249"/>
                <a:gd name="T37" fmla="*/ 209 h 249"/>
                <a:gd name="T38" fmla="*/ 156 w 249"/>
                <a:gd name="T39" fmla="*/ 212 h 249"/>
                <a:gd name="T40" fmla="*/ 156 w 249"/>
                <a:gd name="T41" fmla="*/ 249 h 249"/>
                <a:gd name="T42" fmla="*/ 93 w 249"/>
                <a:gd name="T43" fmla="*/ 249 h 249"/>
                <a:gd name="T44" fmla="*/ 93 w 249"/>
                <a:gd name="T45" fmla="*/ 212 h 249"/>
                <a:gd name="T46" fmla="*/ 85 w 249"/>
                <a:gd name="T47" fmla="*/ 209 h 249"/>
                <a:gd name="T48" fmla="*/ 59 w 249"/>
                <a:gd name="T49" fmla="*/ 235 h 249"/>
                <a:gd name="T50" fmla="*/ 14 w 249"/>
                <a:gd name="T51" fmla="*/ 190 h 249"/>
                <a:gd name="T52" fmla="*/ 40 w 249"/>
                <a:gd name="T53" fmla="*/ 164 h 249"/>
                <a:gd name="T54" fmla="*/ 37 w 249"/>
                <a:gd name="T55" fmla="*/ 156 h 249"/>
                <a:gd name="T56" fmla="*/ 0 w 249"/>
                <a:gd name="T57" fmla="*/ 156 h 249"/>
                <a:gd name="T58" fmla="*/ 0 w 249"/>
                <a:gd name="T59" fmla="*/ 93 h 249"/>
                <a:gd name="T60" fmla="*/ 37 w 249"/>
                <a:gd name="T61" fmla="*/ 93 h 249"/>
                <a:gd name="T62" fmla="*/ 40 w 249"/>
                <a:gd name="T63" fmla="*/ 84 h 249"/>
                <a:gd name="T64" fmla="*/ 14 w 249"/>
                <a:gd name="T65" fmla="*/ 58 h 249"/>
                <a:gd name="T66" fmla="*/ 199 w 249"/>
                <a:gd name="T67" fmla="*/ 124 h 249"/>
                <a:gd name="T68" fmla="*/ 125 w 249"/>
                <a:gd name="T69" fmla="*/ 50 h 249"/>
                <a:gd name="T70" fmla="*/ 50 w 249"/>
                <a:gd name="T71" fmla="*/ 124 h 249"/>
                <a:gd name="T72" fmla="*/ 125 w 249"/>
                <a:gd name="T73" fmla="*/ 199 h 249"/>
                <a:gd name="T74" fmla="*/ 199 w 249"/>
                <a:gd name="T75" fmla="*/ 12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249">
                  <a:moveTo>
                    <a:pt x="14" y="58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8" y="39"/>
                    <a:pt x="90" y="37"/>
                    <a:pt x="93" y="3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9" y="37"/>
                    <a:pt x="162" y="39"/>
                    <a:pt x="165" y="40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1" y="87"/>
                    <a:pt x="212" y="90"/>
                    <a:pt x="213" y="93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2" y="159"/>
                    <a:pt x="211" y="162"/>
                    <a:pt x="209" y="164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2" y="210"/>
                    <a:pt x="159" y="211"/>
                    <a:pt x="156" y="212"/>
                  </a:cubicBezTo>
                  <a:cubicBezTo>
                    <a:pt x="156" y="249"/>
                    <a:pt x="156" y="249"/>
                    <a:pt x="156" y="249"/>
                  </a:cubicBezTo>
                  <a:cubicBezTo>
                    <a:pt x="93" y="249"/>
                    <a:pt x="93" y="249"/>
                    <a:pt x="93" y="249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90" y="211"/>
                    <a:pt x="88" y="210"/>
                    <a:pt x="85" y="20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9" y="162"/>
                    <a:pt x="38" y="159"/>
                    <a:pt x="3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0"/>
                    <a:pt x="39" y="87"/>
                    <a:pt x="40" y="84"/>
                  </a:cubicBezTo>
                  <a:lnTo>
                    <a:pt x="14" y="58"/>
                  </a:lnTo>
                  <a:close/>
                  <a:moveTo>
                    <a:pt x="199" y="124"/>
                  </a:moveTo>
                  <a:cubicBezTo>
                    <a:pt x="199" y="83"/>
                    <a:pt x="166" y="50"/>
                    <a:pt x="125" y="50"/>
                  </a:cubicBezTo>
                  <a:cubicBezTo>
                    <a:pt x="84" y="50"/>
                    <a:pt x="50" y="83"/>
                    <a:pt x="50" y="124"/>
                  </a:cubicBezTo>
                  <a:cubicBezTo>
                    <a:pt x="50" y="165"/>
                    <a:pt x="84" y="199"/>
                    <a:pt x="125" y="199"/>
                  </a:cubicBezTo>
                  <a:cubicBezTo>
                    <a:pt x="166" y="199"/>
                    <a:pt x="199" y="165"/>
                    <a:pt x="199" y="1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221"/>
            <p:cNvSpPr>
              <a:spLocks noEditPoints="1"/>
            </p:cNvSpPr>
            <p:nvPr/>
          </p:nvSpPr>
          <p:spPr bwMode="auto">
            <a:xfrm>
              <a:off x="980" y="8418"/>
              <a:ext cx="325" cy="338"/>
            </a:xfrm>
            <a:custGeom>
              <a:avLst/>
              <a:gdLst>
                <a:gd name="T0" fmla="*/ 13 w 68"/>
                <a:gd name="T1" fmla="*/ 71 h 71"/>
                <a:gd name="T2" fmla="*/ 0 w 68"/>
                <a:gd name="T3" fmla="*/ 58 h 71"/>
                <a:gd name="T4" fmla="*/ 4 w 68"/>
                <a:gd name="T5" fmla="*/ 48 h 71"/>
                <a:gd name="T6" fmla="*/ 4 w 68"/>
                <a:gd name="T7" fmla="*/ 7 h 71"/>
                <a:gd name="T8" fmla="*/ 11 w 68"/>
                <a:gd name="T9" fmla="*/ 0 h 71"/>
                <a:gd name="T10" fmla="*/ 17 w 68"/>
                <a:gd name="T11" fmla="*/ 7 h 71"/>
                <a:gd name="T12" fmla="*/ 17 w 68"/>
                <a:gd name="T13" fmla="*/ 45 h 71"/>
                <a:gd name="T14" fmla="*/ 25 w 68"/>
                <a:gd name="T15" fmla="*/ 50 h 71"/>
                <a:gd name="T16" fmla="*/ 60 w 68"/>
                <a:gd name="T17" fmla="*/ 46 h 71"/>
                <a:gd name="T18" fmla="*/ 67 w 68"/>
                <a:gd name="T19" fmla="*/ 51 h 71"/>
                <a:gd name="T20" fmla="*/ 62 w 68"/>
                <a:gd name="T21" fmla="*/ 59 h 71"/>
                <a:gd name="T22" fmla="*/ 26 w 68"/>
                <a:gd name="T23" fmla="*/ 63 h 71"/>
                <a:gd name="T24" fmla="*/ 13 w 68"/>
                <a:gd name="T25" fmla="*/ 71 h 71"/>
                <a:gd name="T26" fmla="*/ 19 w 68"/>
                <a:gd name="T27" fmla="*/ 58 h 71"/>
                <a:gd name="T28" fmla="*/ 13 w 68"/>
                <a:gd name="T29" fmla="*/ 51 h 71"/>
                <a:gd name="T30" fmla="*/ 6 w 68"/>
                <a:gd name="T31" fmla="*/ 58 h 71"/>
                <a:gd name="T32" fmla="*/ 13 w 68"/>
                <a:gd name="T33" fmla="*/ 64 h 71"/>
                <a:gd name="T34" fmla="*/ 19 w 68"/>
                <a:gd name="T35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1">
                  <a:moveTo>
                    <a:pt x="13" y="71"/>
                  </a:moveTo>
                  <a:cubicBezTo>
                    <a:pt x="6" y="71"/>
                    <a:pt x="0" y="65"/>
                    <a:pt x="0" y="58"/>
                  </a:cubicBezTo>
                  <a:cubicBezTo>
                    <a:pt x="0" y="54"/>
                    <a:pt x="1" y="50"/>
                    <a:pt x="4" y="4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6"/>
                    <a:pt x="23" y="48"/>
                    <a:pt x="25" y="50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4" y="46"/>
                    <a:pt x="67" y="48"/>
                    <a:pt x="67" y="51"/>
                  </a:cubicBezTo>
                  <a:cubicBezTo>
                    <a:pt x="68" y="55"/>
                    <a:pt x="65" y="58"/>
                    <a:pt x="62" y="5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3" y="68"/>
                    <a:pt x="19" y="71"/>
                    <a:pt x="13" y="71"/>
                  </a:cubicBezTo>
                  <a:close/>
                  <a:moveTo>
                    <a:pt x="19" y="58"/>
                  </a:moveTo>
                  <a:cubicBezTo>
                    <a:pt x="19" y="54"/>
                    <a:pt x="16" y="51"/>
                    <a:pt x="13" y="51"/>
                  </a:cubicBezTo>
                  <a:cubicBezTo>
                    <a:pt x="9" y="51"/>
                    <a:pt x="6" y="54"/>
                    <a:pt x="6" y="58"/>
                  </a:cubicBezTo>
                  <a:cubicBezTo>
                    <a:pt x="6" y="61"/>
                    <a:pt x="9" y="64"/>
                    <a:pt x="13" y="64"/>
                  </a:cubicBezTo>
                  <a:cubicBezTo>
                    <a:pt x="16" y="64"/>
                    <a:pt x="19" y="61"/>
                    <a:pt x="19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3115" y="8765"/>
              <a:ext cx="510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Rectangle 223"/>
            <p:cNvSpPr>
              <a:spLocks noChangeArrowheads="1"/>
            </p:cNvSpPr>
            <p:nvPr/>
          </p:nvSpPr>
          <p:spPr bwMode="auto">
            <a:xfrm>
              <a:off x="3115" y="8298"/>
              <a:ext cx="510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224"/>
            <p:cNvSpPr/>
            <p:nvPr/>
          </p:nvSpPr>
          <p:spPr bwMode="auto">
            <a:xfrm>
              <a:off x="2773" y="8498"/>
              <a:ext cx="305" cy="448"/>
            </a:xfrm>
            <a:custGeom>
              <a:avLst/>
              <a:gdLst>
                <a:gd name="T0" fmla="*/ 122 w 122"/>
                <a:gd name="T1" fmla="*/ 156 h 179"/>
                <a:gd name="T2" fmla="*/ 122 w 122"/>
                <a:gd name="T3" fmla="*/ 179 h 179"/>
                <a:gd name="T4" fmla="*/ 68 w 122"/>
                <a:gd name="T5" fmla="*/ 179 h 179"/>
                <a:gd name="T6" fmla="*/ 45 w 122"/>
                <a:gd name="T7" fmla="*/ 179 h 179"/>
                <a:gd name="T8" fmla="*/ 45 w 122"/>
                <a:gd name="T9" fmla="*/ 179 h 179"/>
                <a:gd name="T10" fmla="*/ 45 w 122"/>
                <a:gd name="T11" fmla="*/ 105 h 179"/>
                <a:gd name="T12" fmla="*/ 0 w 122"/>
                <a:gd name="T13" fmla="*/ 105 h 179"/>
                <a:gd name="T14" fmla="*/ 0 w 122"/>
                <a:gd name="T15" fmla="*/ 74 h 179"/>
                <a:gd name="T16" fmla="*/ 45 w 122"/>
                <a:gd name="T17" fmla="*/ 74 h 179"/>
                <a:gd name="T18" fmla="*/ 45 w 122"/>
                <a:gd name="T19" fmla="*/ 25 h 179"/>
                <a:gd name="T20" fmla="*/ 45 w 122"/>
                <a:gd name="T21" fmla="*/ 0 h 179"/>
                <a:gd name="T22" fmla="*/ 68 w 122"/>
                <a:gd name="T23" fmla="*/ 0 h 179"/>
                <a:gd name="T24" fmla="*/ 122 w 122"/>
                <a:gd name="T25" fmla="*/ 0 h 179"/>
                <a:gd name="T26" fmla="*/ 122 w 122"/>
                <a:gd name="T27" fmla="*/ 25 h 179"/>
                <a:gd name="T28" fmla="*/ 68 w 122"/>
                <a:gd name="T29" fmla="*/ 25 h 179"/>
                <a:gd name="T30" fmla="*/ 68 w 122"/>
                <a:gd name="T31" fmla="*/ 156 h 179"/>
                <a:gd name="T32" fmla="*/ 122 w 122"/>
                <a:gd name="T33" fmla="*/ 15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79">
                  <a:moveTo>
                    <a:pt x="122" y="156"/>
                  </a:moveTo>
                  <a:lnTo>
                    <a:pt x="122" y="179"/>
                  </a:lnTo>
                  <a:lnTo>
                    <a:pt x="68" y="179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5" y="105"/>
                  </a:lnTo>
                  <a:lnTo>
                    <a:pt x="0" y="105"/>
                  </a:lnTo>
                  <a:lnTo>
                    <a:pt x="0" y="74"/>
                  </a:lnTo>
                  <a:lnTo>
                    <a:pt x="45" y="74"/>
                  </a:lnTo>
                  <a:lnTo>
                    <a:pt x="45" y="25"/>
                  </a:lnTo>
                  <a:lnTo>
                    <a:pt x="45" y="0"/>
                  </a:lnTo>
                  <a:lnTo>
                    <a:pt x="68" y="0"/>
                  </a:lnTo>
                  <a:lnTo>
                    <a:pt x="122" y="0"/>
                  </a:lnTo>
                  <a:lnTo>
                    <a:pt x="122" y="25"/>
                  </a:lnTo>
                  <a:lnTo>
                    <a:pt x="68" y="25"/>
                  </a:lnTo>
                  <a:lnTo>
                    <a:pt x="68" y="156"/>
                  </a:lnTo>
                  <a:lnTo>
                    <a:pt x="122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Rectangle 225"/>
            <p:cNvSpPr>
              <a:spLocks noChangeArrowheads="1"/>
            </p:cNvSpPr>
            <p:nvPr/>
          </p:nvSpPr>
          <p:spPr bwMode="auto">
            <a:xfrm>
              <a:off x="2230" y="8545"/>
              <a:ext cx="508" cy="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26"/>
            <p:cNvSpPr>
              <a:spLocks noEditPoints="1"/>
            </p:cNvSpPr>
            <p:nvPr/>
          </p:nvSpPr>
          <p:spPr bwMode="auto">
            <a:xfrm>
              <a:off x="8413" y="8580"/>
              <a:ext cx="580" cy="780"/>
            </a:xfrm>
            <a:custGeom>
              <a:avLst/>
              <a:gdLst>
                <a:gd name="T0" fmla="*/ 122 w 122"/>
                <a:gd name="T1" fmla="*/ 19 h 164"/>
                <a:gd name="T2" fmla="*/ 122 w 122"/>
                <a:gd name="T3" fmla="*/ 145 h 164"/>
                <a:gd name="T4" fmla="*/ 102 w 122"/>
                <a:gd name="T5" fmla="*/ 164 h 164"/>
                <a:gd name="T6" fmla="*/ 19 w 122"/>
                <a:gd name="T7" fmla="*/ 164 h 164"/>
                <a:gd name="T8" fmla="*/ 0 w 122"/>
                <a:gd name="T9" fmla="*/ 145 h 164"/>
                <a:gd name="T10" fmla="*/ 0 w 122"/>
                <a:gd name="T11" fmla="*/ 19 h 164"/>
                <a:gd name="T12" fmla="*/ 19 w 122"/>
                <a:gd name="T13" fmla="*/ 0 h 164"/>
                <a:gd name="T14" fmla="*/ 45 w 122"/>
                <a:gd name="T15" fmla="*/ 0 h 164"/>
                <a:gd name="T16" fmla="*/ 75 w 122"/>
                <a:gd name="T17" fmla="*/ 0 h 164"/>
                <a:gd name="T18" fmla="*/ 102 w 122"/>
                <a:gd name="T19" fmla="*/ 0 h 164"/>
                <a:gd name="T20" fmla="*/ 122 w 122"/>
                <a:gd name="T21" fmla="*/ 19 h 164"/>
                <a:gd name="T22" fmla="*/ 97 w 122"/>
                <a:gd name="T23" fmla="*/ 136 h 164"/>
                <a:gd name="T24" fmla="*/ 97 w 122"/>
                <a:gd name="T25" fmla="*/ 28 h 164"/>
                <a:gd name="T26" fmla="*/ 94 w 122"/>
                <a:gd name="T27" fmla="*/ 25 h 164"/>
                <a:gd name="T28" fmla="*/ 91 w 122"/>
                <a:gd name="T29" fmla="*/ 28 h 164"/>
                <a:gd name="T30" fmla="*/ 91 w 122"/>
                <a:gd name="T31" fmla="*/ 136 h 164"/>
                <a:gd name="T32" fmla="*/ 94 w 122"/>
                <a:gd name="T33" fmla="*/ 139 h 164"/>
                <a:gd name="T34" fmla="*/ 97 w 122"/>
                <a:gd name="T35" fmla="*/ 136 h 164"/>
                <a:gd name="T36" fmla="*/ 79 w 122"/>
                <a:gd name="T37" fmla="*/ 135 h 164"/>
                <a:gd name="T38" fmla="*/ 79 w 122"/>
                <a:gd name="T39" fmla="*/ 28 h 164"/>
                <a:gd name="T40" fmla="*/ 76 w 122"/>
                <a:gd name="T41" fmla="*/ 25 h 164"/>
                <a:gd name="T42" fmla="*/ 73 w 122"/>
                <a:gd name="T43" fmla="*/ 28 h 164"/>
                <a:gd name="T44" fmla="*/ 73 w 122"/>
                <a:gd name="T45" fmla="*/ 135 h 164"/>
                <a:gd name="T46" fmla="*/ 76 w 122"/>
                <a:gd name="T47" fmla="*/ 138 h 164"/>
                <a:gd name="T48" fmla="*/ 79 w 122"/>
                <a:gd name="T49" fmla="*/ 135 h 164"/>
                <a:gd name="T50" fmla="*/ 63 w 122"/>
                <a:gd name="T51" fmla="*/ 136 h 164"/>
                <a:gd name="T52" fmla="*/ 63 w 122"/>
                <a:gd name="T53" fmla="*/ 28 h 164"/>
                <a:gd name="T54" fmla="*/ 60 w 122"/>
                <a:gd name="T55" fmla="*/ 25 h 164"/>
                <a:gd name="T56" fmla="*/ 57 w 122"/>
                <a:gd name="T57" fmla="*/ 28 h 164"/>
                <a:gd name="T58" fmla="*/ 57 w 122"/>
                <a:gd name="T59" fmla="*/ 136 h 164"/>
                <a:gd name="T60" fmla="*/ 60 w 122"/>
                <a:gd name="T61" fmla="*/ 139 h 164"/>
                <a:gd name="T62" fmla="*/ 63 w 122"/>
                <a:gd name="T63" fmla="*/ 136 h 164"/>
                <a:gd name="T64" fmla="*/ 44 w 122"/>
                <a:gd name="T65" fmla="*/ 136 h 164"/>
                <a:gd name="T66" fmla="*/ 44 w 122"/>
                <a:gd name="T67" fmla="*/ 28 h 164"/>
                <a:gd name="T68" fmla="*/ 41 w 122"/>
                <a:gd name="T69" fmla="*/ 25 h 164"/>
                <a:gd name="T70" fmla="*/ 38 w 122"/>
                <a:gd name="T71" fmla="*/ 28 h 164"/>
                <a:gd name="T72" fmla="*/ 38 w 122"/>
                <a:gd name="T73" fmla="*/ 136 h 164"/>
                <a:gd name="T74" fmla="*/ 41 w 122"/>
                <a:gd name="T75" fmla="*/ 139 h 164"/>
                <a:gd name="T76" fmla="*/ 44 w 122"/>
                <a:gd name="T77" fmla="*/ 136 h 164"/>
                <a:gd name="T78" fmla="*/ 28 w 122"/>
                <a:gd name="T79" fmla="*/ 136 h 164"/>
                <a:gd name="T80" fmla="*/ 28 w 122"/>
                <a:gd name="T81" fmla="*/ 28 h 164"/>
                <a:gd name="T82" fmla="*/ 25 w 122"/>
                <a:gd name="T83" fmla="*/ 25 h 164"/>
                <a:gd name="T84" fmla="*/ 22 w 122"/>
                <a:gd name="T85" fmla="*/ 28 h 164"/>
                <a:gd name="T86" fmla="*/ 22 w 122"/>
                <a:gd name="T87" fmla="*/ 136 h 164"/>
                <a:gd name="T88" fmla="*/ 25 w 122"/>
                <a:gd name="T89" fmla="*/ 139 h 164"/>
                <a:gd name="T90" fmla="*/ 28 w 122"/>
                <a:gd name="T91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164">
                  <a:moveTo>
                    <a:pt x="122" y="19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2" y="156"/>
                    <a:pt x="113" y="164"/>
                    <a:pt x="10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8" y="164"/>
                    <a:pt x="0" y="156"/>
                    <a:pt x="0" y="14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3" y="0"/>
                    <a:pt x="122" y="8"/>
                    <a:pt x="122" y="19"/>
                  </a:cubicBezTo>
                  <a:close/>
                  <a:moveTo>
                    <a:pt x="97" y="1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5" y="25"/>
                    <a:pt x="94" y="25"/>
                  </a:cubicBezTo>
                  <a:cubicBezTo>
                    <a:pt x="92" y="25"/>
                    <a:pt x="91" y="27"/>
                    <a:pt x="91" y="28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7"/>
                    <a:pt x="92" y="139"/>
                    <a:pt x="94" y="139"/>
                  </a:cubicBezTo>
                  <a:cubicBezTo>
                    <a:pt x="95" y="139"/>
                    <a:pt x="97" y="137"/>
                    <a:pt x="97" y="136"/>
                  </a:cubicBezTo>
                  <a:close/>
                  <a:moveTo>
                    <a:pt x="79" y="135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7"/>
                    <a:pt x="78" y="25"/>
                    <a:pt x="76" y="25"/>
                  </a:cubicBezTo>
                  <a:cubicBezTo>
                    <a:pt x="74" y="25"/>
                    <a:pt x="73" y="27"/>
                    <a:pt x="73" y="28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37"/>
                    <a:pt x="74" y="138"/>
                    <a:pt x="76" y="138"/>
                  </a:cubicBezTo>
                  <a:cubicBezTo>
                    <a:pt x="78" y="138"/>
                    <a:pt x="79" y="137"/>
                    <a:pt x="79" y="135"/>
                  </a:cubicBezTo>
                  <a:close/>
                  <a:moveTo>
                    <a:pt x="63" y="136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27"/>
                    <a:pt x="61" y="25"/>
                    <a:pt x="60" y="25"/>
                  </a:cubicBezTo>
                  <a:cubicBezTo>
                    <a:pt x="58" y="25"/>
                    <a:pt x="57" y="27"/>
                    <a:pt x="57" y="28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57" y="137"/>
                    <a:pt x="58" y="139"/>
                    <a:pt x="60" y="139"/>
                  </a:cubicBezTo>
                  <a:cubicBezTo>
                    <a:pt x="61" y="139"/>
                    <a:pt x="63" y="137"/>
                    <a:pt x="63" y="136"/>
                  </a:cubicBezTo>
                  <a:close/>
                  <a:moveTo>
                    <a:pt x="44" y="136"/>
                  </a:move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3" y="25"/>
                    <a:pt x="41" y="25"/>
                  </a:cubicBezTo>
                  <a:cubicBezTo>
                    <a:pt x="40" y="25"/>
                    <a:pt x="38" y="27"/>
                    <a:pt x="38" y="28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7"/>
                    <a:pt x="40" y="139"/>
                    <a:pt x="41" y="139"/>
                  </a:cubicBezTo>
                  <a:cubicBezTo>
                    <a:pt x="43" y="139"/>
                    <a:pt x="44" y="137"/>
                    <a:pt x="44" y="136"/>
                  </a:cubicBezTo>
                  <a:close/>
                  <a:moveTo>
                    <a:pt x="28" y="136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7" y="25"/>
                    <a:pt x="25" y="25"/>
                  </a:cubicBezTo>
                  <a:cubicBezTo>
                    <a:pt x="24" y="25"/>
                    <a:pt x="22" y="27"/>
                    <a:pt x="22" y="28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2" y="137"/>
                    <a:pt x="24" y="139"/>
                    <a:pt x="25" y="139"/>
                  </a:cubicBezTo>
                  <a:cubicBezTo>
                    <a:pt x="27" y="139"/>
                    <a:pt x="28" y="137"/>
                    <a:pt x="28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227"/>
            <p:cNvSpPr/>
            <p:nvPr/>
          </p:nvSpPr>
          <p:spPr bwMode="auto">
            <a:xfrm>
              <a:off x="8718" y="7975"/>
              <a:ext cx="200" cy="585"/>
            </a:xfrm>
            <a:custGeom>
              <a:avLst/>
              <a:gdLst>
                <a:gd name="T0" fmla="*/ 32 w 42"/>
                <a:gd name="T1" fmla="*/ 0 h 123"/>
                <a:gd name="T2" fmla="*/ 42 w 42"/>
                <a:gd name="T3" fmla="*/ 11 h 123"/>
                <a:gd name="T4" fmla="*/ 39 w 42"/>
                <a:gd name="T5" fmla="*/ 19 h 123"/>
                <a:gd name="T6" fmla="*/ 39 w 42"/>
                <a:gd name="T7" fmla="*/ 123 h 123"/>
                <a:gd name="T8" fmla="*/ 31 w 42"/>
                <a:gd name="T9" fmla="*/ 123 h 123"/>
                <a:gd name="T10" fmla="*/ 31 w 42"/>
                <a:gd name="T11" fmla="*/ 22 h 123"/>
                <a:gd name="T12" fmla="*/ 11 w 42"/>
                <a:gd name="T13" fmla="*/ 22 h 123"/>
                <a:gd name="T14" fmla="*/ 11 w 42"/>
                <a:gd name="T15" fmla="*/ 99 h 123"/>
                <a:gd name="T16" fmla="*/ 3 w 42"/>
                <a:gd name="T17" fmla="*/ 99 h 123"/>
                <a:gd name="T18" fmla="*/ 3 w 42"/>
                <a:gd name="T19" fmla="*/ 19 h 123"/>
                <a:gd name="T20" fmla="*/ 0 w 42"/>
                <a:gd name="T21" fmla="*/ 11 h 123"/>
                <a:gd name="T22" fmla="*/ 11 w 42"/>
                <a:gd name="T23" fmla="*/ 0 h 123"/>
                <a:gd name="T24" fmla="*/ 32 w 42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123">
                  <a:moveTo>
                    <a:pt x="32" y="0"/>
                  </a:moveTo>
                  <a:cubicBezTo>
                    <a:pt x="38" y="0"/>
                    <a:pt x="42" y="5"/>
                    <a:pt x="42" y="11"/>
                  </a:cubicBezTo>
                  <a:cubicBezTo>
                    <a:pt x="42" y="14"/>
                    <a:pt x="41" y="17"/>
                    <a:pt x="39" y="19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228"/>
            <p:cNvSpPr/>
            <p:nvPr/>
          </p:nvSpPr>
          <p:spPr bwMode="auto">
            <a:xfrm>
              <a:off x="8765" y="9378"/>
              <a:ext cx="108" cy="58"/>
            </a:xfrm>
            <a:custGeom>
              <a:avLst/>
              <a:gdLst>
                <a:gd name="T0" fmla="*/ 0 w 23"/>
                <a:gd name="T1" fmla="*/ 0 h 12"/>
                <a:gd name="T2" fmla="*/ 23 w 23"/>
                <a:gd name="T3" fmla="*/ 0 h 12"/>
                <a:gd name="T4" fmla="*/ 11 w 23"/>
                <a:gd name="T5" fmla="*/ 12 h 12"/>
                <a:gd name="T6" fmla="*/ 0 w 23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18" y="12"/>
                    <a:pt x="11" y="12"/>
                  </a:cubicBezTo>
                  <a:cubicBezTo>
                    <a:pt x="5" y="12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8608" y="8480"/>
              <a:ext cx="180" cy="80"/>
            </a:xfrm>
            <a:custGeom>
              <a:avLst/>
              <a:gdLst>
                <a:gd name="T0" fmla="*/ 38 w 38"/>
                <a:gd name="T1" fmla="*/ 4 h 17"/>
                <a:gd name="T2" fmla="*/ 38 w 38"/>
                <a:gd name="T3" fmla="*/ 13 h 17"/>
                <a:gd name="T4" fmla="*/ 34 w 38"/>
                <a:gd name="T5" fmla="*/ 17 h 17"/>
                <a:gd name="T6" fmla="*/ 30 w 38"/>
                <a:gd name="T7" fmla="*/ 13 h 17"/>
                <a:gd name="T8" fmla="*/ 30 w 38"/>
                <a:gd name="T9" fmla="*/ 9 h 17"/>
                <a:gd name="T10" fmla="*/ 8 w 38"/>
                <a:gd name="T11" fmla="*/ 9 h 17"/>
                <a:gd name="T12" fmla="*/ 8 w 38"/>
                <a:gd name="T13" fmla="*/ 13 h 17"/>
                <a:gd name="T14" fmla="*/ 4 w 38"/>
                <a:gd name="T15" fmla="*/ 17 h 17"/>
                <a:gd name="T16" fmla="*/ 0 w 38"/>
                <a:gd name="T17" fmla="*/ 13 h 17"/>
                <a:gd name="T18" fmla="*/ 0 w 38"/>
                <a:gd name="T19" fmla="*/ 4 h 17"/>
                <a:gd name="T20" fmla="*/ 4 w 38"/>
                <a:gd name="T21" fmla="*/ 0 h 17"/>
                <a:gd name="T22" fmla="*/ 4 w 38"/>
                <a:gd name="T23" fmla="*/ 0 h 17"/>
                <a:gd name="T24" fmla="*/ 5 w 38"/>
                <a:gd name="T25" fmla="*/ 0 h 17"/>
                <a:gd name="T26" fmla="*/ 33 w 38"/>
                <a:gd name="T27" fmla="*/ 0 h 17"/>
                <a:gd name="T28" fmla="*/ 33 w 38"/>
                <a:gd name="T29" fmla="*/ 0 h 17"/>
                <a:gd name="T30" fmla="*/ 34 w 38"/>
                <a:gd name="T31" fmla="*/ 0 h 17"/>
                <a:gd name="T32" fmla="*/ 38 w 38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17">
                  <a:moveTo>
                    <a:pt x="38" y="4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6"/>
                    <a:pt x="36" y="17"/>
                    <a:pt x="34" y="17"/>
                  </a:cubicBezTo>
                  <a:cubicBezTo>
                    <a:pt x="31" y="17"/>
                    <a:pt x="30" y="16"/>
                    <a:pt x="30" y="1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6"/>
                    <a:pt x="6" y="17"/>
                    <a:pt x="4" y="17"/>
                  </a:cubicBezTo>
                  <a:cubicBezTo>
                    <a:pt x="1" y="17"/>
                    <a:pt x="0" y="1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230"/>
            <p:cNvSpPr/>
            <p:nvPr/>
          </p:nvSpPr>
          <p:spPr bwMode="auto">
            <a:xfrm>
              <a:off x="8530" y="9378"/>
              <a:ext cx="115" cy="58"/>
            </a:xfrm>
            <a:custGeom>
              <a:avLst/>
              <a:gdLst>
                <a:gd name="T0" fmla="*/ 0 w 24"/>
                <a:gd name="T1" fmla="*/ 0 h 12"/>
                <a:gd name="T2" fmla="*/ 24 w 24"/>
                <a:gd name="T3" fmla="*/ 0 h 12"/>
                <a:gd name="T4" fmla="*/ 12 w 24"/>
                <a:gd name="T5" fmla="*/ 12 h 12"/>
                <a:gd name="T6" fmla="*/ 0 w 2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7"/>
                    <a:pt x="18" y="12"/>
                    <a:pt x="12" y="12"/>
                  </a:cubicBezTo>
                  <a:cubicBezTo>
                    <a:pt x="6" y="12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231"/>
            <p:cNvSpPr/>
            <p:nvPr/>
          </p:nvSpPr>
          <p:spPr bwMode="auto">
            <a:xfrm>
              <a:off x="10955" y="8770"/>
              <a:ext cx="53" cy="233"/>
            </a:xfrm>
            <a:custGeom>
              <a:avLst/>
              <a:gdLst>
                <a:gd name="T0" fmla="*/ 11 w 11"/>
                <a:gd name="T1" fmla="*/ 7 h 49"/>
                <a:gd name="T2" fmla="*/ 11 w 11"/>
                <a:gd name="T3" fmla="*/ 42 h 49"/>
                <a:gd name="T4" fmla="*/ 4 w 11"/>
                <a:gd name="T5" fmla="*/ 49 h 49"/>
                <a:gd name="T6" fmla="*/ 0 w 11"/>
                <a:gd name="T7" fmla="*/ 49 h 49"/>
                <a:gd name="T8" fmla="*/ 0 w 11"/>
                <a:gd name="T9" fmla="*/ 0 h 49"/>
                <a:gd name="T10" fmla="*/ 4 w 11"/>
                <a:gd name="T11" fmla="*/ 0 h 49"/>
                <a:gd name="T12" fmla="*/ 11 w 11"/>
                <a:gd name="T13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11" y="7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11" y="46"/>
                    <a:pt x="8" y="49"/>
                    <a:pt x="4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11" y="3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10765" y="8770"/>
              <a:ext cx="175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233"/>
            <p:cNvSpPr/>
            <p:nvPr/>
          </p:nvSpPr>
          <p:spPr bwMode="auto">
            <a:xfrm>
              <a:off x="10788" y="8730"/>
              <a:ext cx="100" cy="25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3 h 5"/>
                <a:gd name="T4" fmla="*/ 19 w 21"/>
                <a:gd name="T5" fmla="*/ 5 h 5"/>
                <a:gd name="T6" fmla="*/ 3 w 21"/>
                <a:gd name="T7" fmla="*/ 5 h 5"/>
                <a:gd name="T8" fmla="*/ 0 w 21"/>
                <a:gd name="T9" fmla="*/ 3 h 5"/>
                <a:gd name="T10" fmla="*/ 1 w 21"/>
                <a:gd name="T11" fmla="*/ 1 h 5"/>
                <a:gd name="T12" fmla="*/ 3 w 21"/>
                <a:gd name="T13" fmla="*/ 0 h 5"/>
                <a:gd name="T14" fmla="*/ 19 w 2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20" y="0"/>
                    <a:pt x="21" y="1"/>
                    <a:pt x="21" y="3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234"/>
            <p:cNvSpPr/>
            <p:nvPr/>
          </p:nvSpPr>
          <p:spPr bwMode="auto">
            <a:xfrm>
              <a:off x="10692" y="8770"/>
              <a:ext cx="53" cy="233"/>
            </a:xfrm>
            <a:custGeom>
              <a:avLst/>
              <a:gdLst>
                <a:gd name="T0" fmla="*/ 11 w 11"/>
                <a:gd name="T1" fmla="*/ 0 h 49"/>
                <a:gd name="T2" fmla="*/ 11 w 11"/>
                <a:gd name="T3" fmla="*/ 49 h 49"/>
                <a:gd name="T4" fmla="*/ 7 w 11"/>
                <a:gd name="T5" fmla="*/ 49 h 49"/>
                <a:gd name="T6" fmla="*/ 0 w 11"/>
                <a:gd name="T7" fmla="*/ 42 h 49"/>
                <a:gd name="T8" fmla="*/ 0 w 11"/>
                <a:gd name="T9" fmla="*/ 7 h 49"/>
                <a:gd name="T10" fmla="*/ 7 w 11"/>
                <a:gd name="T11" fmla="*/ 0 h 49"/>
                <a:gd name="T12" fmla="*/ 11 w 11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11" y="0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235"/>
            <p:cNvSpPr/>
            <p:nvPr/>
          </p:nvSpPr>
          <p:spPr bwMode="auto">
            <a:xfrm>
              <a:off x="10588" y="8845"/>
              <a:ext cx="120" cy="490"/>
            </a:xfrm>
            <a:custGeom>
              <a:avLst/>
              <a:gdLst>
                <a:gd name="T0" fmla="*/ 29 w 48"/>
                <a:gd name="T1" fmla="*/ 0 h 196"/>
                <a:gd name="T2" fmla="*/ 48 w 48"/>
                <a:gd name="T3" fmla="*/ 191 h 196"/>
                <a:gd name="T4" fmla="*/ 29 w 48"/>
                <a:gd name="T5" fmla="*/ 196 h 196"/>
                <a:gd name="T6" fmla="*/ 0 w 48"/>
                <a:gd name="T7" fmla="*/ 52 h 196"/>
                <a:gd name="T8" fmla="*/ 29 w 48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96">
                  <a:moveTo>
                    <a:pt x="29" y="0"/>
                  </a:moveTo>
                  <a:lnTo>
                    <a:pt x="48" y="191"/>
                  </a:lnTo>
                  <a:lnTo>
                    <a:pt x="29" y="196"/>
                  </a:lnTo>
                  <a:lnTo>
                    <a:pt x="0" y="5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236"/>
            <p:cNvSpPr/>
            <p:nvPr/>
          </p:nvSpPr>
          <p:spPr bwMode="auto">
            <a:xfrm>
              <a:off x="10423" y="8303"/>
              <a:ext cx="380" cy="1063"/>
            </a:xfrm>
            <a:custGeom>
              <a:avLst/>
              <a:gdLst>
                <a:gd name="T0" fmla="*/ 37 w 80"/>
                <a:gd name="T1" fmla="*/ 128 h 223"/>
                <a:gd name="T2" fmla="*/ 24 w 80"/>
                <a:gd name="T3" fmla="*/ 153 h 223"/>
                <a:gd name="T4" fmla="*/ 24 w 80"/>
                <a:gd name="T5" fmla="*/ 223 h 223"/>
                <a:gd name="T6" fmla="*/ 8 w 80"/>
                <a:gd name="T7" fmla="*/ 223 h 223"/>
                <a:gd name="T8" fmla="*/ 0 w 80"/>
                <a:gd name="T9" fmla="*/ 148 h 223"/>
                <a:gd name="T10" fmla="*/ 8 w 80"/>
                <a:gd name="T11" fmla="*/ 120 h 223"/>
                <a:gd name="T12" fmla="*/ 20 w 80"/>
                <a:gd name="T13" fmla="*/ 88 h 223"/>
                <a:gd name="T14" fmla="*/ 14 w 80"/>
                <a:gd name="T15" fmla="*/ 88 h 223"/>
                <a:gd name="T16" fmla="*/ 9 w 80"/>
                <a:gd name="T17" fmla="*/ 111 h 223"/>
                <a:gd name="T18" fmla="*/ 0 w 80"/>
                <a:gd name="T19" fmla="*/ 101 h 223"/>
                <a:gd name="T20" fmla="*/ 0 w 80"/>
                <a:gd name="T21" fmla="*/ 26 h 223"/>
                <a:gd name="T22" fmla="*/ 10 w 80"/>
                <a:gd name="T23" fmla="*/ 3 h 223"/>
                <a:gd name="T24" fmla="*/ 14 w 80"/>
                <a:gd name="T25" fmla="*/ 8 h 223"/>
                <a:gd name="T26" fmla="*/ 17 w 80"/>
                <a:gd name="T27" fmla="*/ 9 h 223"/>
                <a:gd name="T28" fmla="*/ 10 w 80"/>
                <a:gd name="T29" fmla="*/ 38 h 223"/>
                <a:gd name="T30" fmla="*/ 19 w 80"/>
                <a:gd name="T31" fmla="*/ 55 h 223"/>
                <a:gd name="T32" fmla="*/ 30 w 80"/>
                <a:gd name="T33" fmla="*/ 37 h 223"/>
                <a:gd name="T34" fmla="*/ 21 w 80"/>
                <a:gd name="T35" fmla="*/ 9 h 223"/>
                <a:gd name="T36" fmla="*/ 29 w 80"/>
                <a:gd name="T37" fmla="*/ 4 h 223"/>
                <a:gd name="T38" fmla="*/ 31 w 80"/>
                <a:gd name="T39" fmla="*/ 0 h 223"/>
                <a:gd name="T40" fmla="*/ 65 w 80"/>
                <a:gd name="T41" fmla="*/ 17 h 223"/>
                <a:gd name="T42" fmla="*/ 80 w 80"/>
                <a:gd name="T43" fmla="*/ 47 h 223"/>
                <a:gd name="T44" fmla="*/ 80 w 80"/>
                <a:gd name="T45" fmla="*/ 86 h 223"/>
                <a:gd name="T46" fmla="*/ 70 w 80"/>
                <a:gd name="T47" fmla="*/ 86 h 223"/>
                <a:gd name="T48" fmla="*/ 65 w 80"/>
                <a:gd name="T49" fmla="*/ 52 h 223"/>
                <a:gd name="T50" fmla="*/ 52 w 80"/>
                <a:gd name="T51" fmla="*/ 36 h 223"/>
                <a:gd name="T52" fmla="*/ 52 w 80"/>
                <a:gd name="T53" fmla="*/ 90 h 223"/>
                <a:gd name="T54" fmla="*/ 37 w 80"/>
                <a:gd name="T55" fmla="*/ 12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223">
                  <a:moveTo>
                    <a:pt x="37" y="128"/>
                  </a:moveTo>
                  <a:cubicBezTo>
                    <a:pt x="24" y="153"/>
                    <a:pt x="24" y="153"/>
                    <a:pt x="24" y="153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1" y="137"/>
                    <a:pt x="8" y="120"/>
                  </a:cubicBezTo>
                  <a:cubicBezTo>
                    <a:pt x="15" y="104"/>
                    <a:pt x="20" y="88"/>
                    <a:pt x="2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53"/>
                    <a:pt x="0" y="26"/>
                  </a:cubicBezTo>
                  <a:cubicBezTo>
                    <a:pt x="0" y="13"/>
                    <a:pt x="5" y="6"/>
                    <a:pt x="10" y="3"/>
                  </a:cubicBezTo>
                  <a:cubicBezTo>
                    <a:pt x="11" y="5"/>
                    <a:pt x="12" y="7"/>
                    <a:pt x="14" y="8"/>
                  </a:cubicBezTo>
                  <a:cubicBezTo>
                    <a:pt x="15" y="8"/>
                    <a:pt x="16" y="9"/>
                    <a:pt x="17" y="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4" y="9"/>
                    <a:pt x="27" y="7"/>
                    <a:pt x="29" y="4"/>
                  </a:cubicBezTo>
                  <a:cubicBezTo>
                    <a:pt x="30" y="3"/>
                    <a:pt x="30" y="1"/>
                    <a:pt x="31" y="0"/>
                  </a:cubicBezTo>
                  <a:cubicBezTo>
                    <a:pt x="42" y="2"/>
                    <a:pt x="58" y="6"/>
                    <a:pt x="65" y="17"/>
                  </a:cubicBezTo>
                  <a:cubicBezTo>
                    <a:pt x="74" y="35"/>
                    <a:pt x="80" y="47"/>
                    <a:pt x="80" y="47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1" y="102"/>
                    <a:pt x="37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Oval 237"/>
            <p:cNvSpPr>
              <a:spLocks noChangeArrowheads="1"/>
            </p:cNvSpPr>
            <p:nvPr/>
          </p:nvSpPr>
          <p:spPr bwMode="auto">
            <a:xfrm>
              <a:off x="10403" y="8113"/>
              <a:ext cx="185" cy="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238"/>
            <p:cNvSpPr/>
            <p:nvPr/>
          </p:nvSpPr>
          <p:spPr bwMode="auto">
            <a:xfrm>
              <a:off x="10260" y="8483"/>
              <a:ext cx="148" cy="125"/>
            </a:xfrm>
            <a:custGeom>
              <a:avLst/>
              <a:gdLst>
                <a:gd name="T0" fmla="*/ 59 w 59"/>
                <a:gd name="T1" fmla="*/ 39 h 50"/>
                <a:gd name="T2" fmla="*/ 44 w 59"/>
                <a:gd name="T3" fmla="*/ 44 h 50"/>
                <a:gd name="T4" fmla="*/ 0 w 59"/>
                <a:gd name="T5" fmla="*/ 50 h 50"/>
                <a:gd name="T6" fmla="*/ 0 w 59"/>
                <a:gd name="T7" fmla="*/ 37 h 50"/>
                <a:gd name="T8" fmla="*/ 38 w 59"/>
                <a:gd name="T9" fmla="*/ 21 h 50"/>
                <a:gd name="T10" fmla="*/ 59 w 59"/>
                <a:gd name="T11" fmla="*/ 0 h 50"/>
                <a:gd name="T12" fmla="*/ 59 w 59"/>
                <a:gd name="T13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59" y="39"/>
                  </a:moveTo>
                  <a:lnTo>
                    <a:pt x="44" y="44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38" y="21"/>
                  </a:lnTo>
                  <a:lnTo>
                    <a:pt x="59" y="0"/>
                  </a:lnTo>
                  <a:lnTo>
                    <a:pt x="59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239"/>
            <p:cNvSpPr>
              <a:spLocks noEditPoints="1"/>
            </p:cNvSpPr>
            <p:nvPr/>
          </p:nvSpPr>
          <p:spPr bwMode="auto">
            <a:xfrm>
              <a:off x="12388" y="8518"/>
              <a:ext cx="698" cy="608"/>
            </a:xfrm>
            <a:custGeom>
              <a:avLst/>
              <a:gdLst>
                <a:gd name="T0" fmla="*/ 138 w 146"/>
                <a:gd name="T1" fmla="*/ 51 h 128"/>
                <a:gd name="T2" fmla="*/ 95 w 146"/>
                <a:gd name="T3" fmla="*/ 121 h 128"/>
                <a:gd name="T4" fmla="*/ 30 w 146"/>
                <a:gd name="T5" fmla="*/ 92 h 128"/>
                <a:gd name="T6" fmla="*/ 0 w 146"/>
                <a:gd name="T7" fmla="*/ 94 h 128"/>
                <a:gd name="T8" fmla="*/ 0 w 146"/>
                <a:gd name="T9" fmla="*/ 58 h 128"/>
                <a:gd name="T10" fmla="*/ 24 w 146"/>
                <a:gd name="T11" fmla="*/ 53 h 128"/>
                <a:gd name="T12" fmla="*/ 68 w 146"/>
                <a:gd name="T13" fmla="*/ 7 h 128"/>
                <a:gd name="T14" fmla="*/ 138 w 146"/>
                <a:gd name="T15" fmla="*/ 51 h 128"/>
                <a:gd name="T16" fmla="*/ 116 w 146"/>
                <a:gd name="T17" fmla="*/ 66 h 128"/>
                <a:gd name="T18" fmla="*/ 81 w 146"/>
                <a:gd name="T19" fmla="*/ 31 h 128"/>
                <a:gd name="T20" fmla="*/ 46 w 146"/>
                <a:gd name="T21" fmla="*/ 66 h 128"/>
                <a:gd name="T22" fmla="*/ 81 w 146"/>
                <a:gd name="T23" fmla="*/ 101 h 128"/>
                <a:gd name="T24" fmla="*/ 116 w 146"/>
                <a:gd name="T25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28">
                  <a:moveTo>
                    <a:pt x="138" y="51"/>
                  </a:moveTo>
                  <a:cubicBezTo>
                    <a:pt x="146" y="82"/>
                    <a:pt x="127" y="114"/>
                    <a:pt x="95" y="121"/>
                  </a:cubicBezTo>
                  <a:cubicBezTo>
                    <a:pt x="69" y="128"/>
                    <a:pt x="42" y="115"/>
                    <a:pt x="30" y="9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8" y="31"/>
                    <a:pt x="45" y="13"/>
                    <a:pt x="68" y="7"/>
                  </a:cubicBezTo>
                  <a:cubicBezTo>
                    <a:pt x="99" y="0"/>
                    <a:pt x="131" y="19"/>
                    <a:pt x="138" y="51"/>
                  </a:cubicBezTo>
                  <a:close/>
                  <a:moveTo>
                    <a:pt x="116" y="66"/>
                  </a:moveTo>
                  <a:cubicBezTo>
                    <a:pt x="116" y="46"/>
                    <a:pt x="100" y="31"/>
                    <a:pt x="81" y="31"/>
                  </a:cubicBezTo>
                  <a:cubicBezTo>
                    <a:pt x="61" y="31"/>
                    <a:pt x="46" y="46"/>
                    <a:pt x="46" y="66"/>
                  </a:cubicBezTo>
                  <a:cubicBezTo>
                    <a:pt x="46" y="85"/>
                    <a:pt x="61" y="101"/>
                    <a:pt x="81" y="101"/>
                  </a:cubicBezTo>
                  <a:cubicBezTo>
                    <a:pt x="100" y="101"/>
                    <a:pt x="116" y="85"/>
                    <a:pt x="116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240"/>
            <p:cNvSpPr/>
            <p:nvPr/>
          </p:nvSpPr>
          <p:spPr bwMode="auto">
            <a:xfrm>
              <a:off x="11880" y="8850"/>
              <a:ext cx="300" cy="138"/>
            </a:xfrm>
            <a:custGeom>
              <a:avLst/>
              <a:gdLst>
                <a:gd name="T0" fmla="*/ 110 w 120"/>
                <a:gd name="T1" fmla="*/ 0 h 55"/>
                <a:gd name="T2" fmla="*/ 120 w 120"/>
                <a:gd name="T3" fmla="*/ 50 h 55"/>
                <a:gd name="T4" fmla="*/ 5 w 120"/>
                <a:gd name="T5" fmla="*/ 55 h 55"/>
                <a:gd name="T6" fmla="*/ 0 w 120"/>
                <a:gd name="T7" fmla="*/ 27 h 55"/>
                <a:gd name="T8" fmla="*/ 110 w 12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55">
                  <a:moveTo>
                    <a:pt x="110" y="0"/>
                  </a:moveTo>
                  <a:lnTo>
                    <a:pt x="120" y="50"/>
                  </a:lnTo>
                  <a:lnTo>
                    <a:pt x="5" y="55"/>
                  </a:lnTo>
                  <a:lnTo>
                    <a:pt x="0" y="27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241"/>
            <p:cNvSpPr>
              <a:spLocks noEditPoints="1"/>
            </p:cNvSpPr>
            <p:nvPr/>
          </p:nvSpPr>
          <p:spPr bwMode="auto">
            <a:xfrm>
              <a:off x="11955" y="8118"/>
              <a:ext cx="563" cy="1175"/>
            </a:xfrm>
            <a:custGeom>
              <a:avLst/>
              <a:gdLst>
                <a:gd name="T0" fmla="*/ 44 w 118"/>
                <a:gd name="T1" fmla="*/ 115 h 247"/>
                <a:gd name="T2" fmla="*/ 0 w 118"/>
                <a:gd name="T3" fmla="*/ 59 h 247"/>
                <a:gd name="T4" fmla="*/ 59 w 118"/>
                <a:gd name="T5" fmla="*/ 0 h 247"/>
                <a:gd name="T6" fmla="*/ 118 w 118"/>
                <a:gd name="T7" fmla="*/ 59 h 247"/>
                <a:gd name="T8" fmla="*/ 84 w 118"/>
                <a:gd name="T9" fmla="*/ 112 h 247"/>
                <a:gd name="T10" fmla="*/ 84 w 118"/>
                <a:gd name="T11" fmla="*/ 247 h 247"/>
                <a:gd name="T12" fmla="*/ 69 w 118"/>
                <a:gd name="T13" fmla="*/ 247 h 247"/>
                <a:gd name="T14" fmla="*/ 44 w 118"/>
                <a:gd name="T15" fmla="*/ 115 h 247"/>
                <a:gd name="T16" fmla="*/ 59 w 118"/>
                <a:gd name="T17" fmla="*/ 24 h 247"/>
                <a:gd name="T18" fmla="*/ 24 w 118"/>
                <a:gd name="T19" fmla="*/ 59 h 247"/>
                <a:gd name="T20" fmla="*/ 59 w 118"/>
                <a:gd name="T21" fmla="*/ 94 h 247"/>
                <a:gd name="T22" fmla="*/ 94 w 118"/>
                <a:gd name="T23" fmla="*/ 59 h 247"/>
                <a:gd name="T24" fmla="*/ 59 w 118"/>
                <a:gd name="T25" fmla="*/ 24 h 247"/>
                <a:gd name="T26" fmla="*/ 77 w 118"/>
                <a:gd name="T27" fmla="*/ 160 h 247"/>
                <a:gd name="T28" fmla="*/ 69 w 118"/>
                <a:gd name="T29" fmla="*/ 152 h 247"/>
                <a:gd name="T30" fmla="*/ 61 w 118"/>
                <a:gd name="T31" fmla="*/ 160 h 247"/>
                <a:gd name="T32" fmla="*/ 69 w 118"/>
                <a:gd name="T33" fmla="*/ 168 h 247"/>
                <a:gd name="T34" fmla="*/ 77 w 118"/>
                <a:gd name="T35" fmla="*/ 16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247">
                  <a:moveTo>
                    <a:pt x="44" y="115"/>
                  </a:moveTo>
                  <a:cubicBezTo>
                    <a:pt x="19" y="109"/>
                    <a:pt x="0" y="86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91" y="0"/>
                    <a:pt x="118" y="26"/>
                    <a:pt x="118" y="59"/>
                  </a:cubicBezTo>
                  <a:cubicBezTo>
                    <a:pt x="118" y="82"/>
                    <a:pt x="104" y="103"/>
                    <a:pt x="84" y="112"/>
                  </a:cubicBezTo>
                  <a:cubicBezTo>
                    <a:pt x="84" y="247"/>
                    <a:pt x="84" y="247"/>
                    <a:pt x="84" y="247"/>
                  </a:cubicBezTo>
                  <a:cubicBezTo>
                    <a:pt x="69" y="247"/>
                    <a:pt x="69" y="247"/>
                    <a:pt x="69" y="247"/>
                  </a:cubicBezTo>
                  <a:lnTo>
                    <a:pt x="44" y="115"/>
                  </a:lnTo>
                  <a:close/>
                  <a:moveTo>
                    <a:pt x="59" y="24"/>
                  </a:moveTo>
                  <a:cubicBezTo>
                    <a:pt x="40" y="24"/>
                    <a:pt x="24" y="39"/>
                    <a:pt x="24" y="59"/>
                  </a:cubicBezTo>
                  <a:cubicBezTo>
                    <a:pt x="24" y="78"/>
                    <a:pt x="40" y="94"/>
                    <a:pt x="59" y="94"/>
                  </a:cubicBezTo>
                  <a:cubicBezTo>
                    <a:pt x="78" y="94"/>
                    <a:pt x="94" y="78"/>
                    <a:pt x="94" y="59"/>
                  </a:cubicBezTo>
                  <a:cubicBezTo>
                    <a:pt x="94" y="39"/>
                    <a:pt x="78" y="24"/>
                    <a:pt x="59" y="24"/>
                  </a:cubicBezTo>
                  <a:close/>
                  <a:moveTo>
                    <a:pt x="77" y="160"/>
                  </a:moveTo>
                  <a:cubicBezTo>
                    <a:pt x="77" y="156"/>
                    <a:pt x="74" y="152"/>
                    <a:pt x="69" y="152"/>
                  </a:cubicBezTo>
                  <a:cubicBezTo>
                    <a:pt x="65" y="152"/>
                    <a:pt x="61" y="156"/>
                    <a:pt x="61" y="160"/>
                  </a:cubicBezTo>
                  <a:cubicBezTo>
                    <a:pt x="61" y="165"/>
                    <a:pt x="65" y="168"/>
                    <a:pt x="69" y="168"/>
                  </a:cubicBezTo>
                  <a:cubicBezTo>
                    <a:pt x="74" y="168"/>
                    <a:pt x="77" y="165"/>
                    <a:pt x="77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242"/>
            <p:cNvSpPr>
              <a:spLocks noEditPoints="1"/>
            </p:cNvSpPr>
            <p:nvPr/>
          </p:nvSpPr>
          <p:spPr bwMode="auto">
            <a:xfrm>
              <a:off x="10670" y="1365"/>
              <a:ext cx="510" cy="248"/>
            </a:xfrm>
            <a:custGeom>
              <a:avLst/>
              <a:gdLst>
                <a:gd name="T0" fmla="*/ 204 w 204"/>
                <a:gd name="T1" fmla="*/ 70 h 99"/>
                <a:gd name="T2" fmla="*/ 24 w 204"/>
                <a:gd name="T3" fmla="*/ 99 h 99"/>
                <a:gd name="T4" fmla="*/ 0 w 204"/>
                <a:gd name="T5" fmla="*/ 30 h 99"/>
                <a:gd name="T6" fmla="*/ 127 w 204"/>
                <a:gd name="T7" fmla="*/ 0 h 99"/>
                <a:gd name="T8" fmla="*/ 204 w 204"/>
                <a:gd name="T9" fmla="*/ 70 h 99"/>
                <a:gd name="T10" fmla="*/ 154 w 204"/>
                <a:gd name="T11" fmla="*/ 68 h 99"/>
                <a:gd name="T12" fmla="*/ 175 w 204"/>
                <a:gd name="T13" fmla="*/ 65 h 99"/>
                <a:gd name="T14" fmla="*/ 120 w 204"/>
                <a:gd name="T15" fmla="*/ 11 h 99"/>
                <a:gd name="T16" fmla="*/ 104 w 204"/>
                <a:gd name="T17" fmla="*/ 15 h 99"/>
                <a:gd name="T18" fmla="*/ 154 w 204"/>
                <a:gd name="T19" fmla="*/ 68 h 99"/>
                <a:gd name="T20" fmla="*/ 129 w 204"/>
                <a:gd name="T21" fmla="*/ 63 h 99"/>
                <a:gd name="T22" fmla="*/ 95 w 204"/>
                <a:gd name="T23" fmla="*/ 23 h 99"/>
                <a:gd name="T24" fmla="*/ 80 w 204"/>
                <a:gd name="T25" fmla="*/ 27 h 99"/>
                <a:gd name="T26" fmla="*/ 112 w 204"/>
                <a:gd name="T27" fmla="*/ 67 h 99"/>
                <a:gd name="T28" fmla="*/ 129 w 204"/>
                <a:gd name="T29" fmla="*/ 63 h 99"/>
                <a:gd name="T30" fmla="*/ 93 w 204"/>
                <a:gd name="T31" fmla="*/ 70 h 99"/>
                <a:gd name="T32" fmla="*/ 64 w 204"/>
                <a:gd name="T33" fmla="*/ 30 h 99"/>
                <a:gd name="T34" fmla="*/ 49 w 204"/>
                <a:gd name="T35" fmla="*/ 34 h 99"/>
                <a:gd name="T36" fmla="*/ 76 w 204"/>
                <a:gd name="T37" fmla="*/ 72 h 99"/>
                <a:gd name="T38" fmla="*/ 93 w 204"/>
                <a:gd name="T39" fmla="*/ 7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99">
                  <a:moveTo>
                    <a:pt x="204" y="70"/>
                  </a:moveTo>
                  <a:lnTo>
                    <a:pt x="24" y="99"/>
                  </a:lnTo>
                  <a:lnTo>
                    <a:pt x="0" y="30"/>
                  </a:lnTo>
                  <a:lnTo>
                    <a:pt x="127" y="0"/>
                  </a:lnTo>
                  <a:lnTo>
                    <a:pt x="204" y="70"/>
                  </a:lnTo>
                  <a:close/>
                  <a:moveTo>
                    <a:pt x="154" y="68"/>
                  </a:moveTo>
                  <a:lnTo>
                    <a:pt x="175" y="65"/>
                  </a:lnTo>
                  <a:lnTo>
                    <a:pt x="120" y="11"/>
                  </a:lnTo>
                  <a:lnTo>
                    <a:pt x="104" y="15"/>
                  </a:lnTo>
                  <a:lnTo>
                    <a:pt x="154" y="68"/>
                  </a:lnTo>
                  <a:close/>
                  <a:moveTo>
                    <a:pt x="129" y="63"/>
                  </a:moveTo>
                  <a:lnTo>
                    <a:pt x="95" y="23"/>
                  </a:lnTo>
                  <a:lnTo>
                    <a:pt x="80" y="27"/>
                  </a:lnTo>
                  <a:lnTo>
                    <a:pt x="112" y="67"/>
                  </a:lnTo>
                  <a:lnTo>
                    <a:pt x="129" y="63"/>
                  </a:lnTo>
                  <a:close/>
                  <a:moveTo>
                    <a:pt x="93" y="70"/>
                  </a:moveTo>
                  <a:lnTo>
                    <a:pt x="64" y="30"/>
                  </a:lnTo>
                  <a:lnTo>
                    <a:pt x="49" y="34"/>
                  </a:lnTo>
                  <a:lnTo>
                    <a:pt x="76" y="72"/>
                  </a:lnTo>
                  <a:lnTo>
                    <a:pt x="93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243"/>
            <p:cNvSpPr>
              <a:spLocks noEditPoints="1"/>
            </p:cNvSpPr>
            <p:nvPr/>
          </p:nvSpPr>
          <p:spPr bwMode="auto">
            <a:xfrm>
              <a:off x="10488" y="1623"/>
              <a:ext cx="600" cy="385"/>
            </a:xfrm>
            <a:custGeom>
              <a:avLst/>
              <a:gdLst>
                <a:gd name="T0" fmla="*/ 240 w 240"/>
                <a:gd name="T1" fmla="*/ 43 h 154"/>
                <a:gd name="T2" fmla="*/ 57 w 240"/>
                <a:gd name="T3" fmla="*/ 154 h 154"/>
                <a:gd name="T4" fmla="*/ 0 w 240"/>
                <a:gd name="T5" fmla="*/ 89 h 154"/>
                <a:gd name="T6" fmla="*/ 126 w 240"/>
                <a:gd name="T7" fmla="*/ 0 h 154"/>
                <a:gd name="T8" fmla="*/ 240 w 240"/>
                <a:gd name="T9" fmla="*/ 43 h 154"/>
                <a:gd name="T10" fmla="*/ 187 w 240"/>
                <a:gd name="T11" fmla="*/ 63 h 154"/>
                <a:gd name="T12" fmla="*/ 206 w 240"/>
                <a:gd name="T13" fmla="*/ 51 h 154"/>
                <a:gd name="T14" fmla="*/ 124 w 240"/>
                <a:gd name="T15" fmla="*/ 15 h 154"/>
                <a:gd name="T16" fmla="*/ 107 w 240"/>
                <a:gd name="T17" fmla="*/ 26 h 154"/>
                <a:gd name="T18" fmla="*/ 187 w 240"/>
                <a:gd name="T19" fmla="*/ 63 h 154"/>
                <a:gd name="T20" fmla="*/ 137 w 240"/>
                <a:gd name="T21" fmla="*/ 80 h 154"/>
                <a:gd name="T22" fmla="*/ 157 w 240"/>
                <a:gd name="T23" fmla="*/ 68 h 154"/>
                <a:gd name="T24" fmla="*/ 101 w 240"/>
                <a:gd name="T25" fmla="*/ 40 h 154"/>
                <a:gd name="T26" fmla="*/ 84 w 240"/>
                <a:gd name="T27" fmla="*/ 51 h 154"/>
                <a:gd name="T28" fmla="*/ 137 w 240"/>
                <a:gd name="T29" fmla="*/ 80 h 154"/>
                <a:gd name="T30" fmla="*/ 101 w 240"/>
                <a:gd name="T31" fmla="*/ 101 h 154"/>
                <a:gd name="T32" fmla="*/ 120 w 240"/>
                <a:gd name="T33" fmla="*/ 91 h 154"/>
                <a:gd name="T34" fmla="*/ 71 w 240"/>
                <a:gd name="T35" fmla="*/ 61 h 154"/>
                <a:gd name="T36" fmla="*/ 56 w 240"/>
                <a:gd name="T37" fmla="*/ 72 h 154"/>
                <a:gd name="T38" fmla="*/ 101 w 240"/>
                <a:gd name="T39" fmla="*/ 10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54">
                  <a:moveTo>
                    <a:pt x="240" y="43"/>
                  </a:moveTo>
                  <a:lnTo>
                    <a:pt x="57" y="154"/>
                  </a:lnTo>
                  <a:lnTo>
                    <a:pt x="0" y="89"/>
                  </a:lnTo>
                  <a:lnTo>
                    <a:pt x="126" y="0"/>
                  </a:lnTo>
                  <a:lnTo>
                    <a:pt x="240" y="43"/>
                  </a:lnTo>
                  <a:close/>
                  <a:moveTo>
                    <a:pt x="187" y="63"/>
                  </a:moveTo>
                  <a:lnTo>
                    <a:pt x="206" y="51"/>
                  </a:lnTo>
                  <a:lnTo>
                    <a:pt x="124" y="15"/>
                  </a:lnTo>
                  <a:lnTo>
                    <a:pt x="107" y="26"/>
                  </a:lnTo>
                  <a:lnTo>
                    <a:pt x="187" y="63"/>
                  </a:lnTo>
                  <a:close/>
                  <a:moveTo>
                    <a:pt x="137" y="80"/>
                  </a:moveTo>
                  <a:lnTo>
                    <a:pt x="157" y="68"/>
                  </a:lnTo>
                  <a:lnTo>
                    <a:pt x="101" y="40"/>
                  </a:lnTo>
                  <a:lnTo>
                    <a:pt x="84" y="51"/>
                  </a:lnTo>
                  <a:lnTo>
                    <a:pt x="137" y="80"/>
                  </a:lnTo>
                  <a:close/>
                  <a:moveTo>
                    <a:pt x="101" y="101"/>
                  </a:moveTo>
                  <a:lnTo>
                    <a:pt x="120" y="91"/>
                  </a:lnTo>
                  <a:lnTo>
                    <a:pt x="71" y="61"/>
                  </a:lnTo>
                  <a:lnTo>
                    <a:pt x="56" y="72"/>
                  </a:lnTo>
                  <a:lnTo>
                    <a:pt x="101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244"/>
            <p:cNvSpPr/>
            <p:nvPr/>
          </p:nvSpPr>
          <p:spPr bwMode="auto">
            <a:xfrm>
              <a:off x="10075" y="1988"/>
              <a:ext cx="918" cy="700"/>
            </a:xfrm>
            <a:custGeom>
              <a:avLst/>
              <a:gdLst>
                <a:gd name="T0" fmla="*/ 128 w 193"/>
                <a:gd name="T1" fmla="*/ 0 h 147"/>
                <a:gd name="T2" fmla="*/ 178 w 193"/>
                <a:gd name="T3" fmla="*/ 0 h 147"/>
                <a:gd name="T4" fmla="*/ 193 w 193"/>
                <a:gd name="T5" fmla="*/ 15 h 147"/>
                <a:gd name="T6" fmla="*/ 193 w 193"/>
                <a:gd name="T7" fmla="*/ 132 h 147"/>
                <a:gd name="T8" fmla="*/ 178 w 193"/>
                <a:gd name="T9" fmla="*/ 147 h 147"/>
                <a:gd name="T10" fmla="*/ 15 w 193"/>
                <a:gd name="T11" fmla="*/ 147 h 147"/>
                <a:gd name="T12" fmla="*/ 0 w 193"/>
                <a:gd name="T13" fmla="*/ 132 h 147"/>
                <a:gd name="T14" fmla="*/ 0 w 193"/>
                <a:gd name="T15" fmla="*/ 36 h 147"/>
                <a:gd name="T16" fmla="*/ 128 w 193"/>
                <a:gd name="T17" fmla="*/ 36 h 147"/>
                <a:gd name="T18" fmla="*/ 128 w 193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47">
                  <a:moveTo>
                    <a:pt x="128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87" y="0"/>
                    <a:pt x="193" y="7"/>
                    <a:pt x="193" y="15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93" y="141"/>
                    <a:pt x="187" y="147"/>
                    <a:pt x="178" y="147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7" y="147"/>
                    <a:pt x="0" y="141"/>
                    <a:pt x="0" y="1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8" y="36"/>
                    <a:pt x="128" y="36"/>
                    <a:pt x="128" y="36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245"/>
            <p:cNvSpPr/>
            <p:nvPr/>
          </p:nvSpPr>
          <p:spPr bwMode="auto">
            <a:xfrm>
              <a:off x="9925" y="1945"/>
              <a:ext cx="620" cy="480"/>
            </a:xfrm>
            <a:custGeom>
              <a:avLst/>
              <a:gdLst>
                <a:gd name="T0" fmla="*/ 237 w 248"/>
                <a:gd name="T1" fmla="*/ 0 h 192"/>
                <a:gd name="T2" fmla="*/ 248 w 248"/>
                <a:gd name="T3" fmla="*/ 74 h 192"/>
                <a:gd name="T4" fmla="*/ 48 w 248"/>
                <a:gd name="T5" fmla="*/ 74 h 192"/>
                <a:gd name="T6" fmla="*/ 48 w 248"/>
                <a:gd name="T7" fmla="*/ 192 h 192"/>
                <a:gd name="T8" fmla="*/ 31 w 248"/>
                <a:gd name="T9" fmla="*/ 192 h 192"/>
                <a:gd name="T10" fmla="*/ 0 w 248"/>
                <a:gd name="T11" fmla="*/ 0 h 192"/>
                <a:gd name="T12" fmla="*/ 237 w 248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92">
                  <a:moveTo>
                    <a:pt x="237" y="0"/>
                  </a:moveTo>
                  <a:lnTo>
                    <a:pt x="248" y="74"/>
                  </a:lnTo>
                  <a:lnTo>
                    <a:pt x="48" y="74"/>
                  </a:lnTo>
                  <a:lnTo>
                    <a:pt x="48" y="192"/>
                  </a:lnTo>
                  <a:lnTo>
                    <a:pt x="31" y="192"/>
                  </a:lnTo>
                  <a:lnTo>
                    <a:pt x="0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246"/>
            <p:cNvSpPr>
              <a:spLocks noEditPoints="1"/>
            </p:cNvSpPr>
            <p:nvPr/>
          </p:nvSpPr>
          <p:spPr bwMode="auto">
            <a:xfrm>
              <a:off x="6873" y="8080"/>
              <a:ext cx="300" cy="1323"/>
            </a:xfrm>
            <a:custGeom>
              <a:avLst/>
              <a:gdLst>
                <a:gd name="T0" fmla="*/ 17 w 120"/>
                <a:gd name="T1" fmla="*/ 356 h 529"/>
                <a:gd name="T2" fmla="*/ 71 w 120"/>
                <a:gd name="T3" fmla="*/ 356 h 529"/>
                <a:gd name="T4" fmla="*/ 71 w 120"/>
                <a:gd name="T5" fmla="*/ 344 h 529"/>
                <a:gd name="T6" fmla="*/ 17 w 120"/>
                <a:gd name="T7" fmla="*/ 344 h 529"/>
                <a:gd name="T8" fmla="*/ 17 w 120"/>
                <a:gd name="T9" fmla="*/ 356 h 529"/>
                <a:gd name="T10" fmla="*/ 44 w 120"/>
                <a:gd name="T11" fmla="*/ 302 h 529"/>
                <a:gd name="T12" fmla="*/ 44 w 120"/>
                <a:gd name="T13" fmla="*/ 291 h 529"/>
                <a:gd name="T14" fmla="*/ 17 w 120"/>
                <a:gd name="T15" fmla="*/ 291 h 529"/>
                <a:gd name="T16" fmla="*/ 17 w 120"/>
                <a:gd name="T17" fmla="*/ 302 h 529"/>
                <a:gd name="T18" fmla="*/ 44 w 120"/>
                <a:gd name="T19" fmla="*/ 302 h 529"/>
                <a:gd name="T20" fmla="*/ 71 w 120"/>
                <a:gd name="T21" fmla="*/ 131 h 529"/>
                <a:gd name="T22" fmla="*/ 71 w 120"/>
                <a:gd name="T23" fmla="*/ 118 h 529"/>
                <a:gd name="T24" fmla="*/ 17 w 120"/>
                <a:gd name="T25" fmla="*/ 118 h 529"/>
                <a:gd name="T26" fmla="*/ 17 w 120"/>
                <a:gd name="T27" fmla="*/ 131 h 529"/>
                <a:gd name="T28" fmla="*/ 71 w 120"/>
                <a:gd name="T29" fmla="*/ 131 h 529"/>
                <a:gd name="T30" fmla="*/ 17 w 120"/>
                <a:gd name="T31" fmla="*/ 417 h 529"/>
                <a:gd name="T32" fmla="*/ 44 w 120"/>
                <a:gd name="T33" fmla="*/ 417 h 529"/>
                <a:gd name="T34" fmla="*/ 44 w 120"/>
                <a:gd name="T35" fmla="*/ 405 h 529"/>
                <a:gd name="T36" fmla="*/ 17 w 120"/>
                <a:gd name="T37" fmla="*/ 405 h 529"/>
                <a:gd name="T38" fmla="*/ 17 w 120"/>
                <a:gd name="T39" fmla="*/ 417 h 529"/>
                <a:gd name="T40" fmla="*/ 17 w 120"/>
                <a:gd name="T41" fmla="*/ 470 h 529"/>
                <a:gd name="T42" fmla="*/ 71 w 120"/>
                <a:gd name="T43" fmla="*/ 470 h 529"/>
                <a:gd name="T44" fmla="*/ 71 w 120"/>
                <a:gd name="T45" fmla="*/ 458 h 529"/>
                <a:gd name="T46" fmla="*/ 17 w 120"/>
                <a:gd name="T47" fmla="*/ 458 h 529"/>
                <a:gd name="T48" fmla="*/ 17 w 120"/>
                <a:gd name="T49" fmla="*/ 470 h 529"/>
                <a:gd name="T50" fmla="*/ 120 w 120"/>
                <a:gd name="T51" fmla="*/ 0 h 529"/>
                <a:gd name="T52" fmla="*/ 120 w 120"/>
                <a:gd name="T53" fmla="*/ 529 h 529"/>
                <a:gd name="T54" fmla="*/ 0 w 120"/>
                <a:gd name="T55" fmla="*/ 529 h 529"/>
                <a:gd name="T56" fmla="*/ 0 w 120"/>
                <a:gd name="T57" fmla="*/ 0 h 529"/>
                <a:gd name="T58" fmla="*/ 120 w 120"/>
                <a:gd name="T59" fmla="*/ 0 h 529"/>
                <a:gd name="T60" fmla="*/ 71 w 120"/>
                <a:gd name="T61" fmla="*/ 245 h 529"/>
                <a:gd name="T62" fmla="*/ 71 w 120"/>
                <a:gd name="T63" fmla="*/ 232 h 529"/>
                <a:gd name="T64" fmla="*/ 17 w 120"/>
                <a:gd name="T65" fmla="*/ 232 h 529"/>
                <a:gd name="T66" fmla="*/ 17 w 120"/>
                <a:gd name="T67" fmla="*/ 245 h 529"/>
                <a:gd name="T68" fmla="*/ 71 w 120"/>
                <a:gd name="T69" fmla="*/ 245 h 529"/>
                <a:gd name="T70" fmla="*/ 44 w 120"/>
                <a:gd name="T71" fmla="*/ 192 h 529"/>
                <a:gd name="T72" fmla="*/ 44 w 120"/>
                <a:gd name="T73" fmla="*/ 179 h 529"/>
                <a:gd name="T74" fmla="*/ 17 w 120"/>
                <a:gd name="T75" fmla="*/ 179 h 529"/>
                <a:gd name="T76" fmla="*/ 17 w 120"/>
                <a:gd name="T77" fmla="*/ 192 h 529"/>
                <a:gd name="T78" fmla="*/ 44 w 120"/>
                <a:gd name="T79" fmla="*/ 192 h 529"/>
                <a:gd name="T80" fmla="*/ 44 w 120"/>
                <a:gd name="T81" fmla="*/ 78 h 529"/>
                <a:gd name="T82" fmla="*/ 44 w 120"/>
                <a:gd name="T83" fmla="*/ 66 h 529"/>
                <a:gd name="T84" fmla="*/ 17 w 120"/>
                <a:gd name="T85" fmla="*/ 66 h 529"/>
                <a:gd name="T86" fmla="*/ 17 w 120"/>
                <a:gd name="T87" fmla="*/ 78 h 529"/>
                <a:gd name="T88" fmla="*/ 44 w 120"/>
                <a:gd name="T89" fmla="*/ 78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529">
                  <a:moveTo>
                    <a:pt x="17" y="356"/>
                  </a:moveTo>
                  <a:lnTo>
                    <a:pt x="71" y="356"/>
                  </a:lnTo>
                  <a:lnTo>
                    <a:pt x="71" y="344"/>
                  </a:lnTo>
                  <a:lnTo>
                    <a:pt x="17" y="344"/>
                  </a:lnTo>
                  <a:lnTo>
                    <a:pt x="17" y="356"/>
                  </a:lnTo>
                  <a:close/>
                  <a:moveTo>
                    <a:pt x="44" y="302"/>
                  </a:moveTo>
                  <a:lnTo>
                    <a:pt x="44" y="291"/>
                  </a:lnTo>
                  <a:lnTo>
                    <a:pt x="17" y="291"/>
                  </a:lnTo>
                  <a:lnTo>
                    <a:pt x="17" y="302"/>
                  </a:lnTo>
                  <a:lnTo>
                    <a:pt x="44" y="302"/>
                  </a:lnTo>
                  <a:close/>
                  <a:moveTo>
                    <a:pt x="71" y="131"/>
                  </a:moveTo>
                  <a:lnTo>
                    <a:pt x="71" y="118"/>
                  </a:lnTo>
                  <a:lnTo>
                    <a:pt x="17" y="118"/>
                  </a:lnTo>
                  <a:lnTo>
                    <a:pt x="17" y="131"/>
                  </a:lnTo>
                  <a:lnTo>
                    <a:pt x="71" y="131"/>
                  </a:lnTo>
                  <a:close/>
                  <a:moveTo>
                    <a:pt x="17" y="417"/>
                  </a:moveTo>
                  <a:lnTo>
                    <a:pt x="44" y="417"/>
                  </a:lnTo>
                  <a:lnTo>
                    <a:pt x="44" y="405"/>
                  </a:lnTo>
                  <a:lnTo>
                    <a:pt x="17" y="405"/>
                  </a:lnTo>
                  <a:lnTo>
                    <a:pt x="17" y="417"/>
                  </a:lnTo>
                  <a:close/>
                  <a:moveTo>
                    <a:pt x="17" y="470"/>
                  </a:moveTo>
                  <a:lnTo>
                    <a:pt x="71" y="470"/>
                  </a:lnTo>
                  <a:lnTo>
                    <a:pt x="71" y="458"/>
                  </a:lnTo>
                  <a:lnTo>
                    <a:pt x="17" y="458"/>
                  </a:lnTo>
                  <a:lnTo>
                    <a:pt x="17" y="470"/>
                  </a:lnTo>
                  <a:close/>
                  <a:moveTo>
                    <a:pt x="120" y="0"/>
                  </a:moveTo>
                  <a:lnTo>
                    <a:pt x="120" y="529"/>
                  </a:lnTo>
                  <a:lnTo>
                    <a:pt x="0" y="529"/>
                  </a:lnTo>
                  <a:lnTo>
                    <a:pt x="0" y="0"/>
                  </a:lnTo>
                  <a:lnTo>
                    <a:pt x="120" y="0"/>
                  </a:lnTo>
                  <a:close/>
                  <a:moveTo>
                    <a:pt x="71" y="245"/>
                  </a:moveTo>
                  <a:lnTo>
                    <a:pt x="71" y="232"/>
                  </a:lnTo>
                  <a:lnTo>
                    <a:pt x="17" y="232"/>
                  </a:lnTo>
                  <a:lnTo>
                    <a:pt x="17" y="245"/>
                  </a:lnTo>
                  <a:lnTo>
                    <a:pt x="71" y="245"/>
                  </a:lnTo>
                  <a:close/>
                  <a:moveTo>
                    <a:pt x="44" y="192"/>
                  </a:moveTo>
                  <a:lnTo>
                    <a:pt x="44" y="179"/>
                  </a:lnTo>
                  <a:lnTo>
                    <a:pt x="17" y="179"/>
                  </a:lnTo>
                  <a:lnTo>
                    <a:pt x="17" y="192"/>
                  </a:lnTo>
                  <a:lnTo>
                    <a:pt x="44" y="192"/>
                  </a:lnTo>
                  <a:close/>
                  <a:moveTo>
                    <a:pt x="44" y="78"/>
                  </a:moveTo>
                  <a:lnTo>
                    <a:pt x="44" y="66"/>
                  </a:lnTo>
                  <a:lnTo>
                    <a:pt x="17" y="66"/>
                  </a:lnTo>
                  <a:lnTo>
                    <a:pt x="17" y="78"/>
                  </a:lnTo>
                  <a:lnTo>
                    <a:pt x="44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Oval 247"/>
            <p:cNvSpPr>
              <a:spLocks noChangeArrowheads="1"/>
            </p:cNvSpPr>
            <p:nvPr/>
          </p:nvSpPr>
          <p:spPr bwMode="auto">
            <a:xfrm>
              <a:off x="16358" y="8245"/>
              <a:ext cx="280" cy="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248"/>
            <p:cNvSpPr/>
            <p:nvPr/>
          </p:nvSpPr>
          <p:spPr bwMode="auto">
            <a:xfrm>
              <a:off x="16413" y="8545"/>
              <a:ext cx="358" cy="590"/>
            </a:xfrm>
            <a:custGeom>
              <a:avLst/>
              <a:gdLst>
                <a:gd name="T0" fmla="*/ 43 w 75"/>
                <a:gd name="T1" fmla="*/ 0 h 124"/>
                <a:gd name="T2" fmla="*/ 75 w 75"/>
                <a:gd name="T3" fmla="*/ 36 h 124"/>
                <a:gd name="T4" fmla="*/ 75 w 75"/>
                <a:gd name="T5" fmla="*/ 124 h 124"/>
                <a:gd name="T6" fmla="*/ 55 w 75"/>
                <a:gd name="T7" fmla="*/ 124 h 124"/>
                <a:gd name="T8" fmla="*/ 21 w 75"/>
                <a:gd name="T9" fmla="*/ 124 h 124"/>
                <a:gd name="T10" fmla="*/ 0 w 75"/>
                <a:gd name="T11" fmla="*/ 124 h 124"/>
                <a:gd name="T12" fmla="*/ 0 w 75"/>
                <a:gd name="T13" fmla="*/ 36 h 124"/>
                <a:gd name="T14" fmla="*/ 14 w 75"/>
                <a:gd name="T15" fmla="*/ 8 h 124"/>
                <a:gd name="T16" fmla="*/ 14 w 75"/>
                <a:gd name="T17" fmla="*/ 26 h 124"/>
                <a:gd name="T18" fmla="*/ 14 w 75"/>
                <a:gd name="T19" fmla="*/ 28 h 124"/>
                <a:gd name="T20" fmla="*/ 14 w 75"/>
                <a:gd name="T21" fmla="*/ 28 h 124"/>
                <a:gd name="T22" fmla="*/ 6 w 75"/>
                <a:gd name="T23" fmla="*/ 66 h 124"/>
                <a:gd name="T24" fmla="*/ 11 w 75"/>
                <a:gd name="T25" fmla="*/ 78 h 124"/>
                <a:gd name="T26" fmla="*/ 21 w 75"/>
                <a:gd name="T27" fmla="*/ 66 h 124"/>
                <a:gd name="T28" fmla="*/ 16 w 75"/>
                <a:gd name="T29" fmla="*/ 26 h 124"/>
                <a:gd name="T30" fmla="*/ 40 w 75"/>
                <a:gd name="T31" fmla="*/ 0 h 124"/>
                <a:gd name="T32" fmla="*/ 43 w 75"/>
                <a:gd name="T3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24">
                  <a:moveTo>
                    <a:pt x="43" y="0"/>
                  </a:moveTo>
                  <a:cubicBezTo>
                    <a:pt x="43" y="0"/>
                    <a:pt x="75" y="5"/>
                    <a:pt x="75" y="36"/>
                  </a:cubicBezTo>
                  <a:cubicBezTo>
                    <a:pt x="75" y="68"/>
                    <a:pt x="75" y="124"/>
                    <a:pt x="75" y="124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68"/>
                    <a:pt x="0" y="36"/>
                  </a:cubicBezTo>
                  <a:cubicBezTo>
                    <a:pt x="0" y="22"/>
                    <a:pt x="7" y="14"/>
                    <a:pt x="14" y="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249"/>
            <p:cNvSpPr/>
            <p:nvPr/>
          </p:nvSpPr>
          <p:spPr bwMode="auto">
            <a:xfrm>
              <a:off x="15758" y="8508"/>
              <a:ext cx="655" cy="553"/>
            </a:xfrm>
            <a:custGeom>
              <a:avLst/>
              <a:gdLst>
                <a:gd name="T0" fmla="*/ 0 w 138"/>
                <a:gd name="T1" fmla="*/ 50 h 116"/>
                <a:gd name="T2" fmla="*/ 45 w 138"/>
                <a:gd name="T3" fmla="*/ 0 h 116"/>
                <a:gd name="T4" fmla="*/ 74 w 138"/>
                <a:gd name="T5" fmla="*/ 80 h 116"/>
                <a:gd name="T6" fmla="*/ 103 w 138"/>
                <a:gd name="T7" fmla="*/ 0 h 116"/>
                <a:gd name="T8" fmla="*/ 138 w 138"/>
                <a:gd name="T9" fmla="*/ 21 h 116"/>
                <a:gd name="T10" fmla="*/ 131 w 138"/>
                <a:gd name="T11" fmla="*/ 58 h 116"/>
                <a:gd name="T12" fmla="*/ 131 w 138"/>
                <a:gd name="T13" fmla="*/ 116 h 116"/>
                <a:gd name="T14" fmla="*/ 93 w 138"/>
                <a:gd name="T15" fmla="*/ 116 h 116"/>
                <a:gd name="T16" fmla="*/ 55 w 138"/>
                <a:gd name="T17" fmla="*/ 116 h 116"/>
                <a:gd name="T18" fmla="*/ 0 w 138"/>
                <a:gd name="T19" fmla="*/ 116 h 116"/>
                <a:gd name="T20" fmla="*/ 0 w 138"/>
                <a:gd name="T21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16">
                  <a:moveTo>
                    <a:pt x="0" y="50"/>
                  </a:moveTo>
                  <a:cubicBezTo>
                    <a:pt x="0" y="19"/>
                    <a:pt x="24" y="6"/>
                    <a:pt x="45" y="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5" y="3"/>
                    <a:pt x="129" y="10"/>
                    <a:pt x="138" y="21"/>
                  </a:cubicBezTo>
                  <a:cubicBezTo>
                    <a:pt x="135" y="28"/>
                    <a:pt x="131" y="39"/>
                    <a:pt x="131" y="58"/>
                  </a:cubicBezTo>
                  <a:cubicBezTo>
                    <a:pt x="131" y="76"/>
                    <a:pt x="131" y="98"/>
                    <a:pt x="131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04"/>
                    <a:pt x="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250"/>
            <p:cNvSpPr/>
            <p:nvPr/>
          </p:nvSpPr>
          <p:spPr bwMode="auto">
            <a:xfrm>
              <a:off x="16060" y="8540"/>
              <a:ext cx="100" cy="268"/>
            </a:xfrm>
            <a:custGeom>
              <a:avLst/>
              <a:gdLst>
                <a:gd name="T0" fmla="*/ 23 w 40"/>
                <a:gd name="T1" fmla="*/ 0 h 107"/>
                <a:gd name="T2" fmla="*/ 40 w 40"/>
                <a:gd name="T3" fmla="*/ 54 h 107"/>
                <a:gd name="T4" fmla="*/ 19 w 40"/>
                <a:gd name="T5" fmla="*/ 107 h 107"/>
                <a:gd name="T6" fmla="*/ 0 w 40"/>
                <a:gd name="T7" fmla="*/ 54 h 107"/>
                <a:gd name="T8" fmla="*/ 16 w 40"/>
                <a:gd name="T9" fmla="*/ 0 h 107"/>
                <a:gd name="T10" fmla="*/ 23 w 40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07">
                  <a:moveTo>
                    <a:pt x="23" y="0"/>
                  </a:moveTo>
                  <a:lnTo>
                    <a:pt x="40" y="54"/>
                  </a:lnTo>
                  <a:lnTo>
                    <a:pt x="19" y="107"/>
                  </a:lnTo>
                  <a:lnTo>
                    <a:pt x="0" y="54"/>
                  </a:lnTo>
                  <a:lnTo>
                    <a:pt x="16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251"/>
            <p:cNvSpPr/>
            <p:nvPr/>
          </p:nvSpPr>
          <p:spPr bwMode="auto">
            <a:xfrm>
              <a:off x="15975" y="8175"/>
              <a:ext cx="258" cy="338"/>
            </a:xfrm>
            <a:custGeom>
              <a:avLst/>
              <a:gdLst>
                <a:gd name="T0" fmla="*/ 27 w 54"/>
                <a:gd name="T1" fmla="*/ 71 h 71"/>
                <a:gd name="T2" fmla="*/ 0 w 54"/>
                <a:gd name="T3" fmla="*/ 36 h 71"/>
                <a:gd name="T4" fmla="*/ 27 w 54"/>
                <a:gd name="T5" fmla="*/ 0 h 71"/>
                <a:gd name="T6" fmla="*/ 54 w 54"/>
                <a:gd name="T7" fmla="*/ 36 h 71"/>
                <a:gd name="T8" fmla="*/ 27 w 54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27" y="71"/>
                  </a:moveTo>
                  <a:cubicBezTo>
                    <a:pt x="15" y="71"/>
                    <a:pt x="0" y="55"/>
                    <a:pt x="0" y="36"/>
                  </a:cubicBezTo>
                  <a:cubicBezTo>
                    <a:pt x="0" y="16"/>
                    <a:pt x="6" y="0"/>
                    <a:pt x="27" y="0"/>
                  </a:cubicBezTo>
                  <a:cubicBezTo>
                    <a:pt x="49" y="0"/>
                    <a:pt x="54" y="16"/>
                    <a:pt x="54" y="36"/>
                  </a:cubicBezTo>
                  <a:cubicBezTo>
                    <a:pt x="54" y="55"/>
                    <a:pt x="39" y="71"/>
                    <a:pt x="27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252"/>
            <p:cNvSpPr/>
            <p:nvPr/>
          </p:nvSpPr>
          <p:spPr bwMode="auto">
            <a:xfrm>
              <a:off x="18510" y="8670"/>
              <a:ext cx="213" cy="133"/>
            </a:xfrm>
            <a:custGeom>
              <a:avLst/>
              <a:gdLst>
                <a:gd name="T0" fmla="*/ 85 w 85"/>
                <a:gd name="T1" fmla="*/ 0 h 53"/>
                <a:gd name="T2" fmla="*/ 85 w 85"/>
                <a:gd name="T3" fmla="*/ 53 h 53"/>
                <a:gd name="T4" fmla="*/ 0 w 85"/>
                <a:gd name="T5" fmla="*/ 34 h 53"/>
                <a:gd name="T6" fmla="*/ 0 w 85"/>
                <a:gd name="T7" fmla="*/ 15 h 53"/>
                <a:gd name="T8" fmla="*/ 85 w 8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3">
                  <a:moveTo>
                    <a:pt x="85" y="0"/>
                  </a:moveTo>
                  <a:lnTo>
                    <a:pt x="85" y="53"/>
                  </a:lnTo>
                  <a:lnTo>
                    <a:pt x="0" y="34"/>
                  </a:lnTo>
                  <a:lnTo>
                    <a:pt x="0" y="1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253"/>
            <p:cNvSpPr/>
            <p:nvPr/>
          </p:nvSpPr>
          <p:spPr bwMode="auto">
            <a:xfrm>
              <a:off x="18420" y="8433"/>
              <a:ext cx="223" cy="185"/>
            </a:xfrm>
            <a:custGeom>
              <a:avLst/>
              <a:gdLst>
                <a:gd name="T0" fmla="*/ 64 w 89"/>
                <a:gd name="T1" fmla="*/ 0 h 74"/>
                <a:gd name="T2" fmla="*/ 89 w 89"/>
                <a:gd name="T3" fmla="*/ 45 h 74"/>
                <a:gd name="T4" fmla="*/ 7 w 89"/>
                <a:gd name="T5" fmla="*/ 74 h 74"/>
                <a:gd name="T6" fmla="*/ 0 w 89"/>
                <a:gd name="T7" fmla="*/ 59 h 74"/>
                <a:gd name="T8" fmla="*/ 64 w 8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4">
                  <a:moveTo>
                    <a:pt x="64" y="0"/>
                  </a:moveTo>
                  <a:lnTo>
                    <a:pt x="89" y="45"/>
                  </a:lnTo>
                  <a:lnTo>
                    <a:pt x="7" y="74"/>
                  </a:lnTo>
                  <a:lnTo>
                    <a:pt x="0" y="5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254"/>
            <p:cNvSpPr/>
            <p:nvPr/>
          </p:nvSpPr>
          <p:spPr bwMode="auto">
            <a:xfrm>
              <a:off x="18320" y="8208"/>
              <a:ext cx="180" cy="233"/>
            </a:xfrm>
            <a:custGeom>
              <a:avLst/>
              <a:gdLst>
                <a:gd name="T0" fmla="*/ 0 w 72"/>
                <a:gd name="T1" fmla="*/ 82 h 93"/>
                <a:gd name="T2" fmla="*/ 28 w 72"/>
                <a:gd name="T3" fmla="*/ 0 h 93"/>
                <a:gd name="T4" fmla="*/ 72 w 72"/>
                <a:gd name="T5" fmla="*/ 27 h 93"/>
                <a:gd name="T6" fmla="*/ 15 w 72"/>
                <a:gd name="T7" fmla="*/ 93 h 93"/>
                <a:gd name="T8" fmla="*/ 0 w 72"/>
                <a:gd name="T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3">
                  <a:moveTo>
                    <a:pt x="0" y="82"/>
                  </a:moveTo>
                  <a:lnTo>
                    <a:pt x="28" y="0"/>
                  </a:lnTo>
                  <a:lnTo>
                    <a:pt x="72" y="27"/>
                  </a:lnTo>
                  <a:lnTo>
                    <a:pt x="15" y="9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255"/>
            <p:cNvSpPr/>
            <p:nvPr/>
          </p:nvSpPr>
          <p:spPr bwMode="auto">
            <a:xfrm>
              <a:off x="18170" y="8350"/>
              <a:ext cx="345" cy="580"/>
            </a:xfrm>
            <a:custGeom>
              <a:avLst/>
              <a:gdLst>
                <a:gd name="T0" fmla="*/ 70 w 72"/>
                <a:gd name="T1" fmla="*/ 110 h 122"/>
                <a:gd name="T2" fmla="*/ 67 w 72"/>
                <a:gd name="T3" fmla="*/ 122 h 122"/>
                <a:gd name="T4" fmla="*/ 0 w 72"/>
                <a:gd name="T5" fmla="*/ 2 h 122"/>
                <a:gd name="T6" fmla="*/ 11 w 72"/>
                <a:gd name="T7" fmla="*/ 6 h 122"/>
                <a:gd name="T8" fmla="*/ 70 w 72"/>
                <a:gd name="T9" fmla="*/ 1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2">
                  <a:moveTo>
                    <a:pt x="70" y="110"/>
                  </a:moveTo>
                  <a:cubicBezTo>
                    <a:pt x="72" y="114"/>
                    <a:pt x="71" y="120"/>
                    <a:pt x="67" y="1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9" y="2"/>
                    <a:pt x="11" y="6"/>
                  </a:cubicBezTo>
                  <a:lnTo>
                    <a:pt x="70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256"/>
            <p:cNvSpPr/>
            <p:nvPr/>
          </p:nvSpPr>
          <p:spPr bwMode="auto">
            <a:xfrm>
              <a:off x="17748" y="8403"/>
              <a:ext cx="705" cy="648"/>
            </a:xfrm>
            <a:custGeom>
              <a:avLst/>
              <a:gdLst>
                <a:gd name="T0" fmla="*/ 0 w 282"/>
                <a:gd name="T1" fmla="*/ 168 h 259"/>
                <a:gd name="T2" fmla="*/ 166 w 282"/>
                <a:gd name="T3" fmla="*/ 0 h 259"/>
                <a:gd name="T4" fmla="*/ 217 w 282"/>
                <a:gd name="T5" fmla="*/ 90 h 259"/>
                <a:gd name="T6" fmla="*/ 230 w 282"/>
                <a:gd name="T7" fmla="*/ 114 h 259"/>
                <a:gd name="T8" fmla="*/ 282 w 282"/>
                <a:gd name="T9" fmla="*/ 206 h 259"/>
                <a:gd name="T10" fmla="*/ 51 w 282"/>
                <a:gd name="T11" fmla="*/ 259 h 259"/>
                <a:gd name="T12" fmla="*/ 27 w 282"/>
                <a:gd name="T13" fmla="*/ 213 h 259"/>
                <a:gd name="T14" fmla="*/ 0 w 282"/>
                <a:gd name="T15" fmla="*/ 16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259">
                  <a:moveTo>
                    <a:pt x="0" y="168"/>
                  </a:moveTo>
                  <a:lnTo>
                    <a:pt x="166" y="0"/>
                  </a:lnTo>
                  <a:lnTo>
                    <a:pt x="217" y="90"/>
                  </a:lnTo>
                  <a:lnTo>
                    <a:pt x="230" y="114"/>
                  </a:lnTo>
                  <a:lnTo>
                    <a:pt x="282" y="206"/>
                  </a:lnTo>
                  <a:lnTo>
                    <a:pt x="51" y="259"/>
                  </a:lnTo>
                  <a:lnTo>
                    <a:pt x="27" y="21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257"/>
            <p:cNvSpPr/>
            <p:nvPr/>
          </p:nvSpPr>
          <p:spPr bwMode="auto">
            <a:xfrm>
              <a:off x="17638" y="8828"/>
              <a:ext cx="220" cy="285"/>
            </a:xfrm>
            <a:custGeom>
              <a:avLst/>
              <a:gdLst>
                <a:gd name="T0" fmla="*/ 46 w 46"/>
                <a:gd name="T1" fmla="*/ 52 h 60"/>
                <a:gd name="T2" fmla="*/ 41 w 46"/>
                <a:gd name="T3" fmla="*/ 55 h 60"/>
                <a:gd name="T4" fmla="*/ 17 w 46"/>
                <a:gd name="T5" fmla="*/ 49 h 60"/>
                <a:gd name="T6" fmla="*/ 5 w 46"/>
                <a:gd name="T7" fmla="*/ 27 h 60"/>
                <a:gd name="T8" fmla="*/ 11 w 46"/>
                <a:gd name="T9" fmla="*/ 2 h 60"/>
                <a:gd name="T10" fmla="*/ 17 w 46"/>
                <a:gd name="T11" fmla="*/ 0 h 60"/>
                <a:gd name="T12" fmla="*/ 46 w 46"/>
                <a:gd name="T13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46" y="52"/>
                  </a:moveTo>
                  <a:cubicBezTo>
                    <a:pt x="41" y="55"/>
                    <a:pt x="41" y="55"/>
                    <a:pt x="41" y="55"/>
                  </a:cubicBezTo>
                  <a:cubicBezTo>
                    <a:pt x="33" y="60"/>
                    <a:pt x="22" y="57"/>
                    <a:pt x="17" y="4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8"/>
                    <a:pt x="3" y="7"/>
                    <a:pt x="11" y="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6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strike="noStrike" noProof="1">
              <a:solidFill>
                <a:schemeClr val="bg1">
                  <a:alpha val="89000"/>
                </a:schemeClr>
              </a:solidFill>
              <a:latin typeface="+mn-lt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1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74" name="图片 73" descr="dn201307082009_1920x10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80" y="2792730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70%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50%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97%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80%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7" grpId="0"/>
      <p:bldP spid="67" grpId="1"/>
      <p:bldP spid="68" grpId="0"/>
      <p:bldP spid="6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3095754" y="24736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095754" y="472405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avLst/>
            <a:gdLst>
              <a:gd name="T0" fmla="*/ 43227 w 109"/>
              <a:gd name="T1" fmla="*/ 234339 h 104"/>
              <a:gd name="T2" fmla="*/ 30876 w 109"/>
              <a:gd name="T3" fmla="*/ 225089 h 104"/>
              <a:gd name="T4" fmla="*/ 30876 w 109"/>
              <a:gd name="T5" fmla="*/ 95586 h 104"/>
              <a:gd name="T6" fmla="*/ 43227 w 109"/>
              <a:gd name="T7" fmla="*/ 86336 h 104"/>
              <a:gd name="T8" fmla="*/ 237746 w 109"/>
              <a:gd name="T9" fmla="*/ 86336 h 104"/>
              <a:gd name="T10" fmla="*/ 253184 w 109"/>
              <a:gd name="T11" fmla="*/ 95586 h 104"/>
              <a:gd name="T12" fmla="*/ 253184 w 109"/>
              <a:gd name="T13" fmla="*/ 225089 h 104"/>
              <a:gd name="T14" fmla="*/ 237746 w 109"/>
              <a:gd name="T15" fmla="*/ 234339 h 104"/>
              <a:gd name="T16" fmla="*/ 43227 w 109"/>
              <a:gd name="T17" fmla="*/ 234339 h 104"/>
              <a:gd name="T18" fmla="*/ 86453 w 109"/>
              <a:gd name="T19" fmla="*/ 55501 h 104"/>
              <a:gd name="T20" fmla="*/ 86453 w 109"/>
              <a:gd name="T21" fmla="*/ 43168 h 104"/>
              <a:gd name="T22" fmla="*/ 98804 w 109"/>
              <a:gd name="T23" fmla="*/ 30834 h 104"/>
              <a:gd name="T24" fmla="*/ 293323 w 109"/>
              <a:gd name="T25" fmla="*/ 30834 h 104"/>
              <a:gd name="T26" fmla="*/ 305674 w 109"/>
              <a:gd name="T27" fmla="*/ 43168 h 104"/>
              <a:gd name="T28" fmla="*/ 305674 w 109"/>
              <a:gd name="T29" fmla="*/ 169588 h 104"/>
              <a:gd name="T30" fmla="*/ 293323 w 109"/>
              <a:gd name="T31" fmla="*/ 178838 h 104"/>
              <a:gd name="T32" fmla="*/ 284061 w 109"/>
              <a:gd name="T33" fmla="*/ 178838 h 104"/>
              <a:gd name="T34" fmla="*/ 284061 w 109"/>
              <a:gd name="T35" fmla="*/ 95586 h 104"/>
              <a:gd name="T36" fmla="*/ 237746 w 109"/>
              <a:gd name="T37" fmla="*/ 55501 h 104"/>
              <a:gd name="T38" fmla="*/ 86453 w 109"/>
              <a:gd name="T39" fmla="*/ 55501 h 104"/>
              <a:gd name="T40" fmla="*/ 293323 w 109"/>
              <a:gd name="T41" fmla="*/ 0 h 104"/>
              <a:gd name="T42" fmla="*/ 98804 w 109"/>
              <a:gd name="T43" fmla="*/ 0 h 104"/>
              <a:gd name="T44" fmla="*/ 55577 w 109"/>
              <a:gd name="T45" fmla="*/ 43168 h 104"/>
              <a:gd name="T46" fmla="*/ 55577 w 109"/>
              <a:gd name="T47" fmla="*/ 55501 h 104"/>
              <a:gd name="T48" fmla="*/ 43227 w 109"/>
              <a:gd name="T49" fmla="*/ 55501 h 104"/>
              <a:gd name="T50" fmla="*/ 0 w 109"/>
              <a:gd name="T51" fmla="*/ 95586 h 104"/>
              <a:gd name="T52" fmla="*/ 0 w 109"/>
              <a:gd name="T53" fmla="*/ 225089 h 104"/>
              <a:gd name="T54" fmla="*/ 43227 w 109"/>
              <a:gd name="T55" fmla="*/ 265174 h 104"/>
              <a:gd name="T56" fmla="*/ 120417 w 109"/>
              <a:gd name="T57" fmla="*/ 265174 h 104"/>
              <a:gd name="T58" fmla="*/ 120417 w 109"/>
              <a:gd name="T59" fmla="*/ 286757 h 104"/>
              <a:gd name="T60" fmla="*/ 80278 w 109"/>
              <a:gd name="T61" fmla="*/ 286757 h 104"/>
              <a:gd name="T62" fmla="*/ 64840 w 109"/>
              <a:gd name="T63" fmla="*/ 302175 h 104"/>
              <a:gd name="T64" fmla="*/ 80278 w 109"/>
              <a:gd name="T65" fmla="*/ 320675 h 104"/>
              <a:gd name="T66" fmla="*/ 203783 w 109"/>
              <a:gd name="T67" fmla="*/ 320675 h 104"/>
              <a:gd name="T68" fmla="*/ 219221 w 109"/>
              <a:gd name="T69" fmla="*/ 302175 h 104"/>
              <a:gd name="T70" fmla="*/ 203783 w 109"/>
              <a:gd name="T71" fmla="*/ 286757 h 104"/>
              <a:gd name="T72" fmla="*/ 163644 w 109"/>
              <a:gd name="T73" fmla="*/ 286757 h 104"/>
              <a:gd name="T74" fmla="*/ 163644 w 109"/>
              <a:gd name="T75" fmla="*/ 265174 h 104"/>
              <a:gd name="T76" fmla="*/ 237746 w 109"/>
              <a:gd name="T77" fmla="*/ 265174 h 104"/>
              <a:gd name="T78" fmla="*/ 284061 w 109"/>
              <a:gd name="T79" fmla="*/ 225089 h 104"/>
              <a:gd name="T80" fmla="*/ 284061 w 109"/>
              <a:gd name="T81" fmla="*/ 209672 h 104"/>
              <a:gd name="T82" fmla="*/ 293323 w 109"/>
              <a:gd name="T83" fmla="*/ 209672 h 104"/>
              <a:gd name="T84" fmla="*/ 336550 w 109"/>
              <a:gd name="T85" fmla="*/ 169588 h 104"/>
              <a:gd name="T86" fmla="*/ 336550 w 109"/>
              <a:gd name="T87" fmla="*/ 43168 h 104"/>
              <a:gd name="T88" fmla="*/ 293323 w 109"/>
              <a:gd name="T89" fmla="*/ 0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avLst/>
            <a:gdLst>
              <a:gd name="T0" fmla="*/ 27700 w 98"/>
              <a:gd name="T1" fmla="*/ 73602 h 88"/>
              <a:gd name="T2" fmla="*/ 18467 w 98"/>
              <a:gd name="T3" fmla="*/ 64402 h 88"/>
              <a:gd name="T4" fmla="*/ 18467 w 98"/>
              <a:gd name="T5" fmla="*/ 33734 h 88"/>
              <a:gd name="T6" fmla="*/ 27700 w 98"/>
              <a:gd name="T7" fmla="*/ 24534 h 88"/>
              <a:gd name="T8" fmla="*/ 58478 w 98"/>
              <a:gd name="T9" fmla="*/ 24534 h 88"/>
              <a:gd name="T10" fmla="*/ 67712 w 98"/>
              <a:gd name="T11" fmla="*/ 33734 h 88"/>
              <a:gd name="T12" fmla="*/ 67712 w 98"/>
              <a:gd name="T13" fmla="*/ 64402 h 88"/>
              <a:gd name="T14" fmla="*/ 58478 w 98"/>
              <a:gd name="T15" fmla="*/ 73602 h 88"/>
              <a:gd name="T16" fmla="*/ 27700 w 98"/>
              <a:gd name="T17" fmla="*/ 73602 h 88"/>
              <a:gd name="T18" fmla="*/ 49245 w 98"/>
              <a:gd name="T19" fmla="*/ 0 h 88"/>
              <a:gd name="T20" fmla="*/ 40011 w 98"/>
              <a:gd name="T21" fmla="*/ 0 h 88"/>
              <a:gd name="T22" fmla="*/ 0 w 98"/>
              <a:gd name="T23" fmla="*/ 30668 h 88"/>
              <a:gd name="T24" fmla="*/ 0 w 98"/>
              <a:gd name="T25" fmla="*/ 239207 h 88"/>
              <a:gd name="T26" fmla="*/ 40011 w 98"/>
              <a:gd name="T27" fmla="*/ 269875 h 88"/>
              <a:gd name="T28" fmla="*/ 49245 w 98"/>
              <a:gd name="T29" fmla="*/ 269875 h 88"/>
              <a:gd name="T30" fmla="*/ 89256 w 98"/>
              <a:gd name="T31" fmla="*/ 239207 h 88"/>
              <a:gd name="T32" fmla="*/ 89256 w 98"/>
              <a:gd name="T33" fmla="*/ 30668 h 88"/>
              <a:gd name="T34" fmla="*/ 49245 w 98"/>
              <a:gd name="T35" fmla="*/ 0 h 88"/>
              <a:gd name="T36" fmla="*/ 135423 w 98"/>
              <a:gd name="T37" fmla="*/ 73602 h 88"/>
              <a:gd name="T38" fmla="*/ 126190 w 98"/>
              <a:gd name="T39" fmla="*/ 64402 h 88"/>
              <a:gd name="T40" fmla="*/ 126190 w 98"/>
              <a:gd name="T41" fmla="*/ 33734 h 88"/>
              <a:gd name="T42" fmla="*/ 135423 w 98"/>
              <a:gd name="T43" fmla="*/ 24534 h 88"/>
              <a:gd name="T44" fmla="*/ 166202 w 98"/>
              <a:gd name="T45" fmla="*/ 24534 h 88"/>
              <a:gd name="T46" fmla="*/ 172357 w 98"/>
              <a:gd name="T47" fmla="*/ 33734 h 88"/>
              <a:gd name="T48" fmla="*/ 172357 w 98"/>
              <a:gd name="T49" fmla="*/ 64402 h 88"/>
              <a:gd name="T50" fmla="*/ 166202 w 98"/>
              <a:gd name="T51" fmla="*/ 73602 h 88"/>
              <a:gd name="T52" fmla="*/ 135423 w 98"/>
              <a:gd name="T53" fmla="*/ 73602 h 88"/>
              <a:gd name="T54" fmla="*/ 156968 w 98"/>
              <a:gd name="T55" fmla="*/ 0 h 88"/>
              <a:gd name="T56" fmla="*/ 144657 w 98"/>
              <a:gd name="T57" fmla="*/ 0 h 88"/>
              <a:gd name="T58" fmla="*/ 107723 w 98"/>
              <a:gd name="T59" fmla="*/ 30668 h 88"/>
              <a:gd name="T60" fmla="*/ 107723 w 98"/>
              <a:gd name="T61" fmla="*/ 239207 h 88"/>
              <a:gd name="T62" fmla="*/ 144657 w 98"/>
              <a:gd name="T63" fmla="*/ 269875 h 88"/>
              <a:gd name="T64" fmla="*/ 156968 w 98"/>
              <a:gd name="T65" fmla="*/ 269875 h 88"/>
              <a:gd name="T66" fmla="*/ 193902 w 98"/>
              <a:gd name="T67" fmla="*/ 239207 h 88"/>
              <a:gd name="T68" fmla="*/ 193902 w 98"/>
              <a:gd name="T69" fmla="*/ 30668 h 88"/>
              <a:gd name="T70" fmla="*/ 156968 w 98"/>
              <a:gd name="T71" fmla="*/ 0 h 88"/>
              <a:gd name="T72" fmla="*/ 240069 w 98"/>
              <a:gd name="T73" fmla="*/ 73602 h 88"/>
              <a:gd name="T74" fmla="*/ 230835 w 98"/>
              <a:gd name="T75" fmla="*/ 64402 h 88"/>
              <a:gd name="T76" fmla="*/ 230835 w 98"/>
              <a:gd name="T77" fmla="*/ 33734 h 88"/>
              <a:gd name="T78" fmla="*/ 240069 w 98"/>
              <a:gd name="T79" fmla="*/ 24534 h 88"/>
              <a:gd name="T80" fmla="*/ 270847 w 98"/>
              <a:gd name="T81" fmla="*/ 24534 h 88"/>
              <a:gd name="T82" fmla="*/ 280080 w 98"/>
              <a:gd name="T83" fmla="*/ 33734 h 88"/>
              <a:gd name="T84" fmla="*/ 280080 w 98"/>
              <a:gd name="T85" fmla="*/ 64402 h 88"/>
              <a:gd name="T86" fmla="*/ 270847 w 98"/>
              <a:gd name="T87" fmla="*/ 73602 h 88"/>
              <a:gd name="T88" fmla="*/ 240069 w 98"/>
              <a:gd name="T89" fmla="*/ 73602 h 88"/>
              <a:gd name="T90" fmla="*/ 261614 w 98"/>
              <a:gd name="T91" fmla="*/ 0 h 88"/>
              <a:gd name="T92" fmla="*/ 252380 w 98"/>
              <a:gd name="T93" fmla="*/ 0 h 88"/>
              <a:gd name="T94" fmla="*/ 212369 w 98"/>
              <a:gd name="T95" fmla="*/ 30668 h 88"/>
              <a:gd name="T96" fmla="*/ 212369 w 98"/>
              <a:gd name="T97" fmla="*/ 239207 h 88"/>
              <a:gd name="T98" fmla="*/ 252380 w 98"/>
              <a:gd name="T99" fmla="*/ 269875 h 88"/>
              <a:gd name="T100" fmla="*/ 261614 w 98"/>
              <a:gd name="T101" fmla="*/ 269875 h 88"/>
              <a:gd name="T102" fmla="*/ 301625 w 98"/>
              <a:gd name="T103" fmla="*/ 239207 h 88"/>
              <a:gd name="T104" fmla="*/ 301625 w 98"/>
              <a:gd name="T105" fmla="*/ 30668 h 88"/>
              <a:gd name="T106" fmla="*/ 261614 w 98"/>
              <a:gd name="T107" fmla="*/ 0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" h="8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 animBg="1"/>
      <p:bldP spid="33" grpId="0" animBg="1"/>
      <p:bldP spid="63" grpId="0"/>
      <p:bldP spid="63" grpId="1"/>
      <p:bldP spid="64" grpId="0"/>
      <p:bldP spid="64" grpId="1"/>
      <p:bldP spid="4" grpId="0"/>
      <p:bldP spid="4" grpId="1"/>
      <p:bldP spid="6" grpId="0"/>
      <p:bldP spid="6" grpId="1"/>
      <p:bldP spid="9" grpId="0" animBg="1"/>
      <p:bldP spid="76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name="adj" fmla="val 49999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30%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60%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50%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45%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51" name="图片 50" descr="dn201307082009_1920x10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  <a:endPara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23"/>
          <p:cNvSpPr txBox="1"/>
          <p:nvPr/>
        </p:nvSpPr>
        <p:spPr>
          <a:xfrm>
            <a:off x="8006715" y="196278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8133715" y="426910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请输入第二章标题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strike="noStrike" noProof="1">
              <a:solidFill>
                <a:schemeClr val="bg1">
                  <a:alpha val="89000"/>
                </a:schemeClr>
              </a:solidFill>
              <a:latin typeface="+mn-lt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更多作品请在稻壳儿搜索艺随风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5492</Words>
  <Application>WPS 演示</Application>
  <PresentationFormat>宽屏</PresentationFormat>
  <Paragraphs>359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Arial Unicode MS</vt:lpstr>
      <vt:lpstr>Calibri</vt:lpstr>
      <vt:lpstr>Arial Unicode MS</vt:lpstr>
      <vt:lpstr>Roboto</vt:lpstr>
      <vt:lpstr>Times New Roman</vt:lpstr>
      <vt:lpstr>Open Sans</vt:lpstr>
      <vt:lpstr>Gulim</vt:lpstr>
      <vt:lpstr>方正兰亭黑_GBK</vt:lpstr>
      <vt:lpstr>黑体</vt:lpstr>
      <vt:lpstr>Meiryo</vt:lpstr>
      <vt:lpstr>Yu Gothic UI</vt:lpstr>
      <vt:lpstr>Arial Narrow</vt:lpstr>
      <vt:lpstr>Calibri Light</vt:lpstr>
      <vt:lpstr>Segoe Print</vt:lpstr>
      <vt:lpstr>Malgun Gothic</vt:lpstr>
      <vt:lpstr>更多作品请在稻壳儿搜索艺随风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有痣青年</cp:lastModifiedBy>
  <cp:revision>66</cp:revision>
  <dcterms:created xsi:type="dcterms:W3CDTF">2017-04-09T04:45:00Z</dcterms:created>
  <dcterms:modified xsi:type="dcterms:W3CDTF">2025-04-19T07:48:19Z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2F4587969BFF42FAB4B1C79E8F731536_12</vt:lpwstr>
  </property>
</Properties>
</file>